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4.xml" ContentType="application/vnd.openxmlformats-officedocument.them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5.xml" ContentType="application/vnd.openxmlformats-officedocument.theme+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heme/theme6.xml" ContentType="application/vnd.openxmlformats-officedocument.theme+xml"/>
  <Override PartName="/ppt/theme/theme7.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1" r:id="rId2"/>
    <p:sldMasterId id="2147483674" r:id="rId3"/>
    <p:sldMasterId id="2147483687" r:id="rId4"/>
    <p:sldMasterId id="2147483707" r:id="rId5"/>
  </p:sldMasterIdLst>
  <p:notesMasterIdLst>
    <p:notesMasterId r:id="rId87"/>
  </p:notesMasterIdLst>
  <p:handoutMasterIdLst>
    <p:handoutMasterId r:id="rId88"/>
  </p:handoutMasterIdLst>
  <p:sldIdLst>
    <p:sldId id="256" r:id="rId6"/>
    <p:sldId id="292" r:id="rId7"/>
    <p:sldId id="320" r:id="rId8"/>
    <p:sldId id="352" r:id="rId9"/>
    <p:sldId id="713" r:id="rId10"/>
    <p:sldId id="714" r:id="rId11"/>
    <p:sldId id="503" r:id="rId12"/>
    <p:sldId id="716" r:id="rId13"/>
    <p:sldId id="717" r:id="rId14"/>
    <p:sldId id="718" r:id="rId15"/>
    <p:sldId id="719" r:id="rId16"/>
    <p:sldId id="506" r:id="rId17"/>
    <p:sldId id="721" r:id="rId18"/>
    <p:sldId id="603" r:id="rId19"/>
    <p:sldId id="720" r:id="rId20"/>
    <p:sldId id="723" r:id="rId21"/>
    <p:sldId id="724" r:id="rId22"/>
    <p:sldId id="726" r:id="rId23"/>
    <p:sldId id="715" r:id="rId24"/>
    <p:sldId id="725" r:id="rId25"/>
    <p:sldId id="727" r:id="rId26"/>
    <p:sldId id="728" r:id="rId27"/>
    <p:sldId id="729" r:id="rId28"/>
    <p:sldId id="730" r:id="rId29"/>
    <p:sldId id="602" r:id="rId30"/>
    <p:sldId id="731" r:id="rId31"/>
    <p:sldId id="732" r:id="rId32"/>
    <p:sldId id="733" r:id="rId33"/>
    <p:sldId id="801" r:id="rId34"/>
    <p:sldId id="803" r:id="rId35"/>
    <p:sldId id="806" r:id="rId36"/>
    <p:sldId id="808" r:id="rId37"/>
    <p:sldId id="811" r:id="rId38"/>
    <p:sldId id="813" r:id="rId39"/>
    <p:sldId id="814" r:id="rId40"/>
    <p:sldId id="817" r:id="rId41"/>
    <p:sldId id="465" r:id="rId42"/>
    <p:sldId id="819" r:id="rId43"/>
    <p:sldId id="821" r:id="rId44"/>
    <p:sldId id="823" r:id="rId45"/>
    <p:sldId id="826" r:id="rId46"/>
    <p:sldId id="824" r:id="rId47"/>
    <p:sldId id="827" r:id="rId48"/>
    <p:sldId id="825" r:id="rId49"/>
    <p:sldId id="828" r:id="rId50"/>
    <p:sldId id="829" r:id="rId51"/>
    <p:sldId id="831" r:id="rId52"/>
    <p:sldId id="832" r:id="rId53"/>
    <p:sldId id="835" r:id="rId54"/>
    <p:sldId id="565" r:id="rId55"/>
    <p:sldId id="609" r:id="rId56"/>
    <p:sldId id="604" r:id="rId57"/>
    <p:sldId id="504" r:id="rId58"/>
    <p:sldId id="859" r:id="rId59"/>
    <p:sldId id="860" r:id="rId60"/>
    <p:sldId id="606" r:id="rId61"/>
    <p:sldId id="836" r:id="rId62"/>
    <p:sldId id="577" r:id="rId63"/>
    <p:sldId id="837" r:id="rId64"/>
    <p:sldId id="838" r:id="rId65"/>
    <p:sldId id="839" r:id="rId66"/>
    <p:sldId id="840" r:id="rId67"/>
    <p:sldId id="628" r:id="rId68"/>
    <p:sldId id="611" r:id="rId69"/>
    <p:sldId id="618" r:id="rId70"/>
    <p:sldId id="841" r:id="rId71"/>
    <p:sldId id="842" r:id="rId72"/>
    <p:sldId id="833" r:id="rId73"/>
    <p:sldId id="844" r:id="rId74"/>
    <p:sldId id="846" r:id="rId75"/>
    <p:sldId id="848" r:id="rId76"/>
    <p:sldId id="850" r:id="rId77"/>
    <p:sldId id="852" r:id="rId78"/>
    <p:sldId id="614" r:id="rId79"/>
    <p:sldId id="635" r:id="rId80"/>
    <p:sldId id="633" r:id="rId81"/>
    <p:sldId id="697" r:id="rId82"/>
    <p:sldId id="572" r:id="rId83"/>
    <p:sldId id="642" r:id="rId84"/>
    <p:sldId id="858" r:id="rId85"/>
    <p:sldId id="261" r:id="rId86"/>
  </p:sldIdLst>
  <p:sldSz cx="12192000" cy="6858000"/>
  <p:notesSz cx="6858000" cy="9144000"/>
  <p:embeddedFontLst>
    <p:embeddedFont>
      <p:font typeface="Calibri" pitchFamily="34" charset="0"/>
      <p:regular r:id="rId89"/>
      <p:bold r:id="rId90"/>
      <p:italic r:id="rId91"/>
      <p:boldItalic r:id="rId92"/>
    </p:embeddedFont>
    <p:embeddedFont>
      <p:font typeface="Century Gothic" pitchFamily="34" charset="0"/>
      <p:regular r:id="rId93"/>
      <p:bold r:id="rId94"/>
      <p:italic r:id="rId95"/>
      <p:boldItalic r:id="rId96"/>
    </p:embeddedFont>
    <p:embeddedFont>
      <p:font typeface="等线" pitchFamily="2" charset="-122"/>
      <p:regular r:id="rId97"/>
      <p:bold r:id="rId98"/>
    </p:embeddedFont>
    <p:embeddedFont>
      <p:font typeface="汉仪中宋简" charset="-122"/>
      <p:regular r:id="rId99"/>
    </p:embeddedFont>
    <p:embeddedFont>
      <p:font typeface="Microsoft YaHei" pitchFamily="34" charset="-122"/>
      <p:regular r:id="rId100"/>
      <p:bold r:id="rId101"/>
    </p:embeddedFont>
    <p:embeddedFont>
      <p:font typeface="字魂59号-创粗黑" charset="-122"/>
      <p:regular r:id="rId102"/>
    </p:embeddedFont>
    <p:embeddedFont>
      <p:font typeface="微软雅黑 Light" pitchFamily="34" charset="-122"/>
      <p:regular r:id="rId10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xmlns="" type="true"/>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75" name="作者" initials="A" lastIdx="0" clrIdx="24"/>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5AA19"/>
    <a:srgbClr val="F87616"/>
    <a:srgbClr val="F9C613"/>
    <a:srgbClr val="FFFE6D"/>
    <a:srgbClr val="FFFE61"/>
    <a:srgbClr val="F3901B"/>
    <a:srgbClr val="FBDDA3"/>
    <a:srgbClr val="682996"/>
    <a:srgbClr val="44BE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43" autoAdjust="0"/>
    <p:restoredTop sz="94618" autoAdjust="0"/>
  </p:normalViewPr>
  <p:slideViewPr>
    <p:cSldViewPr snapToGrid="0" showGuides="1">
      <p:cViewPr varScale="1">
        <p:scale>
          <a:sx n="88" d="100"/>
          <a:sy n="88" d="100"/>
        </p:scale>
        <p:origin x="-252" y="-108"/>
      </p:cViewPr>
      <p:guideLst>
        <p:guide orient="horz" pos="245"/>
        <p:guide orient="horz" pos="4187"/>
        <p:guide orient="horz" pos="652"/>
        <p:guide orient="horz" pos="703"/>
        <p:guide orient="horz" pos="3912"/>
        <p:guide pos="183"/>
        <p:guide pos="7496"/>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font" Target="fonts/font1.fntdata"/><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font" Target="fonts/font4.fntdata"/><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07" Type="http://schemas.openxmlformats.org/officeDocument/2006/relationships/theme" Target="theme/them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notesMaster" Target="notesMasters/notesMaster1.xml"/><Relationship Id="rId102" Type="http://schemas.openxmlformats.org/officeDocument/2006/relationships/font" Target="fonts/font14.fntdata"/><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font" Target="fonts/font2.fntdata"/><Relationship Id="rId95" Type="http://schemas.openxmlformats.org/officeDocument/2006/relationships/font" Target="fonts/font7.fntdata"/><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100" Type="http://schemas.openxmlformats.org/officeDocument/2006/relationships/font" Target="fonts/font12.fntdata"/><Relationship Id="rId105"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font" Target="fonts/font5.fntdata"/><Relationship Id="rId98" Type="http://schemas.openxmlformats.org/officeDocument/2006/relationships/font" Target="fonts/font10.fntdata"/><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103" Type="http://schemas.openxmlformats.org/officeDocument/2006/relationships/font" Target="fonts/font15.fntdata"/><Relationship Id="rId108"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handoutMaster" Target="handoutMasters/handoutMaster1.xml"/><Relationship Id="rId91" Type="http://schemas.openxmlformats.org/officeDocument/2006/relationships/font" Target="fonts/font3.fntdata"/><Relationship Id="rId96"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viewProps" Target="viewProp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font" Target="fonts/font6.fntdata"/><Relationship Id="rId99" Type="http://schemas.openxmlformats.org/officeDocument/2006/relationships/font" Target="fonts/font11.fntdata"/><Relationship Id="rId101" Type="http://schemas.openxmlformats.org/officeDocument/2006/relationships/font" Target="fonts/font13.fntdata"/><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font" Target="fonts/font9.fntdata"/><Relationship Id="rId10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2024/5/7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21152485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2024/5/7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a:t>
            </a:fld>
            <a:endParaRPr lang="zh-CN" altLang="en-US"/>
          </a:p>
        </p:txBody>
      </p:sp>
    </p:spTree>
    <p:extLst>
      <p:ext uri="{BB962C8B-B14F-4D97-AF65-F5344CB8AC3E}">
        <p14:creationId xmlns:p14="http://schemas.microsoft.com/office/powerpoint/2010/main" val="12871279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9.xml"/><Relationship Id="rId7" Type="http://schemas.openxmlformats.org/officeDocument/2006/relationships/slideMaster" Target="../slideMasters/slideMaster1.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3.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4.xml"/></Relationships>
</file>

<file path=ppt/slideLayouts/_rels/slideLayout1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image" Target="../media/image3.jpeg"/><Relationship Id="rId4"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21.xml"/><Relationship Id="rId7" Type="http://schemas.openxmlformats.org/officeDocument/2006/relationships/slideMaster" Target="../slideMasters/slideMaster2.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6.xml"/></Relationships>
</file>

<file path=ppt/slideLayouts/_rels/slideLayout31.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7.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 Id="rId5" Type="http://schemas.openxmlformats.org/officeDocument/2006/relationships/image" Target="../media/image3.jpeg"/><Relationship Id="rId4"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33.xml"/><Relationship Id="rId7" Type="http://schemas.openxmlformats.org/officeDocument/2006/relationships/slideMaster" Target="../slideMasters/slideMaster3.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45.xml"/><Relationship Id="rId7" Type="http://schemas.openxmlformats.org/officeDocument/2006/relationships/tags" Target="../tags/tag49.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10" Type="http://schemas.openxmlformats.org/officeDocument/2006/relationships/image" Target="file:///C:\Users\D69LXP2\Desktop\400px_tools/pic_temp/pic_sup.png" TargetMode="External"/><Relationship Id="rId4" Type="http://schemas.openxmlformats.org/officeDocument/2006/relationships/tags" Target="../tags/tag46.xml"/><Relationship Id="rId9" Type="http://schemas.openxmlformats.org/officeDocument/2006/relationships/image" Target="../media/image4.png"/></Relationships>
</file>

<file path=ppt/slideLayouts/_rels/slideLayout38.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52.xml"/><Relationship Id="rId7" Type="http://schemas.openxmlformats.org/officeDocument/2006/relationships/tags" Target="../tags/tag56.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tags" Target="../tags/tag55.xml"/><Relationship Id="rId5" Type="http://schemas.openxmlformats.org/officeDocument/2006/relationships/tags" Target="../tags/tag54.xml"/><Relationship Id="rId10" Type="http://schemas.openxmlformats.org/officeDocument/2006/relationships/image" Target="file:///C:\Users\D69LXP2\Desktop\400px_tools/pic_temp/pic_sup.png" TargetMode="External"/><Relationship Id="rId4" Type="http://schemas.openxmlformats.org/officeDocument/2006/relationships/tags" Target="../tags/tag53.xml"/><Relationship Id="rId9" Type="http://schemas.openxmlformats.org/officeDocument/2006/relationships/image" Target="../media/image4.png"/></Relationships>
</file>

<file path=ppt/slideLayouts/_rels/slideLayout39.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59.xml"/><Relationship Id="rId7" Type="http://schemas.openxmlformats.org/officeDocument/2006/relationships/tags" Target="../tags/tag63.xml"/><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tags" Target="../tags/tag62.xml"/><Relationship Id="rId5" Type="http://schemas.openxmlformats.org/officeDocument/2006/relationships/tags" Target="../tags/tag61.xml"/><Relationship Id="rId10" Type="http://schemas.openxmlformats.org/officeDocument/2006/relationships/image" Target="file:///C:\Users\D69LXP2\Desktop\400px_tools/pic_temp/whole_pic.png" TargetMode="External"/><Relationship Id="rId4" Type="http://schemas.openxmlformats.org/officeDocument/2006/relationships/tags" Target="../tags/tag60.xml"/><Relationship Id="rId9"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8" Type="http://schemas.openxmlformats.org/officeDocument/2006/relationships/tags" Target="../tags/tag71.xml"/><Relationship Id="rId3" Type="http://schemas.openxmlformats.org/officeDocument/2006/relationships/tags" Target="../tags/tag66.xml"/><Relationship Id="rId7" Type="http://schemas.openxmlformats.org/officeDocument/2006/relationships/tags" Target="../tags/tag70.xml"/><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tags" Target="../tags/tag69.xml"/><Relationship Id="rId11" Type="http://schemas.openxmlformats.org/officeDocument/2006/relationships/image" Target="file:///C:\Users\D69LXP2\Desktop\400px_tools/pic_temp/pic_sup.png" TargetMode="External"/><Relationship Id="rId5" Type="http://schemas.openxmlformats.org/officeDocument/2006/relationships/tags" Target="../tags/tag68.xml"/><Relationship Id="rId10" Type="http://schemas.openxmlformats.org/officeDocument/2006/relationships/image" Target="../media/image4.png"/><Relationship Id="rId4" Type="http://schemas.openxmlformats.org/officeDocument/2006/relationships/tags" Target="../tags/tag67.xml"/><Relationship Id="rId9"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8" Type="http://schemas.openxmlformats.org/officeDocument/2006/relationships/tags" Target="../tags/tag79.xml"/><Relationship Id="rId13" Type="http://schemas.openxmlformats.org/officeDocument/2006/relationships/image" Target="file:///C:\Users\D69LXP2\Desktop\400px_tools/pic_temp/pic_sup.png" TargetMode="External"/><Relationship Id="rId3" Type="http://schemas.openxmlformats.org/officeDocument/2006/relationships/tags" Target="../tags/tag74.xml"/><Relationship Id="rId7" Type="http://schemas.openxmlformats.org/officeDocument/2006/relationships/tags" Target="../tags/tag78.xml"/><Relationship Id="rId12" Type="http://schemas.openxmlformats.org/officeDocument/2006/relationships/image" Target="../media/image4.png"/><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tags" Target="../tags/tag77.xml"/><Relationship Id="rId11" Type="http://schemas.openxmlformats.org/officeDocument/2006/relationships/slideMaster" Target="../slideMasters/slideMaster4.xml"/><Relationship Id="rId5" Type="http://schemas.openxmlformats.org/officeDocument/2006/relationships/tags" Target="../tags/tag76.xml"/><Relationship Id="rId10" Type="http://schemas.openxmlformats.org/officeDocument/2006/relationships/tags" Target="../tags/tag81.xml"/><Relationship Id="rId4" Type="http://schemas.openxmlformats.org/officeDocument/2006/relationships/tags" Target="../tags/tag75.xml"/><Relationship Id="rId9" Type="http://schemas.openxmlformats.org/officeDocument/2006/relationships/tags" Target="../tags/tag80.xml"/></Relationships>
</file>

<file path=ppt/slideLayouts/_rels/slideLayout42.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84.xml"/><Relationship Id="rId7" Type="http://schemas.openxmlformats.org/officeDocument/2006/relationships/tags" Target="../tags/tag88.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tags" Target="../tags/tag87.xml"/><Relationship Id="rId5" Type="http://schemas.openxmlformats.org/officeDocument/2006/relationships/tags" Target="../tags/tag86.xml"/><Relationship Id="rId10" Type="http://schemas.openxmlformats.org/officeDocument/2006/relationships/image" Target="file:///C:\Users\D69LXP2\Desktop\400px_tools/pic_temp/whole_pic.png" TargetMode="External"/><Relationship Id="rId4" Type="http://schemas.openxmlformats.org/officeDocument/2006/relationships/tags" Target="../tags/tag85.xml"/><Relationship Id="rId9" Type="http://schemas.openxmlformats.org/officeDocument/2006/relationships/image" Target="../media/image5.png"/></Relationships>
</file>

<file path=ppt/slideLayouts/_rels/slideLayout43.xml.rels><?xml version="1.0" encoding="UTF-8" standalone="yes"?>
<Relationships xmlns="http://schemas.openxmlformats.org/package/2006/relationships"><Relationship Id="rId3" Type="http://schemas.openxmlformats.org/officeDocument/2006/relationships/tags" Target="../tags/tag91.xml"/><Relationship Id="rId2" Type="http://schemas.openxmlformats.org/officeDocument/2006/relationships/tags" Target="../tags/tag90.xml"/><Relationship Id="rId1" Type="http://schemas.openxmlformats.org/officeDocument/2006/relationships/tags" Target="../tags/tag89.xml"/><Relationship Id="rId4"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8" Type="http://schemas.openxmlformats.org/officeDocument/2006/relationships/tags" Target="../tags/tag99.xml"/><Relationship Id="rId3" Type="http://schemas.openxmlformats.org/officeDocument/2006/relationships/tags" Target="../tags/tag94.xml"/><Relationship Id="rId7" Type="http://schemas.openxmlformats.org/officeDocument/2006/relationships/tags" Target="../tags/tag98.xml"/><Relationship Id="rId2" Type="http://schemas.openxmlformats.org/officeDocument/2006/relationships/tags" Target="../tags/tag93.xml"/><Relationship Id="rId1" Type="http://schemas.openxmlformats.org/officeDocument/2006/relationships/tags" Target="../tags/tag92.xml"/><Relationship Id="rId6" Type="http://schemas.openxmlformats.org/officeDocument/2006/relationships/tags" Target="../tags/tag97.xml"/><Relationship Id="rId11" Type="http://schemas.openxmlformats.org/officeDocument/2006/relationships/image" Target="file:///C:\Users\D69LXP2\Desktop\400px_tools/pic_temp/pic_sup.png" TargetMode="External"/><Relationship Id="rId5" Type="http://schemas.openxmlformats.org/officeDocument/2006/relationships/tags" Target="../tags/tag96.xml"/><Relationship Id="rId10" Type="http://schemas.openxmlformats.org/officeDocument/2006/relationships/image" Target="../media/image4.png"/><Relationship Id="rId4" Type="http://schemas.openxmlformats.org/officeDocument/2006/relationships/tags" Target="../tags/tag95.xml"/><Relationship Id="rId9"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102.xml"/><Relationship Id="rId7" Type="http://schemas.openxmlformats.org/officeDocument/2006/relationships/tags" Target="../tags/tag106.xml"/><Relationship Id="rId2" Type="http://schemas.openxmlformats.org/officeDocument/2006/relationships/tags" Target="../tags/tag101.xml"/><Relationship Id="rId1" Type="http://schemas.openxmlformats.org/officeDocument/2006/relationships/tags" Target="../tags/tag100.xml"/><Relationship Id="rId6" Type="http://schemas.openxmlformats.org/officeDocument/2006/relationships/tags" Target="../tags/tag105.xml"/><Relationship Id="rId5" Type="http://schemas.openxmlformats.org/officeDocument/2006/relationships/tags" Target="../tags/tag104.xml"/><Relationship Id="rId10" Type="http://schemas.openxmlformats.org/officeDocument/2006/relationships/image" Target="file:///C:\Users\D69LXP2\Desktop\400px_tools/pic_temp/pic_sup.png" TargetMode="External"/><Relationship Id="rId4" Type="http://schemas.openxmlformats.org/officeDocument/2006/relationships/tags" Target="../tags/tag103.xml"/><Relationship Id="rId9" Type="http://schemas.openxmlformats.org/officeDocument/2006/relationships/image" Target="../media/image4.png"/></Relationships>
</file>

<file path=ppt/slideLayouts/_rels/slideLayout4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09.xml"/><Relationship Id="rId7" Type="http://schemas.openxmlformats.org/officeDocument/2006/relationships/slideMaster" Target="../slideMasters/slideMaster4.xml"/><Relationship Id="rId2" Type="http://schemas.openxmlformats.org/officeDocument/2006/relationships/tags" Target="../tags/tag108.xml"/><Relationship Id="rId1" Type="http://schemas.openxmlformats.org/officeDocument/2006/relationships/tags" Target="../tags/tag107.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9" Type="http://schemas.openxmlformats.org/officeDocument/2006/relationships/image" Target="file:///C:\Users\D69LXP2\Desktop\400px_tools/pic_temp/pic_sup.png" TargetMode="External"/></Relationships>
</file>

<file path=ppt/slideLayouts/_rels/slideLayout47.xml.rels><?xml version="1.0" encoding="UTF-8" standalone="yes"?>
<Relationships xmlns="http://schemas.openxmlformats.org/package/2006/relationships"><Relationship Id="rId8" Type="http://schemas.openxmlformats.org/officeDocument/2006/relationships/tags" Target="../tags/tag120.xml"/><Relationship Id="rId3" Type="http://schemas.openxmlformats.org/officeDocument/2006/relationships/tags" Target="../tags/tag115.xml"/><Relationship Id="rId7" Type="http://schemas.openxmlformats.org/officeDocument/2006/relationships/tags" Target="../tags/tag119.xml"/><Relationship Id="rId12" Type="http://schemas.openxmlformats.org/officeDocument/2006/relationships/image" Target="file:///C:\Users\D69LXP2\Desktop\400px_tools/pic_temp/pic_sup.png" TargetMode="External"/><Relationship Id="rId2" Type="http://schemas.openxmlformats.org/officeDocument/2006/relationships/tags" Target="../tags/tag114.xml"/><Relationship Id="rId1" Type="http://schemas.openxmlformats.org/officeDocument/2006/relationships/tags" Target="../tags/tag113.xml"/><Relationship Id="rId6" Type="http://schemas.openxmlformats.org/officeDocument/2006/relationships/tags" Target="../tags/tag118.xml"/><Relationship Id="rId11" Type="http://schemas.openxmlformats.org/officeDocument/2006/relationships/image" Target="../media/image4.png"/><Relationship Id="rId5" Type="http://schemas.openxmlformats.org/officeDocument/2006/relationships/tags" Target="../tags/tag117.xml"/><Relationship Id="rId10" Type="http://schemas.openxmlformats.org/officeDocument/2006/relationships/slideMaster" Target="../slideMasters/slideMaster4.xml"/><Relationship Id="rId4" Type="http://schemas.openxmlformats.org/officeDocument/2006/relationships/tags" Target="../tags/tag116.xml"/><Relationship Id="rId9" Type="http://schemas.openxmlformats.org/officeDocument/2006/relationships/tags" Target="../tags/tag121.xml"/></Relationships>
</file>

<file path=ppt/slideLayouts/_rels/slideLayout4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24.xml"/><Relationship Id="rId7" Type="http://schemas.openxmlformats.org/officeDocument/2006/relationships/slideMaster" Target="../slideMasters/slideMaster4.xml"/><Relationship Id="rId2" Type="http://schemas.openxmlformats.org/officeDocument/2006/relationships/tags" Target="../tags/tag123.xml"/><Relationship Id="rId1" Type="http://schemas.openxmlformats.org/officeDocument/2006/relationships/tags" Target="../tags/tag122.xml"/><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 Id="rId9" Type="http://schemas.openxmlformats.org/officeDocument/2006/relationships/image" Target="file:///C:\Users\D69LXP2\Desktop\400px_tools/pic_temp/pic_sup.png" TargetMode="External"/></Relationships>
</file>

<file path=ppt/slideLayouts/_rels/slideLayout49.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130.xml"/><Relationship Id="rId7" Type="http://schemas.openxmlformats.org/officeDocument/2006/relationships/tags" Target="../tags/tag134.xml"/><Relationship Id="rId2" Type="http://schemas.openxmlformats.org/officeDocument/2006/relationships/tags" Target="../tags/tag129.xml"/><Relationship Id="rId1" Type="http://schemas.openxmlformats.org/officeDocument/2006/relationships/tags" Target="../tags/tag128.xml"/><Relationship Id="rId6" Type="http://schemas.openxmlformats.org/officeDocument/2006/relationships/tags" Target="../tags/tag133.xml"/><Relationship Id="rId5" Type="http://schemas.openxmlformats.org/officeDocument/2006/relationships/tags" Target="../tags/tag132.xml"/><Relationship Id="rId10" Type="http://schemas.openxmlformats.org/officeDocument/2006/relationships/image" Target="file:///C:\Users\D69LXP2\Desktop\400px_tools/pic_temp/pic_sup.png" TargetMode="External"/><Relationship Id="rId4" Type="http://schemas.openxmlformats.org/officeDocument/2006/relationships/tags" Target="../tags/tag131.xml"/><Relationship Id="rId9"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50.xml.rels><?xml version="1.0" encoding="UTF-8" standalone="yes"?>
<Relationships xmlns="http://schemas.openxmlformats.org/package/2006/relationships"><Relationship Id="rId8" Type="http://schemas.openxmlformats.org/officeDocument/2006/relationships/tags" Target="../tags/tag142.xml"/><Relationship Id="rId3" Type="http://schemas.openxmlformats.org/officeDocument/2006/relationships/tags" Target="../tags/tag137.xml"/><Relationship Id="rId7" Type="http://schemas.openxmlformats.org/officeDocument/2006/relationships/tags" Target="../tags/tag141.xml"/><Relationship Id="rId12" Type="http://schemas.openxmlformats.org/officeDocument/2006/relationships/image" Target="file:///C:\Users\D69LXP2\Desktop\400px_tools/pic_temp/pic_sup.png" TargetMode="Externa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tags" Target="../tags/tag140.xml"/><Relationship Id="rId11" Type="http://schemas.openxmlformats.org/officeDocument/2006/relationships/image" Target="../media/image4.png"/><Relationship Id="rId5" Type="http://schemas.openxmlformats.org/officeDocument/2006/relationships/tags" Target="../tags/tag139.xml"/><Relationship Id="rId10" Type="http://schemas.openxmlformats.org/officeDocument/2006/relationships/slideMaster" Target="../slideMasters/slideMaster4.xml"/><Relationship Id="rId4" Type="http://schemas.openxmlformats.org/officeDocument/2006/relationships/tags" Target="../tags/tag138.xml"/><Relationship Id="rId9" Type="http://schemas.openxmlformats.org/officeDocument/2006/relationships/tags" Target="../tags/tag143.xml"/></Relationships>
</file>

<file path=ppt/slideLayouts/_rels/slideLayout51.xml.rels><?xml version="1.0" encoding="UTF-8" standalone="yes"?>
<Relationships xmlns="http://schemas.openxmlformats.org/package/2006/relationships"><Relationship Id="rId8" Type="http://schemas.openxmlformats.org/officeDocument/2006/relationships/tags" Target="../tags/tag151.xml"/><Relationship Id="rId3" Type="http://schemas.openxmlformats.org/officeDocument/2006/relationships/tags" Target="../tags/tag146.xml"/><Relationship Id="rId7" Type="http://schemas.openxmlformats.org/officeDocument/2006/relationships/tags" Target="../tags/tag150.xml"/><Relationship Id="rId12" Type="http://schemas.openxmlformats.org/officeDocument/2006/relationships/image" Target="file:///C:\Users\D69LXP2\Desktop\400px_tools/pic_temp/pic_sup.png" TargetMode="External"/><Relationship Id="rId2" Type="http://schemas.openxmlformats.org/officeDocument/2006/relationships/tags" Target="../tags/tag145.xml"/><Relationship Id="rId1" Type="http://schemas.openxmlformats.org/officeDocument/2006/relationships/tags" Target="../tags/tag144.xml"/><Relationship Id="rId6" Type="http://schemas.openxmlformats.org/officeDocument/2006/relationships/tags" Target="../tags/tag149.xml"/><Relationship Id="rId11" Type="http://schemas.openxmlformats.org/officeDocument/2006/relationships/image" Target="../media/image4.png"/><Relationship Id="rId5" Type="http://schemas.openxmlformats.org/officeDocument/2006/relationships/tags" Target="../tags/tag148.xml"/><Relationship Id="rId10" Type="http://schemas.openxmlformats.org/officeDocument/2006/relationships/slideMaster" Target="../slideMasters/slideMaster4.xml"/><Relationship Id="rId4" Type="http://schemas.openxmlformats.org/officeDocument/2006/relationships/tags" Target="../tags/tag147.xml"/><Relationship Id="rId9" Type="http://schemas.openxmlformats.org/officeDocument/2006/relationships/tags" Target="../tags/tag152.xml"/></Relationships>
</file>

<file path=ppt/slideLayouts/_rels/slideLayout52.xml.rels><?xml version="1.0" encoding="UTF-8" standalone="yes"?>
<Relationships xmlns="http://schemas.openxmlformats.org/package/2006/relationships"><Relationship Id="rId8" Type="http://schemas.openxmlformats.org/officeDocument/2006/relationships/tags" Target="../tags/tag160.xml"/><Relationship Id="rId3" Type="http://schemas.openxmlformats.org/officeDocument/2006/relationships/tags" Target="../tags/tag155.xml"/><Relationship Id="rId7" Type="http://schemas.openxmlformats.org/officeDocument/2006/relationships/tags" Target="../tags/tag159.xml"/><Relationship Id="rId12" Type="http://schemas.openxmlformats.org/officeDocument/2006/relationships/image" Target="file:///C:\Users\D69LXP2\Desktop\400px_tools/pic_temp/pic_sup.png" TargetMode="External"/><Relationship Id="rId2" Type="http://schemas.openxmlformats.org/officeDocument/2006/relationships/tags" Target="../tags/tag154.xml"/><Relationship Id="rId1" Type="http://schemas.openxmlformats.org/officeDocument/2006/relationships/tags" Target="../tags/tag153.xml"/><Relationship Id="rId6" Type="http://schemas.openxmlformats.org/officeDocument/2006/relationships/tags" Target="../tags/tag158.xml"/><Relationship Id="rId11" Type="http://schemas.openxmlformats.org/officeDocument/2006/relationships/image" Target="../media/image4.png"/><Relationship Id="rId5" Type="http://schemas.openxmlformats.org/officeDocument/2006/relationships/tags" Target="../tags/tag157.xml"/><Relationship Id="rId10" Type="http://schemas.openxmlformats.org/officeDocument/2006/relationships/slideMaster" Target="../slideMasters/slideMaster4.xml"/><Relationship Id="rId4" Type="http://schemas.openxmlformats.org/officeDocument/2006/relationships/tags" Target="../tags/tag156.xml"/><Relationship Id="rId9" Type="http://schemas.openxmlformats.org/officeDocument/2006/relationships/tags" Target="../tags/tag161.xml"/></Relationships>
</file>

<file path=ppt/slideLayouts/_rels/slideLayout53.xml.rels><?xml version="1.0" encoding="UTF-8" standalone="yes"?>
<Relationships xmlns="http://schemas.openxmlformats.org/package/2006/relationships"><Relationship Id="rId8" Type="http://schemas.openxmlformats.org/officeDocument/2006/relationships/tags" Target="../tags/tag169.xml"/><Relationship Id="rId13" Type="http://schemas.openxmlformats.org/officeDocument/2006/relationships/image" Target="../media/image4.png"/><Relationship Id="rId3" Type="http://schemas.openxmlformats.org/officeDocument/2006/relationships/tags" Target="../tags/tag164.xml"/><Relationship Id="rId7" Type="http://schemas.openxmlformats.org/officeDocument/2006/relationships/tags" Target="../tags/tag168.xml"/><Relationship Id="rId12" Type="http://schemas.openxmlformats.org/officeDocument/2006/relationships/slideMaster" Target="../slideMasters/slideMaster4.xml"/><Relationship Id="rId2" Type="http://schemas.openxmlformats.org/officeDocument/2006/relationships/tags" Target="../tags/tag163.xml"/><Relationship Id="rId1" Type="http://schemas.openxmlformats.org/officeDocument/2006/relationships/tags" Target="../tags/tag162.xml"/><Relationship Id="rId6" Type="http://schemas.openxmlformats.org/officeDocument/2006/relationships/tags" Target="../tags/tag167.xml"/><Relationship Id="rId11" Type="http://schemas.openxmlformats.org/officeDocument/2006/relationships/tags" Target="../tags/tag172.xml"/><Relationship Id="rId5" Type="http://schemas.openxmlformats.org/officeDocument/2006/relationships/tags" Target="../tags/tag166.xml"/><Relationship Id="rId10" Type="http://schemas.openxmlformats.org/officeDocument/2006/relationships/tags" Target="../tags/tag171.xml"/><Relationship Id="rId4" Type="http://schemas.openxmlformats.org/officeDocument/2006/relationships/tags" Target="../tags/tag165.xml"/><Relationship Id="rId9" Type="http://schemas.openxmlformats.org/officeDocument/2006/relationships/tags" Target="../tags/tag170.xml"/><Relationship Id="rId14" Type="http://schemas.openxmlformats.org/officeDocument/2006/relationships/image" Target="file:///C:\Users\D69LXP2\Desktop\400px_tools/pic_temp/pic_sup.png" TargetMode="External"/></Relationships>
</file>

<file path=ppt/slideLayouts/_rels/slideLayout54.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175.xml"/><Relationship Id="rId7" Type="http://schemas.openxmlformats.org/officeDocument/2006/relationships/tags" Target="../tags/tag179.xml"/><Relationship Id="rId2" Type="http://schemas.openxmlformats.org/officeDocument/2006/relationships/tags" Target="../tags/tag174.xml"/><Relationship Id="rId1" Type="http://schemas.openxmlformats.org/officeDocument/2006/relationships/tags" Target="../tags/tag173.xml"/><Relationship Id="rId6" Type="http://schemas.openxmlformats.org/officeDocument/2006/relationships/tags" Target="../tags/tag178.xml"/><Relationship Id="rId5" Type="http://schemas.openxmlformats.org/officeDocument/2006/relationships/tags" Target="../tags/tag177.xml"/><Relationship Id="rId10" Type="http://schemas.openxmlformats.org/officeDocument/2006/relationships/image" Target="file:///C:\Users\D69LXP2\Desktop\400px_tools/pic_temp/pic_sup.png" TargetMode="External"/><Relationship Id="rId4" Type="http://schemas.openxmlformats.org/officeDocument/2006/relationships/tags" Target="../tags/tag176.xml"/><Relationship Id="rId9" Type="http://schemas.openxmlformats.org/officeDocument/2006/relationships/image" Target="../media/image4.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image" Target="../media/image3.jpeg"/><Relationship Id="rId4"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2" name="矩形 11"/>
          <p:cNvSpPr/>
          <p:nvPr userDrawn="1"/>
        </p:nvSpPr>
        <p:spPr>
          <a:xfrm>
            <a:off x="0" y="0"/>
            <a:ext cx="12192000" cy="6858000"/>
          </a:xfrm>
          <a:prstGeom prst="rect">
            <a:avLst/>
          </a:prstGeom>
          <a:blipFill dpi="0" rotWithShape="1">
            <a:blip r:embed="rId2"/>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矩形 16"/>
          <p:cNvSpPr/>
          <p:nvPr userDrawn="1"/>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10" name="任意多边形: 形状 9"/>
          <p:cNvSpPr/>
          <p:nvPr>
            <p:custDataLst>
              <p:tags r:id="rId1"/>
            </p:custDataLst>
          </p:nvPr>
        </p:nvSpPr>
        <p:spPr>
          <a:xfrm>
            <a:off x="7086600" y="0"/>
            <a:ext cx="5105400"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8"/>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custDataLst>
              <p:tags r:id="rId2"/>
            </p:custDataLst>
          </p:nvPr>
        </p:nvCxnSpPr>
        <p:spPr>
          <a:xfrm>
            <a:off x="669925" y="3023418"/>
            <a:ext cx="7133363"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直角三角形 3"/>
          <p:cNvSpPr/>
          <p:nvPr>
            <p:custDataLst>
              <p:tags r:id="rId3"/>
            </p:custDataLst>
          </p:nvPr>
        </p:nvSpPr>
        <p:spPr>
          <a:xfrm flipH="1">
            <a:off x="6134829" y="2639008"/>
            <a:ext cx="6057171" cy="4218992"/>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custDataLst>
              <p:tags r:id="rId4"/>
            </p:custDataLst>
          </p:nvPr>
        </p:nvSpPr>
        <p:spPr>
          <a:xfrm flipH="1" flipV="1">
            <a:off x="8005203" y="0"/>
            <a:ext cx="4186797" cy="5427778"/>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5"/>
            </p:custDataLst>
          </p:nvPr>
        </p:nvSpPr>
        <p:spPr>
          <a:xfrm>
            <a:off x="669925" y="2159376"/>
            <a:ext cx="7133364" cy="804151"/>
          </a:xfrm>
          <a:noFill/>
        </p:spPr>
        <p:txBody>
          <a:bodyPr lIns="0" rIns="0" anchor="b">
            <a:normAutofit/>
          </a:bodyPr>
          <a:lstStyle>
            <a:lvl1pPr>
              <a:defRPr sz="2800" b="1">
                <a:solidFill>
                  <a:schemeClr val="tx1"/>
                </a:solidFill>
              </a:defRPr>
            </a:lvl1pPr>
          </a:lstStyle>
          <a:p>
            <a:r>
              <a:rPr lang="zh-CN" altLang="en-US" dirty="0"/>
              <a:t>单击此处添加幻灯片章节标题</a:t>
            </a:r>
          </a:p>
        </p:txBody>
      </p:sp>
      <p:sp>
        <p:nvSpPr>
          <p:cNvPr id="21" name="文本占位符 2"/>
          <p:cNvSpPr>
            <a:spLocks noGrp="1"/>
          </p:cNvSpPr>
          <p:nvPr>
            <p:ph type="body" idx="1"/>
            <p:custDataLst>
              <p:tags r:id="rId6"/>
            </p:custDataLst>
          </p:nvPr>
        </p:nvSpPr>
        <p:spPr>
          <a:xfrm>
            <a:off x="669925" y="3076867"/>
            <a:ext cx="7133364" cy="1082874"/>
          </a:xfrm>
          <a:noFill/>
        </p:spPr>
        <p:txBody>
          <a:bodyPr lIns="0" rIns="0" anchor="t">
            <a:normAutofit/>
          </a:bodyPr>
          <a:lstStyle>
            <a:lvl1pPr marL="0" indent="0">
              <a:lnSpc>
                <a:spcPct val="150000"/>
              </a:lnSpc>
              <a:spcBef>
                <a:spcPts val="0"/>
              </a:spcBef>
              <a:buNone/>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2024/5/7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2" name="矩形 11"/>
          <p:cNvSpPr/>
          <p:nvPr userDrawn="1"/>
        </p:nvSpPr>
        <p:spPr>
          <a:xfrm>
            <a:off x="0" y="0"/>
            <a:ext cx="12192000" cy="6858000"/>
          </a:xfrm>
          <a:prstGeom prst="rect">
            <a:avLst/>
          </a:prstGeom>
          <a:blipFill dpi="0" rotWithShape="1">
            <a:blip r:embed="rId2"/>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矩形 16"/>
          <p:cNvSpPr/>
          <p:nvPr userDrawn="1"/>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lowchart: Decision 78"/>
          <p:cNvSpPr/>
          <p:nvPr userDrawn="1"/>
        </p:nvSpPr>
        <p:spPr>
          <a:xfrm>
            <a:off x="752414" y="649634"/>
            <a:ext cx="1833379" cy="1833479"/>
          </a:xfrm>
          <a:prstGeom prst="flowChartDecision">
            <a:avLst/>
          </a:prstGeom>
          <a:solidFill>
            <a:schemeClr val="accent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3" name="Flowchart: Decision 79"/>
          <p:cNvSpPr/>
          <p:nvPr userDrawn="1"/>
        </p:nvSpPr>
        <p:spPr>
          <a:xfrm>
            <a:off x="752414" y="929972"/>
            <a:ext cx="1833379" cy="18334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4" name="TextBox 93"/>
          <p:cNvSpPr txBox="1"/>
          <p:nvPr userDrawn="1"/>
        </p:nvSpPr>
        <p:spPr>
          <a:xfrm>
            <a:off x="1023844" y="1465890"/>
            <a:ext cx="1290320" cy="763270"/>
          </a:xfrm>
          <a:prstGeom prst="rect">
            <a:avLst/>
          </a:prstGeom>
          <a:noFill/>
        </p:spPr>
        <p:txBody>
          <a:bodyPr wrap="none" lIns="86697" tIns="43348" rIns="86697" bIns="43348" rtlCol="0">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rPr>
              <a:t>目录</a:t>
            </a:r>
          </a:p>
        </p:txBody>
      </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8" presetClass="emph" presetSubtype="0" decel="58000" fill="hold" grpId="1" nodeType="withEffect">
                                  <p:stCondLst>
                                    <p:cond delay="0"/>
                                  </p:stCondLst>
                                  <p:childTnLst>
                                    <p:animRot by="-21600000">
                                      <p:cBhvr>
                                        <p:cTn id="9" dur="1500" fill="hold"/>
                                        <p:tgtEl>
                                          <p:spTgt spid="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88 -0.45949 -0.46562 -0.45186 C -0.46093 -0.44144 -0.45937 -0.43334 -0.45312 -0.42593 C -0.45195 -0.41922 -0.4444 -0.40625 -0.44062 -0.40371 C -0.4345 -0.39283 -0.42604 -0.37963 -0.41771 -0.37593 C -0.41146 -0.3676 -0.40455 -0.36389 -0.39687 -0.36112 C -0.37916 -0.34537 -0.3526 -0.34167 -0.33333 -0.34074 C -0.27552 -0.33889 -0.21731 -0.3382 -0.15937 -0.33704 C -0.14479 -0.33334 -0.12981 -0.33056 -0.11562 -0.32408 C -0.11119 -0.31875 -0.10534 -0.31598 -0.1 -0.31297 C -0.09479 -0.30371 -0.08958 -0.29445 -0.08437 -0.28519 C -0.08099 -0.27894 -0.07968 -0.27107 -0.07604 -0.26482 C -0.07604 -0.26227 -0.07604 -0.25949 -0.075 -0.25741 C -0.07409 -0.25348 -0.07083 -0.2463 -0.07083 -0.24607 C -0.06992 -0.23889 -0.07005 -0.2382 -0.06771 -0.23149 C -0.06666 -0.22778 -0.06354 -0.22037 -0.06354 -0.22014 C -0.06211 -0.21088 -0.05937 -0.20093 -0.05625 -0.1926 C -0.05429 -0.18774 -0.05013 -0.17778 -0.05013 -0.17755 C -0.04635 -0.15903 -0.03945 -0.14144 -0.03541 -0.12223 C -0.03164 -0.1044 -0.02851 -0.08496 -0.025 -0.06667 C -0.02409 -0.06227 -0.02213 -0.05949 -0.02083 -0.05556 C -0.01797 -0.04514 -0.01419 -0.03588 -0.01054 -0.02593 C -0.00742 -0.01737 -0.00521 -0.00903 -3.125E-6 4.07407E-6 " pathEditMode="relative" rAng="0" ptsTypes="AAAAAAAAAAAAAAAAAAAAAAA">
                                      <p:cBhvr>
                                        <p:cTn id="11" dur="1500" fill="hold"/>
                                        <p:tgtEl>
                                          <p:spTgt spid="3"/>
                                        </p:tgtEl>
                                        <p:attrNameLst>
                                          <p:attrName>ppt_x</p:attrName>
                                          <p:attrName>ppt_y</p:attrName>
                                        </p:attrNameLst>
                                      </p:cBhvr>
                                      <p:rCtr x="23750" y="23704"/>
                                    </p:animMotion>
                                  </p:childTnLst>
                                </p:cTn>
                              </p:par>
                            </p:childTnLst>
                          </p:cTn>
                        </p:par>
                        <p:par>
                          <p:cTn id="12" fill="hold">
                            <p:stCondLst>
                              <p:cond delay="1500"/>
                            </p:stCondLst>
                            <p:childTnLst>
                              <p:par>
                                <p:cTn id="13" presetID="10" presetClass="entr" presetSubtype="0" fill="hold" grpId="1"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64" presetClass="path" presetSubtype="0" accel="50000" decel="50000" fill="hold" grpId="0" nodeType="withEffect">
                                  <p:stCondLst>
                                    <p:cond delay="0"/>
                                  </p:stCondLst>
                                  <p:childTnLst>
                                    <p:animMotion origin="layout" path="M -3.125E-6 0.03611 L -3.125E-6 -3.7037E-6 " pathEditMode="relative" rAng="0" ptsTypes="AA">
                                      <p:cBhvr>
                                        <p:cTn id="17" dur="750" fill="hold"/>
                                        <p:tgtEl>
                                          <p:spTgt spid="2"/>
                                        </p:tgtEl>
                                        <p:attrNameLst>
                                          <p:attrName>ppt_x</p:attrName>
                                          <p:attrName>ppt_y</p:attrName>
                                        </p:attrNameLst>
                                      </p:cBhvr>
                                      <p:rCtr x="0" y="-1806"/>
                                    </p:animMotion>
                                  </p:childTnLst>
                                </p:cTn>
                              </p:par>
                              <p:par>
                                <p:cTn id="18" presetID="10" presetClass="entr" presetSubtype="0"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3" grpId="0" bldLvl="0" animBg="1"/>
      <p:bldP spid="3" grpId="1" bldLvl="0" animBg="1"/>
      <p:bldP spid="3" grpId="2" bldLvl="0" animBg="1"/>
      <p:bldP spid="4"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内页">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5000">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lowchart: Decision 78"/>
          <p:cNvSpPr/>
          <p:nvPr userDrawn="1"/>
        </p:nvSpPr>
        <p:spPr>
          <a:xfrm>
            <a:off x="752414" y="649634"/>
            <a:ext cx="1833379" cy="1833479"/>
          </a:xfrm>
          <a:prstGeom prst="flowChartDecision">
            <a:avLst/>
          </a:prstGeom>
          <a:solidFill>
            <a:schemeClr val="accent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3" name="Flowchart: Decision 79"/>
          <p:cNvSpPr/>
          <p:nvPr userDrawn="1"/>
        </p:nvSpPr>
        <p:spPr>
          <a:xfrm>
            <a:off x="752414" y="929972"/>
            <a:ext cx="1833379" cy="18334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4" name="TextBox 93"/>
          <p:cNvSpPr txBox="1"/>
          <p:nvPr userDrawn="1"/>
        </p:nvSpPr>
        <p:spPr>
          <a:xfrm>
            <a:off x="1023844" y="1465890"/>
            <a:ext cx="1290320" cy="763270"/>
          </a:xfrm>
          <a:prstGeom prst="rect">
            <a:avLst/>
          </a:prstGeom>
          <a:noFill/>
        </p:spPr>
        <p:txBody>
          <a:bodyPr wrap="none" lIns="86697" tIns="43348" rIns="86697" bIns="43348" rtlCol="0">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rPr>
              <a:t>目录</a:t>
            </a:r>
          </a:p>
        </p:txBody>
      </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8" presetClass="emph" presetSubtype="0" decel="58000" fill="hold" grpId="1" nodeType="withEffect">
                                  <p:stCondLst>
                                    <p:cond delay="0"/>
                                  </p:stCondLst>
                                  <p:childTnLst>
                                    <p:animRot by="-21600000">
                                      <p:cBhvr>
                                        <p:cTn id="9" dur="1500" fill="hold"/>
                                        <p:tgtEl>
                                          <p:spTgt spid="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88 -0.45949 -0.46562 -0.45186 C -0.46093 -0.44144 -0.45937 -0.43334 -0.45312 -0.42593 C -0.45195 -0.41922 -0.4444 -0.40625 -0.44062 -0.40371 C -0.4345 -0.39283 -0.42604 -0.37963 -0.41771 -0.37593 C -0.41146 -0.3676 -0.40455 -0.36389 -0.39687 -0.36112 C -0.37916 -0.34537 -0.3526 -0.34167 -0.33333 -0.34074 C -0.27552 -0.33889 -0.21731 -0.3382 -0.15937 -0.33704 C -0.14479 -0.33334 -0.12981 -0.33056 -0.11562 -0.32408 C -0.11119 -0.31875 -0.10534 -0.31598 -0.1 -0.31297 C -0.09479 -0.30371 -0.08958 -0.29445 -0.08437 -0.28519 C -0.08099 -0.27894 -0.07968 -0.27107 -0.07604 -0.26482 C -0.07604 -0.26227 -0.07604 -0.25949 -0.075 -0.25741 C -0.07409 -0.25348 -0.07083 -0.2463 -0.07083 -0.24607 C -0.06992 -0.23889 -0.07005 -0.2382 -0.06771 -0.23149 C -0.06666 -0.22778 -0.06354 -0.22037 -0.06354 -0.22014 C -0.06211 -0.21088 -0.05937 -0.20093 -0.05625 -0.1926 C -0.05429 -0.18774 -0.05013 -0.17778 -0.05013 -0.17755 C -0.04635 -0.15903 -0.03945 -0.14144 -0.03541 -0.12223 C -0.03164 -0.1044 -0.02851 -0.08496 -0.025 -0.06667 C -0.02409 -0.06227 -0.02213 -0.05949 -0.02083 -0.05556 C -0.01797 -0.04514 -0.01419 -0.03588 -0.01054 -0.02593 C -0.00742 -0.01737 -0.00521 -0.00903 -3.125E-6 4.07407E-6 " pathEditMode="relative" rAng="0" ptsTypes="AAAAAAAAAAAAAAAAAAAAAAA">
                                      <p:cBhvr>
                                        <p:cTn id="11" dur="1500" fill="hold"/>
                                        <p:tgtEl>
                                          <p:spTgt spid="3"/>
                                        </p:tgtEl>
                                        <p:attrNameLst>
                                          <p:attrName>ppt_x</p:attrName>
                                          <p:attrName>ppt_y</p:attrName>
                                        </p:attrNameLst>
                                      </p:cBhvr>
                                      <p:rCtr x="23750" y="23704"/>
                                    </p:animMotion>
                                  </p:childTnLst>
                                </p:cTn>
                              </p:par>
                            </p:childTnLst>
                          </p:cTn>
                        </p:par>
                        <p:par>
                          <p:cTn id="12" fill="hold">
                            <p:stCondLst>
                              <p:cond delay="1500"/>
                            </p:stCondLst>
                            <p:childTnLst>
                              <p:par>
                                <p:cTn id="13" presetID="10" presetClass="entr" presetSubtype="0" fill="hold" grpId="1"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64" presetClass="path" presetSubtype="0" accel="50000" decel="50000" fill="hold" grpId="0" nodeType="withEffect">
                                  <p:stCondLst>
                                    <p:cond delay="0"/>
                                  </p:stCondLst>
                                  <p:childTnLst>
                                    <p:animMotion origin="layout" path="M -3.125E-6 0.03611 L -3.125E-6 -3.7037E-6 " pathEditMode="relative" rAng="0" ptsTypes="AA">
                                      <p:cBhvr>
                                        <p:cTn id="17" dur="750" fill="hold"/>
                                        <p:tgtEl>
                                          <p:spTgt spid="2"/>
                                        </p:tgtEl>
                                        <p:attrNameLst>
                                          <p:attrName>ppt_x</p:attrName>
                                          <p:attrName>ppt_y</p:attrName>
                                        </p:attrNameLst>
                                      </p:cBhvr>
                                      <p:rCtr x="0" y="-1806"/>
                                    </p:animMotion>
                                  </p:childTnLst>
                                </p:cTn>
                              </p:par>
                              <p:par>
                                <p:cTn id="18" presetID="10" presetClass="entr" presetSubtype="0"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3" grpId="0" bldLvl="0" animBg="1"/>
      <p:bldP spid="3" grpId="1" bldLvl="0" animBg="1"/>
      <p:bldP spid="3" grpId="2" bldLvl="0" animBg="1"/>
      <p:bldP spid="4" grpId="0"/>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
        <p:nvSpPr>
          <p:cNvPr id="10" name="任意多边形: 形状 9"/>
          <p:cNvSpPr/>
          <p:nvPr userDrawn="1">
            <p:custDataLst>
              <p:tags r:id="rId1"/>
            </p:custDataLst>
          </p:nvPr>
        </p:nvSpPr>
        <p:spPr>
          <a:xfrm>
            <a:off x="8435975" y="0"/>
            <a:ext cx="3756025"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5"/>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userDrawn="1">
            <p:custDataLst>
              <p:tags r:id="rId2"/>
            </p:custDataLst>
          </p:nvPr>
        </p:nvSpPr>
        <p:spPr>
          <a:xfrm flipH="1">
            <a:off x="7736205" y="2639060"/>
            <a:ext cx="4455795" cy="4218940"/>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custDataLst>
              <p:tags r:id="rId3"/>
            </p:custDataLst>
          </p:nvPr>
        </p:nvSpPr>
        <p:spPr>
          <a:xfrm flipH="1" flipV="1">
            <a:off x="9112250" y="0"/>
            <a:ext cx="3079750" cy="5427980"/>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仅标题">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矩形 23"/>
          <p:cNvSpPr/>
          <p:nvPr userDrawn="1"/>
        </p:nvSpPr>
        <p:spPr>
          <a:xfrm>
            <a:off x="0" y="-12065"/>
            <a:ext cx="12192000" cy="98107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dirty="0">
              <a:solidFill>
                <a:schemeClr val="lt1"/>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userDrawn="1"/>
        </p:nvGrpSpPr>
        <p:grpSpPr>
          <a:xfrm rot="8134866">
            <a:off x="-79632" y="-72982"/>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矩形: 圆角 22"/>
            <p:cNvSpPr/>
            <p:nvPr/>
          </p:nvSpPr>
          <p:spPr>
            <a:xfrm>
              <a:off x="27223" y="192249"/>
              <a:ext cx="1046735" cy="27943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10" name="任意多边形: 形状 9"/>
          <p:cNvSpPr/>
          <p:nvPr>
            <p:custDataLst>
              <p:tags r:id="rId1"/>
            </p:custDataLst>
          </p:nvPr>
        </p:nvSpPr>
        <p:spPr>
          <a:xfrm>
            <a:off x="7086600" y="0"/>
            <a:ext cx="5105400"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8"/>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custDataLst>
              <p:tags r:id="rId2"/>
            </p:custDataLst>
          </p:nvPr>
        </p:nvCxnSpPr>
        <p:spPr>
          <a:xfrm>
            <a:off x="669925" y="3023418"/>
            <a:ext cx="7133363"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直角三角形 3"/>
          <p:cNvSpPr/>
          <p:nvPr>
            <p:custDataLst>
              <p:tags r:id="rId3"/>
            </p:custDataLst>
          </p:nvPr>
        </p:nvSpPr>
        <p:spPr>
          <a:xfrm flipH="1">
            <a:off x="6134829" y="2639008"/>
            <a:ext cx="6057171" cy="4218992"/>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custDataLst>
              <p:tags r:id="rId4"/>
            </p:custDataLst>
          </p:nvPr>
        </p:nvSpPr>
        <p:spPr>
          <a:xfrm flipH="1" flipV="1">
            <a:off x="8005203" y="0"/>
            <a:ext cx="4186797" cy="5427778"/>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5"/>
            </p:custDataLst>
          </p:nvPr>
        </p:nvSpPr>
        <p:spPr>
          <a:xfrm>
            <a:off x="669925" y="2159376"/>
            <a:ext cx="7133364" cy="804151"/>
          </a:xfrm>
          <a:noFill/>
        </p:spPr>
        <p:txBody>
          <a:bodyPr lIns="0" rIns="0" anchor="b">
            <a:normAutofit/>
          </a:bodyPr>
          <a:lstStyle>
            <a:lvl1pPr>
              <a:defRPr sz="2800" b="1">
                <a:solidFill>
                  <a:schemeClr val="tx1"/>
                </a:solidFill>
              </a:defRPr>
            </a:lvl1pPr>
          </a:lstStyle>
          <a:p>
            <a:r>
              <a:rPr lang="zh-CN" altLang="en-US" dirty="0"/>
              <a:t>单击此处添加幻灯片章节标题</a:t>
            </a:r>
          </a:p>
        </p:txBody>
      </p:sp>
      <p:sp>
        <p:nvSpPr>
          <p:cNvPr id="21" name="文本占位符 2"/>
          <p:cNvSpPr>
            <a:spLocks noGrp="1"/>
          </p:cNvSpPr>
          <p:nvPr>
            <p:ph type="body" idx="1"/>
            <p:custDataLst>
              <p:tags r:id="rId6"/>
            </p:custDataLst>
          </p:nvPr>
        </p:nvSpPr>
        <p:spPr>
          <a:xfrm>
            <a:off x="669925" y="3076867"/>
            <a:ext cx="7133364" cy="1082874"/>
          </a:xfrm>
          <a:noFill/>
        </p:spPr>
        <p:txBody>
          <a:bodyPr lIns="0" rIns="0" anchor="t">
            <a:normAutofit/>
          </a:bodyPr>
          <a:lstStyle>
            <a:lvl1pPr marL="0" indent="0">
              <a:lnSpc>
                <a:spcPct val="150000"/>
              </a:lnSpc>
              <a:spcBef>
                <a:spcPts val="0"/>
              </a:spcBef>
              <a:buNone/>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2024/5/7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2" name="矩形 11"/>
          <p:cNvSpPr/>
          <p:nvPr userDrawn="1"/>
        </p:nvSpPr>
        <p:spPr>
          <a:xfrm>
            <a:off x="0" y="0"/>
            <a:ext cx="12192000" cy="6858000"/>
          </a:xfrm>
          <a:prstGeom prst="rect">
            <a:avLst/>
          </a:prstGeom>
          <a:blipFill dpi="0" rotWithShape="1">
            <a:blip r:embed="rId2"/>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矩形 16"/>
          <p:cNvSpPr/>
          <p:nvPr userDrawn="1"/>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lowchart: Decision 78"/>
          <p:cNvSpPr/>
          <p:nvPr userDrawn="1"/>
        </p:nvSpPr>
        <p:spPr>
          <a:xfrm>
            <a:off x="752414" y="649634"/>
            <a:ext cx="1833379" cy="1833479"/>
          </a:xfrm>
          <a:prstGeom prst="flowChartDecision">
            <a:avLst/>
          </a:prstGeom>
          <a:solidFill>
            <a:schemeClr val="accent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3" name="Flowchart: Decision 79"/>
          <p:cNvSpPr/>
          <p:nvPr userDrawn="1"/>
        </p:nvSpPr>
        <p:spPr>
          <a:xfrm>
            <a:off x="752414" y="929972"/>
            <a:ext cx="1833379" cy="18334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4" name="TextBox 93"/>
          <p:cNvSpPr txBox="1"/>
          <p:nvPr userDrawn="1"/>
        </p:nvSpPr>
        <p:spPr>
          <a:xfrm>
            <a:off x="1023844" y="1465890"/>
            <a:ext cx="1290320" cy="763270"/>
          </a:xfrm>
          <a:prstGeom prst="rect">
            <a:avLst/>
          </a:prstGeom>
          <a:noFill/>
        </p:spPr>
        <p:txBody>
          <a:bodyPr wrap="none" lIns="86697" tIns="43348" rIns="86697" bIns="43348" rtlCol="0">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rPr>
              <a:t>目录</a:t>
            </a:r>
          </a:p>
        </p:txBody>
      </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8" presetClass="emph" presetSubtype="0" decel="58000" fill="hold" grpId="1" nodeType="withEffect">
                                  <p:stCondLst>
                                    <p:cond delay="0"/>
                                  </p:stCondLst>
                                  <p:childTnLst>
                                    <p:animRot by="-21600000">
                                      <p:cBhvr>
                                        <p:cTn id="9" dur="1500" fill="hold"/>
                                        <p:tgtEl>
                                          <p:spTgt spid="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88 -0.45949 -0.46562 -0.45186 C -0.46093 -0.44144 -0.45937 -0.43334 -0.45312 -0.42593 C -0.45195 -0.41922 -0.4444 -0.40625 -0.44062 -0.40371 C -0.4345 -0.39283 -0.42604 -0.37963 -0.41771 -0.37593 C -0.41146 -0.3676 -0.40455 -0.36389 -0.39687 -0.36112 C -0.37916 -0.34537 -0.3526 -0.34167 -0.33333 -0.34074 C -0.27552 -0.33889 -0.21731 -0.3382 -0.15937 -0.33704 C -0.14479 -0.33334 -0.12981 -0.33056 -0.11562 -0.32408 C -0.11119 -0.31875 -0.10534 -0.31598 -0.1 -0.31297 C -0.09479 -0.30371 -0.08958 -0.29445 -0.08437 -0.28519 C -0.08099 -0.27894 -0.07968 -0.27107 -0.07604 -0.26482 C -0.07604 -0.26227 -0.07604 -0.25949 -0.075 -0.25741 C -0.07409 -0.25348 -0.07083 -0.2463 -0.07083 -0.24607 C -0.06992 -0.23889 -0.07005 -0.2382 -0.06771 -0.23149 C -0.06666 -0.22778 -0.06354 -0.22037 -0.06354 -0.22014 C -0.06211 -0.21088 -0.05937 -0.20093 -0.05625 -0.1926 C -0.05429 -0.18774 -0.05013 -0.17778 -0.05013 -0.17755 C -0.04635 -0.15903 -0.03945 -0.14144 -0.03541 -0.12223 C -0.03164 -0.1044 -0.02851 -0.08496 -0.025 -0.06667 C -0.02409 -0.06227 -0.02213 -0.05949 -0.02083 -0.05556 C -0.01797 -0.04514 -0.01419 -0.03588 -0.01054 -0.02593 C -0.00742 -0.01737 -0.00521 -0.00903 -3.125E-6 4.07407E-6 " pathEditMode="relative" rAng="0" ptsTypes="AAAAAAAAAAAAAAAAAAAAAAA">
                                      <p:cBhvr>
                                        <p:cTn id="11" dur="1500" fill="hold"/>
                                        <p:tgtEl>
                                          <p:spTgt spid="3"/>
                                        </p:tgtEl>
                                        <p:attrNameLst>
                                          <p:attrName>ppt_x</p:attrName>
                                          <p:attrName>ppt_y</p:attrName>
                                        </p:attrNameLst>
                                      </p:cBhvr>
                                      <p:rCtr x="23750" y="23704"/>
                                    </p:animMotion>
                                  </p:childTnLst>
                                </p:cTn>
                              </p:par>
                            </p:childTnLst>
                          </p:cTn>
                        </p:par>
                        <p:par>
                          <p:cTn id="12" fill="hold">
                            <p:stCondLst>
                              <p:cond delay="1500"/>
                            </p:stCondLst>
                            <p:childTnLst>
                              <p:par>
                                <p:cTn id="13" presetID="10" presetClass="entr" presetSubtype="0" fill="hold" grpId="1"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64" presetClass="path" presetSubtype="0" accel="50000" decel="50000" fill="hold" grpId="0" nodeType="withEffect">
                                  <p:stCondLst>
                                    <p:cond delay="0"/>
                                  </p:stCondLst>
                                  <p:childTnLst>
                                    <p:animMotion origin="layout" path="M -3.125E-6 0.03611 L -3.125E-6 -3.7037E-6 " pathEditMode="relative" rAng="0" ptsTypes="AA">
                                      <p:cBhvr>
                                        <p:cTn id="17" dur="750" fill="hold"/>
                                        <p:tgtEl>
                                          <p:spTgt spid="2"/>
                                        </p:tgtEl>
                                        <p:attrNameLst>
                                          <p:attrName>ppt_x</p:attrName>
                                          <p:attrName>ppt_y</p:attrName>
                                        </p:attrNameLst>
                                      </p:cBhvr>
                                      <p:rCtr x="0" y="-1806"/>
                                    </p:animMotion>
                                  </p:childTnLst>
                                </p:cTn>
                              </p:par>
                              <p:par>
                                <p:cTn id="18" presetID="10" presetClass="entr" presetSubtype="0"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3" grpId="0" bldLvl="0" animBg="1"/>
      <p:bldP spid="3" grpId="1" bldLvl="0" animBg="1"/>
      <p:bldP spid="3" grpId="2" bldLvl="0" animBg="1"/>
      <p:bldP spid="4" grpId="0"/>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页">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5000">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页">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
        <p:nvSpPr>
          <p:cNvPr id="10" name="任意多边形: 形状 9"/>
          <p:cNvSpPr/>
          <p:nvPr userDrawn="1">
            <p:custDataLst>
              <p:tags r:id="rId1"/>
            </p:custDataLst>
          </p:nvPr>
        </p:nvSpPr>
        <p:spPr>
          <a:xfrm>
            <a:off x="8435975" y="0"/>
            <a:ext cx="3756025"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5"/>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userDrawn="1">
            <p:custDataLst>
              <p:tags r:id="rId2"/>
            </p:custDataLst>
          </p:nvPr>
        </p:nvSpPr>
        <p:spPr>
          <a:xfrm flipH="1">
            <a:off x="7736205" y="2639060"/>
            <a:ext cx="4455795" cy="4218940"/>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custDataLst>
              <p:tags r:id="rId3"/>
            </p:custDataLst>
          </p:nvPr>
        </p:nvSpPr>
        <p:spPr>
          <a:xfrm flipH="1" flipV="1">
            <a:off x="9112250" y="0"/>
            <a:ext cx="3079750" cy="5427980"/>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仅标题">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矩形 23"/>
          <p:cNvSpPr/>
          <p:nvPr userDrawn="1"/>
        </p:nvSpPr>
        <p:spPr>
          <a:xfrm>
            <a:off x="0" y="-12065"/>
            <a:ext cx="12192000" cy="98107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dirty="0">
              <a:solidFill>
                <a:schemeClr val="lt1"/>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userDrawn="1"/>
        </p:nvGrpSpPr>
        <p:grpSpPr>
          <a:xfrm rot="8134866">
            <a:off x="-79632" y="-72982"/>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矩形: 圆角 22"/>
            <p:cNvSpPr/>
            <p:nvPr/>
          </p:nvSpPr>
          <p:spPr>
            <a:xfrm>
              <a:off x="27223" y="192249"/>
              <a:ext cx="1046735" cy="27943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10" name="任意多边形: 形状 9"/>
          <p:cNvSpPr/>
          <p:nvPr>
            <p:custDataLst>
              <p:tags r:id="rId1"/>
            </p:custDataLst>
          </p:nvPr>
        </p:nvSpPr>
        <p:spPr>
          <a:xfrm>
            <a:off x="7086600" y="0"/>
            <a:ext cx="5105400"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8"/>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custDataLst>
              <p:tags r:id="rId2"/>
            </p:custDataLst>
          </p:nvPr>
        </p:nvCxnSpPr>
        <p:spPr>
          <a:xfrm>
            <a:off x="669925" y="3023418"/>
            <a:ext cx="7133363"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直角三角形 3"/>
          <p:cNvSpPr/>
          <p:nvPr>
            <p:custDataLst>
              <p:tags r:id="rId3"/>
            </p:custDataLst>
          </p:nvPr>
        </p:nvSpPr>
        <p:spPr>
          <a:xfrm flipH="1">
            <a:off x="6134829" y="2639008"/>
            <a:ext cx="6057171" cy="4218992"/>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custDataLst>
              <p:tags r:id="rId4"/>
            </p:custDataLst>
          </p:nvPr>
        </p:nvSpPr>
        <p:spPr>
          <a:xfrm flipH="1" flipV="1">
            <a:off x="8005203" y="0"/>
            <a:ext cx="4186797" cy="5427778"/>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5"/>
            </p:custDataLst>
          </p:nvPr>
        </p:nvSpPr>
        <p:spPr>
          <a:xfrm>
            <a:off x="669925" y="2159376"/>
            <a:ext cx="7133364" cy="804151"/>
          </a:xfrm>
          <a:noFill/>
        </p:spPr>
        <p:txBody>
          <a:bodyPr lIns="0" rIns="0" anchor="b">
            <a:normAutofit/>
          </a:bodyPr>
          <a:lstStyle>
            <a:lvl1pPr>
              <a:defRPr sz="2800" b="1">
                <a:solidFill>
                  <a:schemeClr val="tx1"/>
                </a:solidFill>
              </a:defRPr>
            </a:lvl1pPr>
          </a:lstStyle>
          <a:p>
            <a:r>
              <a:rPr lang="zh-CN" altLang="en-US" dirty="0"/>
              <a:t>单击此处添加幻灯片章节标题</a:t>
            </a:r>
          </a:p>
        </p:txBody>
      </p:sp>
      <p:sp>
        <p:nvSpPr>
          <p:cNvPr id="21" name="文本占位符 2"/>
          <p:cNvSpPr>
            <a:spLocks noGrp="1"/>
          </p:cNvSpPr>
          <p:nvPr>
            <p:ph type="body" idx="1"/>
            <p:custDataLst>
              <p:tags r:id="rId6"/>
            </p:custDataLst>
          </p:nvPr>
        </p:nvSpPr>
        <p:spPr>
          <a:xfrm>
            <a:off x="669925" y="3076867"/>
            <a:ext cx="7133364" cy="1082874"/>
          </a:xfrm>
          <a:noFill/>
        </p:spPr>
        <p:txBody>
          <a:bodyPr lIns="0" rIns="0" anchor="t">
            <a:normAutofit/>
          </a:bodyPr>
          <a:lstStyle>
            <a:lvl1pPr marL="0" indent="0">
              <a:lnSpc>
                <a:spcPct val="150000"/>
              </a:lnSpc>
              <a:spcBef>
                <a:spcPts val="0"/>
              </a:spcBef>
              <a:buNone/>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2024/5/7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9" r:link="rId1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userDrawn="1">
            <p:custDataLst>
              <p:tags r:id="rId2"/>
            </p:custDataLst>
          </p:nvPr>
        </p:nvSpPr>
        <p:spPr>
          <a:xfrm>
            <a:off x="6480810" y="0"/>
            <a:ext cx="3539242" cy="561310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5" name="矩形 4"/>
          <p:cNvSpPr/>
          <p:nvPr userDrawn="1">
            <p:custDataLst>
              <p:tags r:id="rId3"/>
            </p:custDataLst>
          </p:nvPr>
        </p:nvSpPr>
        <p:spPr>
          <a:xfrm>
            <a:off x="6682436" y="216027"/>
            <a:ext cx="3132391" cy="5181048"/>
          </a:xfrm>
          <a:prstGeom prst="rect">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6" name="日期占位符 15"/>
          <p:cNvSpPr>
            <a:spLocks noGrp="1"/>
          </p:cNvSpPr>
          <p:nvPr>
            <p:ph type="dt" sz="half" idx="10"/>
            <p:custDataLst>
              <p:tags r:id="rId4"/>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17" name="页脚占位符 16"/>
          <p:cNvSpPr>
            <a:spLocks noGrp="1"/>
          </p:cNvSpPr>
          <p:nvPr>
            <p:ph type="ftr" sz="quarter" idx="11"/>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custDataLst>
              <p:tags r:id="rId6"/>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
        <p:nvSpPr>
          <p:cNvPr id="2" name="标题 1"/>
          <p:cNvSpPr>
            <a:spLocks noGrp="1"/>
          </p:cNvSpPr>
          <p:nvPr>
            <p:ph type="ctrTitle" idx="13" hasCustomPrompt="1"/>
            <p:custDataLst>
              <p:tags r:id="rId7"/>
            </p:custDataLst>
          </p:nvPr>
        </p:nvSpPr>
        <p:spPr>
          <a:xfrm>
            <a:off x="7265035" y="230106"/>
            <a:ext cx="1979930" cy="5181048"/>
          </a:xfrm>
        </p:spPr>
        <p:txBody>
          <a:bodyPr vert="eaVert" wrap="square" lIns="91440" tIns="45720" rIns="91440" bIns="45720" anchor="ctr" anchorCtr="1">
            <a:normAutofit/>
          </a:bodyPr>
          <a:lstStyle>
            <a:lvl1pPr marL="0" marR="0" indent="0" algn="l" defTabSz="914400" rtl="0" eaLnBrk="1" fontAlgn="auto" latinLnBrk="0" hangingPunct="1">
              <a:lnSpc>
                <a:spcPct val="120000"/>
              </a:lnSpc>
              <a:spcBef>
                <a:spcPts val="0"/>
              </a:spcBef>
              <a:spcAft>
                <a:spcPts val="0"/>
              </a:spcAft>
              <a:buClrTx/>
              <a:buSzPts val="4600"/>
              <a:buNone/>
              <a:defRPr sz="6000" b="0" spc="10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dirty="0"/>
              <a:t>编辑标题</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userDrawn="1">
            <p:custDataLst>
              <p:tags r:id="rId2"/>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3"/>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userDrawn="1">
            <p:custDataLst>
              <p:tags r:id="rId2"/>
            </p:custDataLst>
          </p:nvPr>
        </p:nvSpPr>
        <p:spPr>
          <a:xfrm>
            <a:off x="4320540" y="0"/>
            <a:ext cx="7866984"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4" name="日期占位符 3"/>
          <p:cNvSpPr>
            <a:spLocks noGrp="1"/>
          </p:cNvSpPr>
          <p:nvPr>
            <p:ph type="dt" sz="half" idx="10"/>
            <p:custDataLst>
              <p:tags r:id="rId3"/>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5" name="页脚占位符 4"/>
          <p:cNvSpPr>
            <a:spLocks noGrp="1"/>
          </p:cNvSpPr>
          <p:nvPr>
            <p:ph type="ftr" sz="quarter" idx="11"/>
            <p:custDataLst>
              <p:tags r:id="rId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3" name="标题 2"/>
          <p:cNvSpPr>
            <a:spLocks noGrp="1"/>
          </p:cNvSpPr>
          <p:nvPr>
            <p:ph type="ctrTitle" idx="14" hasCustomPrompt="1"/>
            <p:custDataLst>
              <p:tags r:id="rId6"/>
            </p:custDataLst>
          </p:nvPr>
        </p:nvSpPr>
        <p:spPr>
          <a:xfrm>
            <a:off x="5535614" y="3052128"/>
            <a:ext cx="5438775" cy="714375"/>
          </a:xfrm>
        </p:spPr>
        <p:txBody>
          <a:bodyPr vert="horz" wrap="square" lIns="91440" tIns="45720" rIns="91440" bIns="4572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3600" b="0" spc="4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dirty="0"/>
              <a:t>编辑标题</a:t>
            </a:r>
          </a:p>
        </p:txBody>
      </p:sp>
      <p:sp>
        <p:nvSpPr>
          <p:cNvPr id="2" name="副标题 1"/>
          <p:cNvSpPr>
            <a:spLocks noGrp="1"/>
          </p:cNvSpPr>
          <p:nvPr>
            <p:ph type="subTitle" idx="13" hasCustomPrompt="1"/>
            <p:custDataLst>
              <p:tags r:id="rId7"/>
            </p:custDataLst>
          </p:nvPr>
        </p:nvSpPr>
        <p:spPr>
          <a:xfrm>
            <a:off x="5535614" y="3883343"/>
            <a:ext cx="5438775" cy="1067435"/>
          </a:xfrm>
        </p:spPr>
        <p:txBody>
          <a:bodyPr vert="horz" wrap="square" lIns="91440" tIns="45720" rIns="91440" bIns="4572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600" b="0" spc="200">
                <a:solidFill>
                  <a:schemeClr val="tx1">
                    <a:lumMod val="85000"/>
                    <a:lumOff val="15000"/>
                  </a:schemeClr>
                </a:solidFill>
                <a:latin typeface="Arial" panose="020B0604020202020204" pitchFamily="34" charset="0"/>
                <a:ea typeface="微软雅黑" panose="020B0503020204020204" pitchFamily="3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5000">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custDataLst>
              <p:tags r:id="rId2"/>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3"/>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pitchFamily="34" charset="-122"/>
              </a:defRPr>
            </a:lvl1pPr>
            <a:lvl2pPr eaLnBrk="1" fontAlgn="auto" latinLnBrk="0" hangingPunct="1">
              <a:defRPr sz="1600">
                <a:solidFill>
                  <a:schemeClr val="tx1"/>
                </a:solidFill>
                <a:latin typeface="Arial" panose="020B0604020202020204" pitchFamily="34" charset="0"/>
                <a:ea typeface="微软雅黑" panose="020B0503020204020204" pitchFamily="34" charset="-122"/>
              </a:defRPr>
            </a:lvl2pPr>
            <a:lvl3pPr eaLnBrk="1" fontAlgn="auto" latinLnBrk="0" hangingPunct="1">
              <a:defRPr sz="1600">
                <a:solidFill>
                  <a:schemeClr val="tx1"/>
                </a:solidFill>
                <a:latin typeface="Arial" panose="020B0604020202020204" pitchFamily="34" charset="0"/>
                <a:ea typeface="微软雅黑" panose="020B0503020204020204" pitchFamily="34" charset="-122"/>
              </a:defRPr>
            </a:lvl3pPr>
            <a:lvl4pPr eaLnBrk="1" fontAlgn="auto" latinLnBrk="0" hangingPunct="1">
              <a:defRPr sz="1600">
                <a:solidFill>
                  <a:schemeClr val="tx1"/>
                </a:solidFill>
                <a:latin typeface="Arial" panose="020B0604020202020204" pitchFamily="34" charset="0"/>
                <a:ea typeface="微软雅黑" panose="020B0503020204020204" pitchFamily="34" charset="-122"/>
              </a:defRPr>
            </a:lvl4pPr>
            <a:lvl5pPr eaLnBrk="1" fontAlgn="auto" latinLnBrk="0" hangingPunct="1">
              <a:defRPr sz="16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6" name="页脚占位符 5"/>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p:cNvSpPr/>
          <p:nvPr userDrawn="1">
            <p:custDataLst>
              <p:tags r:id="rId2"/>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3"/>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8" name="页脚占位符 7"/>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userDrawn="1">
            <p:custDataLst>
              <p:tags r:id="rId2"/>
            </p:custDataLst>
          </p:nvPr>
        </p:nvSpPr>
        <p:spPr>
          <a:xfrm>
            <a:off x="0" y="0"/>
            <a:ext cx="12192000" cy="6858000"/>
          </a:xfrm>
          <a:prstGeom prst="rect">
            <a:avLst/>
          </a:prstGeom>
          <a:solidFill>
            <a:schemeClr val="dk1">
              <a:alpha val="4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6" name="任意多边形: 形状 5"/>
          <p:cNvSpPr/>
          <p:nvPr userDrawn="1">
            <p:custDataLst>
              <p:tags r:id="rId3"/>
            </p:custDataLst>
          </p:nvPr>
        </p:nvSpPr>
        <p:spPr>
          <a:xfrm flipH="1">
            <a:off x="2922905" y="0"/>
            <a:ext cx="9280800" cy="6858000"/>
          </a:xfrm>
          <a:custGeom>
            <a:avLst/>
            <a:gdLst>
              <a:gd name="connsiteX0" fmla="*/ 0 w 9281536"/>
              <a:gd name="connsiteY0" fmla="*/ 0 h 6858000"/>
              <a:gd name="connsiteX1" fmla="*/ 7567200 w 9281536"/>
              <a:gd name="connsiteY1" fmla="*/ 0 h 6858000"/>
              <a:gd name="connsiteX2" fmla="*/ 9281536 w 9281536"/>
              <a:gd name="connsiteY2" fmla="*/ 6858000 h 6858000"/>
              <a:gd name="connsiteX3" fmla="*/ 0 w 928153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281536" h="6858000">
                <a:moveTo>
                  <a:pt x="0" y="0"/>
                </a:moveTo>
                <a:lnTo>
                  <a:pt x="7567200" y="0"/>
                </a:lnTo>
                <a:lnTo>
                  <a:pt x="9281536"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4"/>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3" name="页脚占位符 2"/>
          <p:cNvSpPr>
            <a:spLocks noGrp="1"/>
          </p:cNvSpPr>
          <p:nvPr>
            <p:ph type="ftr" sz="quarter" idx="11"/>
            <p:custDataLst>
              <p:tags r:id="rId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custDataLst>
              <p:tags r:id="rId2"/>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3"/>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9EFD9D74-47D9-4702-A33C-335B63B48DBF}" type="datetimeFigureOut">
              <a:rPr lang="zh-CN" altLang="en-US" smtClean="0"/>
              <a:t>2024/5/7</a:t>
            </a:fld>
            <a:endParaRPr lang="zh-CN" altLang="en-US" dirty="0"/>
          </a:p>
        </p:txBody>
      </p:sp>
      <p:sp>
        <p:nvSpPr>
          <p:cNvPr id="6" name="页脚占位符 5"/>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FABC47A4-756D-490B-A52F-7D9E2C9FC05F}" type="slidenum">
              <a:rPr lang="zh-CN" altLang="en-US" smtClean="0"/>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userDrawn="1">
            <p:custDataLst>
              <p:tags r:id="rId2"/>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竖排标题 1"/>
          <p:cNvSpPr>
            <a:spLocks noGrp="1"/>
          </p:cNvSpPr>
          <p:nvPr>
            <p:ph type="title" orient="vert"/>
            <p:custDataLst>
              <p:tags r:id="rId3"/>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userDrawn="1">
            <p:custDataLst>
              <p:tags r:id="rId2"/>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3" name="日期占位符 2"/>
          <p:cNvSpPr>
            <a:spLocks noGrp="1"/>
          </p:cNvSpPr>
          <p:nvPr>
            <p:ph type="dt" sz="half" idx="10"/>
            <p:custDataLst>
              <p:tags r:id="rId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4" name="页脚占位符 3"/>
          <p:cNvSpPr>
            <a:spLocks noGrp="1"/>
          </p:cNvSpPr>
          <p:nvPr>
            <p:ph type="ftr" sz="quarter" idx="11"/>
            <p:custDataLst>
              <p:tags r:id="rId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11" r:link="rId12">
            <a:extLst>
              <a:ext uri="{28A0092B-C50C-407E-A947-70E740481C1C}">
                <a14:useLocalDpi xmlns:a14="http://schemas.microsoft.com/office/drawing/2010/main" val="0"/>
              </a:ext>
            </a:extLst>
          </a:blip>
          <a:stretch>
            <a:fillRect/>
          </a:stretch>
        </p:blipFill>
        <p:spPr>
          <a:xfrm>
            <a:off x="292075" y="303809"/>
            <a:ext cx="11607851" cy="6250381"/>
          </a:xfrm>
          <a:prstGeom prst="rect">
            <a:avLst/>
          </a:prstGeom>
        </p:spPr>
      </p:pic>
      <p:sp>
        <p:nvSpPr>
          <p:cNvPr id="6" name="矩形 5"/>
          <p:cNvSpPr/>
          <p:nvPr userDrawn="1">
            <p:custDataLst>
              <p:tags r:id="rId2"/>
            </p:custDataLst>
          </p:nvPr>
        </p:nvSpPr>
        <p:spPr>
          <a:xfrm>
            <a:off x="292075" y="303809"/>
            <a:ext cx="11607851" cy="6250382"/>
          </a:xfrm>
          <a:prstGeom prst="rect">
            <a:avLst/>
          </a:prstGeom>
          <a:solidFill>
            <a:schemeClr val="dk1">
              <a:alpha val="4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cxnSp>
        <p:nvCxnSpPr>
          <p:cNvPr id="9" name="直接连接符 8"/>
          <p:cNvCxnSpPr/>
          <p:nvPr userDrawn="1">
            <p:custDataLst>
              <p:tags r:id="rId3"/>
            </p:custDataLst>
          </p:nvPr>
        </p:nvCxnSpPr>
        <p:spPr>
          <a:xfrm>
            <a:off x="2867025" y="2754630"/>
            <a:ext cx="0" cy="1524000"/>
          </a:xfrm>
          <a:prstGeom prst="line">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custDataLst>
              <p:tags r:id="rId4"/>
            </p:custDataLst>
          </p:nvPr>
        </p:nvCxnSpPr>
        <p:spPr>
          <a:xfrm>
            <a:off x="9324975" y="2754630"/>
            <a:ext cx="0" cy="1524000"/>
          </a:xfrm>
          <a:prstGeom prst="line">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 name="日期占位符 2"/>
          <p:cNvSpPr>
            <a:spLocks noGrp="1"/>
          </p:cNvSpPr>
          <p:nvPr>
            <p:ph type="dt" sz="half" idx="10"/>
            <p:custDataLst>
              <p:tags r:id="rId5"/>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8" name="文本占位符 7"/>
          <p:cNvSpPr>
            <a:spLocks noGrp="1"/>
          </p:cNvSpPr>
          <p:nvPr>
            <p:ph type="body" idx="14" hasCustomPrompt="1"/>
            <p:custDataLst>
              <p:tags r:id="rId8"/>
            </p:custDataLst>
          </p:nvPr>
        </p:nvSpPr>
        <p:spPr>
          <a:xfrm>
            <a:off x="3413760" y="4049395"/>
            <a:ext cx="5364480" cy="439478"/>
          </a:xfrm>
        </p:spPr>
        <p:txBody>
          <a:bodyPr vert="horz" wrap="square" lIns="91440" tIns="45720" rIns="91440" bIns="45720" anchor="t" anchorCtr="0">
            <a:normAutofit/>
          </a:bodyPr>
          <a:lstStyle>
            <a:lvl1pPr marL="0" marR="0" indent="0" algn="ctr" rtl="0" eaLnBrk="1" fontAlgn="auto">
              <a:lnSpc>
                <a:spcPct val="100000"/>
              </a:lnSpc>
              <a:spcBef>
                <a:spcPts val="0"/>
              </a:spcBef>
              <a:spcAft>
                <a:spcPts val="0"/>
              </a:spcAft>
              <a:buClrTx/>
              <a:buSzPts val="2000"/>
              <a:buFont typeface="Arial" panose="020B0604020202020204" pitchFamily="34" charset="0"/>
              <a:buNone/>
              <a:defRPr sz="2000" b="0" spc="200">
                <a:solidFill>
                  <a:schemeClr val="bg1"/>
                </a:solidFill>
                <a:latin typeface="Arial" panose="020B0604020202020204" pitchFamily="34" charset="0"/>
                <a:ea typeface="微软雅黑" panose="020B0503020204020204" pitchFamily="3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dirty="0"/>
              <a:t>单击此处编辑副标题</a:t>
            </a:r>
          </a:p>
        </p:txBody>
      </p:sp>
      <p:sp>
        <p:nvSpPr>
          <p:cNvPr id="2" name="标题 1"/>
          <p:cNvSpPr>
            <a:spLocks noGrp="1"/>
          </p:cNvSpPr>
          <p:nvPr>
            <p:ph type="title" idx="13" hasCustomPrompt="1"/>
            <p:custDataLst>
              <p:tags r:id="rId9"/>
            </p:custDataLst>
          </p:nvPr>
        </p:nvSpPr>
        <p:spPr>
          <a:xfrm>
            <a:off x="3413125" y="2447290"/>
            <a:ext cx="5365750" cy="1398905"/>
          </a:xfrm>
        </p:spPr>
        <p:txBody>
          <a:bodyPr vert="horz" wrap="square" lIns="91440" tIns="45720" rIns="91440" bIns="45720" anchor="ctr" anchorCtr="0">
            <a:normAutofit/>
          </a:bodyPr>
          <a:lstStyle>
            <a:lvl1pPr marL="0" marR="0" indent="0" algn="dist" defTabSz="914400" rtl="0" eaLnBrk="1" fontAlgn="auto" latinLnBrk="0" hangingPunct="1">
              <a:lnSpc>
                <a:spcPct val="100000"/>
              </a:lnSpc>
              <a:spcBef>
                <a:spcPct val="0"/>
              </a:spcBef>
              <a:spcAft>
                <a:spcPts val="0"/>
              </a:spcAft>
              <a:buClrTx/>
              <a:buSzPts val="8000"/>
              <a:buNone/>
              <a:defRPr sz="8000" b="0" spc="1000">
                <a:solidFill>
                  <a:schemeClr val="bg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userDrawn="1">
            <p:custDataLst>
              <p:tags r:id="rId2"/>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3"/>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9" r:link="rId1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custDataLst>
              <p:tags r:id="rId2"/>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hasCustomPrompt="1"/>
            <p:custDataLst>
              <p:tags r:id="rId3"/>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1" r:link="rId1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p:cNvSpPr/>
          <p:nvPr userDrawn="1">
            <p:custDataLst>
              <p:tags r:id="rId2"/>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8" name="矩形 7"/>
          <p:cNvSpPr/>
          <p:nvPr userDrawn="1">
            <p:custDataLst>
              <p:tags r:id="rId3"/>
            </p:custDataLst>
          </p:nvPr>
        </p:nvSpPr>
        <p:spPr>
          <a:xfrm>
            <a:off x="0" y="0"/>
            <a:ext cx="4824603"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hasCustomPrompt="1"/>
            <p:custDataLst>
              <p:tags r:id="rId4"/>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8"/>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9"/>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1" r:link="rId1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p:cNvSpPr/>
          <p:nvPr userDrawn="1">
            <p:custDataLst>
              <p:tags r:id="rId2"/>
            </p:custDataLst>
          </p:nvPr>
        </p:nvSpPr>
        <p:spPr>
          <a:xfrm>
            <a:off x="0" y="0"/>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8" name="矩形 7"/>
          <p:cNvSpPr/>
          <p:nvPr userDrawn="1">
            <p:custDataLst>
              <p:tags r:id="rId3"/>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4"/>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8"/>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
        <p:nvSpPr>
          <p:cNvPr id="9" name="内容占位符 8"/>
          <p:cNvSpPr>
            <a:spLocks noGrp="1"/>
          </p:cNvSpPr>
          <p:nvPr>
            <p:ph sz="quarter" idx="14"/>
            <p:custDataLst>
              <p:tags r:id="rId9"/>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1" r:link="rId1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p:cNvSpPr/>
          <p:nvPr userDrawn="1">
            <p:custDataLst>
              <p:tags r:id="rId2"/>
            </p:custDataLst>
          </p:nvPr>
        </p:nvSpPr>
        <p:spPr>
          <a:xfrm>
            <a:off x="0" y="302438"/>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8" name="矩形 7"/>
          <p:cNvSpPr/>
          <p:nvPr userDrawn="1">
            <p:custDataLst>
              <p:tags r:id="rId3"/>
            </p:custDataLst>
          </p:nvPr>
        </p:nvSpPr>
        <p:spPr>
          <a:xfrm>
            <a:off x="0" y="5028971"/>
            <a:ext cx="12192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4"/>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8"/>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9"/>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14" name="图片 13"/>
          <p:cNvPicPr/>
          <p:nvPr userDrawn="1">
            <p:custDataLst>
              <p:tags r:id="rId1"/>
            </p:custDataLst>
          </p:nvPr>
        </p:nvPicPr>
        <p:blipFill>
          <a:blip r:embed="rId13" r:link="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矩形 11"/>
          <p:cNvSpPr/>
          <p:nvPr userDrawn="1">
            <p:custDataLst>
              <p:tags r:id="rId2"/>
            </p:custDataLst>
          </p:nvPr>
        </p:nvSpPr>
        <p:spPr>
          <a:xfrm>
            <a:off x="0" y="0"/>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0" name="矩形 9"/>
          <p:cNvSpPr/>
          <p:nvPr userDrawn="1">
            <p:custDataLst>
              <p:tags r:id="rId3"/>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4"/>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8"/>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9"/>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10"/>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1"/>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9" r:link="rId1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custDataLst>
              <p:tags r:id="rId2"/>
            </p:custDataLst>
          </p:nvPr>
        </p:nvSpPr>
        <p:spPr>
          <a:xfrm>
            <a:off x="0" y="953691"/>
            <a:ext cx="12192000" cy="495061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hasCustomPrompt="1"/>
            <p:custDataLst>
              <p:tags r:id="rId3"/>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2024/5/7</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8C51387-2C4D-4DD7-BCBE-13C557991FD4}" type="datetimeFigureOut">
              <a:rPr lang="zh-CN" altLang="en-US" smtClean="0"/>
              <a:t>2024/5/7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2E1F721-1CDE-4670-8684-9CF4E4708790}" type="slidenum">
              <a:rPr lang="zh-CN" altLang="en-US" smtClean="0"/>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8C51387-2C4D-4DD7-BCBE-13C557991FD4}" type="datetimeFigureOut">
              <a:rPr lang="zh-CN" altLang="en-US" smtClean="0"/>
              <a:t>2024/5/7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E1F721-1CDE-4670-8684-9CF4E4708790}" type="slidenum">
              <a:rPr lang="zh-CN" altLang="en-US" smtClean="0"/>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8C51387-2C4D-4DD7-BCBE-13C557991FD4}" type="datetimeFigureOut">
              <a:rPr lang="zh-CN" altLang="en-US" smtClean="0"/>
              <a:t>2024/5/7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E1F721-1CDE-4670-8684-9CF4E4708790}" type="slidenum">
              <a:rPr lang="zh-CN" altLang="en-US" smtClean="0"/>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8C51387-2C4D-4DD7-BCBE-13C557991FD4}" type="datetimeFigureOut">
              <a:rPr lang="zh-CN" altLang="en-US" smtClean="0"/>
              <a:t>2024/5/7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E1F721-1CDE-4670-8684-9CF4E4708790}"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8C51387-2C4D-4DD7-BCBE-13C557991FD4}" type="datetimeFigureOut">
              <a:rPr lang="zh-CN" altLang="en-US" smtClean="0"/>
              <a:t>2024/5/7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2E1F721-1CDE-4670-8684-9CF4E4708790}" type="slidenum">
              <a:rPr lang="zh-CN" altLang="en-US" smtClean="0"/>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8C51387-2C4D-4DD7-BCBE-13C557991FD4}" type="datetimeFigureOut">
              <a:rPr lang="zh-CN" altLang="en-US" smtClean="0"/>
              <a:t>2024/5/7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2E1F721-1CDE-4670-8684-9CF4E4708790}" type="slidenum">
              <a:rPr lang="zh-CN" altLang="en-US" smtClean="0"/>
              <a:t>‹#›</a:t>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8C51387-2C4D-4DD7-BCBE-13C557991FD4}" type="datetimeFigureOut">
              <a:rPr lang="zh-CN" altLang="en-US" smtClean="0"/>
              <a:t>2024/5/7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2E1F721-1CDE-4670-8684-9CF4E4708790}" type="slidenum">
              <a:rPr lang="zh-CN" altLang="en-US" smtClean="0"/>
              <a:t>‹#›</a:t>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8C51387-2C4D-4DD7-BCBE-13C557991FD4}" type="datetimeFigureOut">
              <a:rPr lang="zh-CN" altLang="en-US" smtClean="0"/>
              <a:t>2024/5/7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2E1F721-1CDE-4670-8684-9CF4E4708790}" type="slidenum">
              <a:rPr lang="zh-CN" altLang="en-US" smtClean="0"/>
              <a:t>‹#›</a:t>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8C51387-2C4D-4DD7-BCBE-13C557991FD4}" type="datetimeFigureOut">
              <a:rPr lang="zh-CN" altLang="en-US" smtClean="0"/>
              <a:t>2024/5/7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E1F721-1CDE-4670-8684-9CF4E4708790}" type="slidenum">
              <a:rPr lang="zh-CN" altLang="en-US" smtClean="0"/>
              <a:t>‹#›</a:t>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2024/5/7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
        <p:nvSpPr>
          <p:cNvPr id="10" name="任意多边形: 形状 9"/>
          <p:cNvSpPr/>
          <p:nvPr userDrawn="1">
            <p:custDataLst>
              <p:tags r:id="rId1"/>
            </p:custDataLst>
          </p:nvPr>
        </p:nvSpPr>
        <p:spPr>
          <a:xfrm>
            <a:off x="8435975" y="0"/>
            <a:ext cx="3756025"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5"/>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userDrawn="1">
            <p:custDataLst>
              <p:tags r:id="rId2"/>
            </p:custDataLst>
          </p:nvPr>
        </p:nvSpPr>
        <p:spPr>
          <a:xfrm flipH="1">
            <a:off x="7736205" y="2639060"/>
            <a:ext cx="4455795" cy="4218940"/>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custDataLst>
              <p:tags r:id="rId3"/>
            </p:custDataLst>
          </p:nvPr>
        </p:nvSpPr>
        <p:spPr>
          <a:xfrm flipH="1" flipV="1">
            <a:off x="9112250" y="0"/>
            <a:ext cx="3079750" cy="5427980"/>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仅标题">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12065"/>
            <a:ext cx="12192000" cy="98107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userDrawn="1"/>
        </p:nvGrpSpPr>
        <p:grpSpPr>
          <a:xfrm rot="8134866">
            <a:off x="-79632" y="-72982"/>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p:cNvSpPr/>
            <p:nvPr/>
          </p:nvSpPr>
          <p:spPr>
            <a:xfrm>
              <a:off x="27223" y="192249"/>
              <a:ext cx="1046735" cy="27943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slideLayout" Target="../slideLayouts/slideLayout54.xml"/><Relationship Id="rId26" Type="http://schemas.openxmlformats.org/officeDocument/2006/relationships/tags" Target="../tags/tag42.xml"/><Relationship Id="rId3" Type="http://schemas.openxmlformats.org/officeDocument/2006/relationships/slideLayout" Target="../slideLayouts/slideLayout39.xml"/><Relationship Id="rId21" Type="http://schemas.openxmlformats.org/officeDocument/2006/relationships/tags" Target="../tags/tag37.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5" Type="http://schemas.openxmlformats.org/officeDocument/2006/relationships/tags" Target="../tags/tag41.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theme" Target="../theme/theme4.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tags" Target="../tags/tag40.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tags" Target="../tags/tag39.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tags" Target="../tags/tag3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tags" Target="../tags/tag181.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ags" Target="../tags/tag180.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theme" Target="../theme/theme5.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tags" Target="../tags/tag18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1"/>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2"/>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3"/>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5" name="页脚占位符 4"/>
          <p:cNvSpPr>
            <a:spLocks noGrp="1"/>
          </p:cNvSpPr>
          <p:nvPr>
            <p:ph type="ftr" sz="quarter" idx="3"/>
            <p:custDataLst>
              <p:tags r:id="rId24"/>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5"/>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
        <p:nvSpPr>
          <p:cNvPr id="7" name="KSO_TEMPLATE" hidden="1"/>
          <p:cNvSpPr/>
          <p:nvPr userDrawn="1">
            <p:custDataLst>
              <p:tags r:id="rId2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 id="2147483705" r:id="rId18"/>
    <p:sldLayoutId id="2147483706" r:id="rId19"/>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53143" y="1"/>
            <a:ext cx="10868297" cy="1027610"/>
          </a:xfrm>
          <a:prstGeom prst="rect">
            <a:avLst/>
          </a:prstGeom>
        </p:spPr>
        <p:txBody>
          <a:bodyPr vert="horz" lIns="91440" tIns="45720" rIns="91440" bIns="45720" rtlCol="0" anchor="b">
            <a:normAutofit/>
          </a:bodyPr>
          <a:lstStyle/>
          <a:p>
            <a:r>
              <a:rPr lang="zh-CN" altLang="en-US" dirty="0"/>
              <a:t>单击此处编辑母版标题样式</a:t>
            </a:r>
          </a:p>
        </p:txBody>
      </p:sp>
      <p:sp>
        <p:nvSpPr>
          <p:cNvPr id="3" name="文本占位符 2"/>
          <p:cNvSpPr>
            <a:spLocks noGrp="1"/>
          </p:cNvSpPr>
          <p:nvPr>
            <p:ph type="body" idx="1"/>
            <p:custDataLst>
              <p:tags r:id="rId13"/>
            </p:custDataLst>
          </p:nvPr>
        </p:nvSpPr>
        <p:spPr>
          <a:xfrm>
            <a:off x="653143" y="1123406"/>
            <a:ext cx="10850880" cy="5024845"/>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661852" y="6252755"/>
            <a:ext cx="2743200" cy="235132"/>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dirty="0"/>
          </a:p>
        </p:txBody>
      </p:sp>
      <p:sp>
        <p:nvSpPr>
          <p:cNvPr id="5" name="页脚占位符 4"/>
          <p:cNvSpPr>
            <a:spLocks noGrp="1"/>
          </p:cNvSpPr>
          <p:nvPr>
            <p:ph type="ftr" sz="quarter" idx="3"/>
          </p:nvPr>
        </p:nvSpPr>
        <p:spPr>
          <a:xfrm>
            <a:off x="4038600" y="6235338"/>
            <a:ext cx="4114800" cy="25254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nvPr>
        </p:nvSpPr>
        <p:spPr>
          <a:xfrm>
            <a:off x="8769530" y="6244047"/>
            <a:ext cx="2743201" cy="243840"/>
          </a:xfrm>
          <a:prstGeom prst="rect">
            <a:avLst/>
          </a:prstGeom>
        </p:spPr>
        <p:txBody>
          <a:bodyPr vert="horz" lIns="91440" tIns="45720" rIns="91440" bIns="45720" rtlCol="0" anchor="ctr"/>
          <a:lstStyle>
            <a:lvl1pPr algn="r">
              <a:defRPr sz="900">
                <a:solidFill>
                  <a:schemeClr val="tx1">
                    <a:tint val="75000"/>
                  </a:schemeClr>
                </a:solidFill>
              </a:defRPr>
            </a:lvl1pPr>
          </a:lstStyle>
          <a:p>
            <a:fld id="{32E1F721-1CDE-4670-8684-9CF4E4708790}" type="slidenum">
              <a:rPr lang="zh-CN" altLang="en-US" smtClean="0"/>
              <a:t>‹#›</a:t>
            </a:fld>
            <a:endParaRPr lang="zh-CN" altLang="en-US"/>
          </a:p>
        </p:txBody>
      </p:sp>
      <p:sp>
        <p:nvSpPr>
          <p:cNvPr id="12" name="KSO_TEMPLATE" hidden="1"/>
          <p:cNvSpPr/>
          <p:nvPr>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Lst>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13" Type="http://schemas.openxmlformats.org/officeDocument/2006/relationships/tags" Target="../tags/tag235.xml"/><Relationship Id="rId18" Type="http://schemas.openxmlformats.org/officeDocument/2006/relationships/tags" Target="../tags/tag240.xml"/><Relationship Id="rId26" Type="http://schemas.openxmlformats.org/officeDocument/2006/relationships/tags" Target="../tags/tag248.xml"/><Relationship Id="rId39" Type="http://schemas.openxmlformats.org/officeDocument/2006/relationships/tags" Target="../tags/tag261.xml"/><Relationship Id="rId3" Type="http://schemas.openxmlformats.org/officeDocument/2006/relationships/tags" Target="../tags/tag225.xml"/><Relationship Id="rId21" Type="http://schemas.openxmlformats.org/officeDocument/2006/relationships/tags" Target="../tags/tag243.xml"/><Relationship Id="rId34" Type="http://schemas.openxmlformats.org/officeDocument/2006/relationships/tags" Target="../tags/tag256.xml"/><Relationship Id="rId42" Type="http://schemas.openxmlformats.org/officeDocument/2006/relationships/tags" Target="../tags/tag264.xml"/><Relationship Id="rId47" Type="http://schemas.openxmlformats.org/officeDocument/2006/relationships/tags" Target="../tags/tag269.xml"/><Relationship Id="rId50" Type="http://schemas.openxmlformats.org/officeDocument/2006/relationships/tags" Target="../tags/tag272.xml"/><Relationship Id="rId7" Type="http://schemas.openxmlformats.org/officeDocument/2006/relationships/tags" Target="../tags/tag229.xml"/><Relationship Id="rId12" Type="http://schemas.openxmlformats.org/officeDocument/2006/relationships/tags" Target="../tags/tag234.xml"/><Relationship Id="rId17" Type="http://schemas.openxmlformats.org/officeDocument/2006/relationships/tags" Target="../tags/tag239.xml"/><Relationship Id="rId25" Type="http://schemas.openxmlformats.org/officeDocument/2006/relationships/tags" Target="../tags/tag247.xml"/><Relationship Id="rId33" Type="http://schemas.openxmlformats.org/officeDocument/2006/relationships/tags" Target="../tags/tag255.xml"/><Relationship Id="rId38" Type="http://schemas.openxmlformats.org/officeDocument/2006/relationships/tags" Target="../tags/tag260.xml"/><Relationship Id="rId46" Type="http://schemas.openxmlformats.org/officeDocument/2006/relationships/tags" Target="../tags/tag268.xml"/><Relationship Id="rId2" Type="http://schemas.openxmlformats.org/officeDocument/2006/relationships/tags" Target="../tags/tag224.xml"/><Relationship Id="rId16" Type="http://schemas.openxmlformats.org/officeDocument/2006/relationships/tags" Target="../tags/tag238.xml"/><Relationship Id="rId20" Type="http://schemas.openxmlformats.org/officeDocument/2006/relationships/tags" Target="../tags/tag242.xml"/><Relationship Id="rId29" Type="http://schemas.openxmlformats.org/officeDocument/2006/relationships/tags" Target="../tags/tag251.xml"/><Relationship Id="rId41" Type="http://schemas.openxmlformats.org/officeDocument/2006/relationships/tags" Target="../tags/tag263.xml"/><Relationship Id="rId1" Type="http://schemas.openxmlformats.org/officeDocument/2006/relationships/tags" Target="../tags/tag223.xml"/><Relationship Id="rId6" Type="http://schemas.openxmlformats.org/officeDocument/2006/relationships/tags" Target="../tags/tag228.xml"/><Relationship Id="rId11" Type="http://schemas.openxmlformats.org/officeDocument/2006/relationships/tags" Target="../tags/tag233.xml"/><Relationship Id="rId24" Type="http://schemas.openxmlformats.org/officeDocument/2006/relationships/tags" Target="../tags/tag246.xml"/><Relationship Id="rId32" Type="http://schemas.openxmlformats.org/officeDocument/2006/relationships/tags" Target="../tags/tag254.xml"/><Relationship Id="rId37" Type="http://schemas.openxmlformats.org/officeDocument/2006/relationships/tags" Target="../tags/tag259.xml"/><Relationship Id="rId40" Type="http://schemas.openxmlformats.org/officeDocument/2006/relationships/tags" Target="../tags/tag262.xml"/><Relationship Id="rId45" Type="http://schemas.openxmlformats.org/officeDocument/2006/relationships/tags" Target="../tags/tag267.xml"/><Relationship Id="rId53" Type="http://schemas.openxmlformats.org/officeDocument/2006/relationships/slideLayout" Target="../slideLayouts/slideLayout3.xml"/><Relationship Id="rId5" Type="http://schemas.openxmlformats.org/officeDocument/2006/relationships/tags" Target="../tags/tag227.xml"/><Relationship Id="rId15" Type="http://schemas.openxmlformats.org/officeDocument/2006/relationships/tags" Target="../tags/tag237.xml"/><Relationship Id="rId23" Type="http://schemas.openxmlformats.org/officeDocument/2006/relationships/tags" Target="../tags/tag245.xml"/><Relationship Id="rId28" Type="http://schemas.openxmlformats.org/officeDocument/2006/relationships/tags" Target="../tags/tag250.xml"/><Relationship Id="rId36" Type="http://schemas.openxmlformats.org/officeDocument/2006/relationships/tags" Target="../tags/tag258.xml"/><Relationship Id="rId49" Type="http://schemas.openxmlformats.org/officeDocument/2006/relationships/tags" Target="../tags/tag271.xml"/><Relationship Id="rId10" Type="http://schemas.openxmlformats.org/officeDocument/2006/relationships/tags" Target="../tags/tag232.xml"/><Relationship Id="rId19" Type="http://schemas.openxmlformats.org/officeDocument/2006/relationships/tags" Target="../tags/tag241.xml"/><Relationship Id="rId31" Type="http://schemas.openxmlformats.org/officeDocument/2006/relationships/tags" Target="../tags/tag253.xml"/><Relationship Id="rId44" Type="http://schemas.openxmlformats.org/officeDocument/2006/relationships/tags" Target="../tags/tag266.xml"/><Relationship Id="rId52" Type="http://schemas.openxmlformats.org/officeDocument/2006/relationships/tags" Target="../tags/tag274.xml"/><Relationship Id="rId4" Type="http://schemas.openxmlformats.org/officeDocument/2006/relationships/tags" Target="../tags/tag226.xml"/><Relationship Id="rId9" Type="http://schemas.openxmlformats.org/officeDocument/2006/relationships/tags" Target="../tags/tag231.xml"/><Relationship Id="rId14" Type="http://schemas.openxmlformats.org/officeDocument/2006/relationships/tags" Target="../tags/tag236.xml"/><Relationship Id="rId22" Type="http://schemas.openxmlformats.org/officeDocument/2006/relationships/tags" Target="../tags/tag244.xml"/><Relationship Id="rId27" Type="http://schemas.openxmlformats.org/officeDocument/2006/relationships/tags" Target="../tags/tag249.xml"/><Relationship Id="rId30" Type="http://schemas.openxmlformats.org/officeDocument/2006/relationships/tags" Target="../tags/tag252.xml"/><Relationship Id="rId35" Type="http://schemas.openxmlformats.org/officeDocument/2006/relationships/tags" Target="../tags/tag257.xml"/><Relationship Id="rId43" Type="http://schemas.openxmlformats.org/officeDocument/2006/relationships/tags" Target="../tags/tag265.xml"/><Relationship Id="rId48" Type="http://schemas.openxmlformats.org/officeDocument/2006/relationships/tags" Target="../tags/tag270.xml"/><Relationship Id="rId8" Type="http://schemas.openxmlformats.org/officeDocument/2006/relationships/tags" Target="../tags/tag230.xml"/><Relationship Id="rId51" Type="http://schemas.openxmlformats.org/officeDocument/2006/relationships/tags" Target="../tags/tag273.xml"/></Relationships>
</file>

<file path=ppt/slides/_rels/slide11.xml.rels><?xml version="1.0" encoding="UTF-8" standalone="yes"?>
<Relationships xmlns="http://schemas.openxmlformats.org/package/2006/relationships"><Relationship Id="rId8" Type="http://schemas.openxmlformats.org/officeDocument/2006/relationships/tags" Target="../tags/tag282.xml"/><Relationship Id="rId13" Type="http://schemas.openxmlformats.org/officeDocument/2006/relationships/tags" Target="../tags/tag287.xml"/><Relationship Id="rId18" Type="http://schemas.openxmlformats.org/officeDocument/2006/relationships/tags" Target="../tags/tag292.xml"/><Relationship Id="rId3" Type="http://schemas.openxmlformats.org/officeDocument/2006/relationships/tags" Target="../tags/tag277.xml"/><Relationship Id="rId21" Type="http://schemas.openxmlformats.org/officeDocument/2006/relationships/tags" Target="../tags/tag295.xml"/><Relationship Id="rId7" Type="http://schemas.openxmlformats.org/officeDocument/2006/relationships/tags" Target="../tags/tag281.xml"/><Relationship Id="rId12" Type="http://schemas.openxmlformats.org/officeDocument/2006/relationships/tags" Target="../tags/tag286.xml"/><Relationship Id="rId17" Type="http://schemas.openxmlformats.org/officeDocument/2006/relationships/tags" Target="../tags/tag291.xml"/><Relationship Id="rId2" Type="http://schemas.openxmlformats.org/officeDocument/2006/relationships/tags" Target="../tags/tag276.xml"/><Relationship Id="rId16" Type="http://schemas.openxmlformats.org/officeDocument/2006/relationships/tags" Target="../tags/tag290.xml"/><Relationship Id="rId20" Type="http://schemas.openxmlformats.org/officeDocument/2006/relationships/tags" Target="../tags/tag294.xml"/><Relationship Id="rId1" Type="http://schemas.openxmlformats.org/officeDocument/2006/relationships/tags" Target="../tags/tag275.xml"/><Relationship Id="rId6" Type="http://schemas.openxmlformats.org/officeDocument/2006/relationships/tags" Target="../tags/tag280.xml"/><Relationship Id="rId11" Type="http://schemas.openxmlformats.org/officeDocument/2006/relationships/tags" Target="../tags/tag285.xml"/><Relationship Id="rId5" Type="http://schemas.openxmlformats.org/officeDocument/2006/relationships/tags" Target="../tags/tag279.xml"/><Relationship Id="rId15" Type="http://schemas.openxmlformats.org/officeDocument/2006/relationships/tags" Target="../tags/tag289.xml"/><Relationship Id="rId23" Type="http://schemas.openxmlformats.org/officeDocument/2006/relationships/image" Target="../media/image10.jpeg"/><Relationship Id="rId10" Type="http://schemas.openxmlformats.org/officeDocument/2006/relationships/tags" Target="../tags/tag284.xml"/><Relationship Id="rId19" Type="http://schemas.openxmlformats.org/officeDocument/2006/relationships/tags" Target="../tags/tag293.xml"/><Relationship Id="rId4" Type="http://schemas.openxmlformats.org/officeDocument/2006/relationships/tags" Target="../tags/tag278.xml"/><Relationship Id="rId9" Type="http://schemas.openxmlformats.org/officeDocument/2006/relationships/tags" Target="../tags/tag283.xml"/><Relationship Id="rId14" Type="http://schemas.openxmlformats.org/officeDocument/2006/relationships/tags" Target="../tags/tag288.xml"/><Relationship Id="rId22"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8" Type="http://schemas.openxmlformats.org/officeDocument/2006/relationships/tags" Target="../tags/tag303.xml"/><Relationship Id="rId13" Type="http://schemas.openxmlformats.org/officeDocument/2006/relationships/tags" Target="../tags/tag308.xml"/><Relationship Id="rId18" Type="http://schemas.openxmlformats.org/officeDocument/2006/relationships/tags" Target="../tags/tag313.xml"/><Relationship Id="rId26" Type="http://schemas.openxmlformats.org/officeDocument/2006/relationships/tags" Target="../tags/tag321.xml"/><Relationship Id="rId3" Type="http://schemas.openxmlformats.org/officeDocument/2006/relationships/tags" Target="../tags/tag298.xml"/><Relationship Id="rId21" Type="http://schemas.openxmlformats.org/officeDocument/2006/relationships/tags" Target="../tags/tag316.xml"/><Relationship Id="rId34" Type="http://schemas.openxmlformats.org/officeDocument/2006/relationships/tags" Target="../tags/tag329.xml"/><Relationship Id="rId7" Type="http://schemas.openxmlformats.org/officeDocument/2006/relationships/tags" Target="../tags/tag302.xml"/><Relationship Id="rId12" Type="http://schemas.openxmlformats.org/officeDocument/2006/relationships/tags" Target="../tags/tag307.xml"/><Relationship Id="rId17" Type="http://schemas.openxmlformats.org/officeDocument/2006/relationships/tags" Target="../tags/tag312.xml"/><Relationship Id="rId25" Type="http://schemas.openxmlformats.org/officeDocument/2006/relationships/tags" Target="../tags/tag320.xml"/><Relationship Id="rId33" Type="http://schemas.openxmlformats.org/officeDocument/2006/relationships/tags" Target="../tags/tag328.xml"/><Relationship Id="rId2" Type="http://schemas.openxmlformats.org/officeDocument/2006/relationships/tags" Target="../tags/tag297.xml"/><Relationship Id="rId16" Type="http://schemas.openxmlformats.org/officeDocument/2006/relationships/tags" Target="../tags/tag311.xml"/><Relationship Id="rId20" Type="http://schemas.openxmlformats.org/officeDocument/2006/relationships/tags" Target="../tags/tag315.xml"/><Relationship Id="rId29" Type="http://schemas.openxmlformats.org/officeDocument/2006/relationships/tags" Target="../tags/tag324.xml"/><Relationship Id="rId1" Type="http://schemas.openxmlformats.org/officeDocument/2006/relationships/tags" Target="../tags/tag296.xml"/><Relationship Id="rId6" Type="http://schemas.openxmlformats.org/officeDocument/2006/relationships/tags" Target="../tags/tag301.xml"/><Relationship Id="rId11" Type="http://schemas.openxmlformats.org/officeDocument/2006/relationships/tags" Target="../tags/tag306.xml"/><Relationship Id="rId24" Type="http://schemas.openxmlformats.org/officeDocument/2006/relationships/tags" Target="../tags/tag319.xml"/><Relationship Id="rId32" Type="http://schemas.openxmlformats.org/officeDocument/2006/relationships/tags" Target="../tags/tag327.xml"/><Relationship Id="rId5" Type="http://schemas.openxmlformats.org/officeDocument/2006/relationships/tags" Target="../tags/tag300.xml"/><Relationship Id="rId15" Type="http://schemas.openxmlformats.org/officeDocument/2006/relationships/tags" Target="../tags/tag310.xml"/><Relationship Id="rId23" Type="http://schemas.openxmlformats.org/officeDocument/2006/relationships/tags" Target="../tags/tag318.xml"/><Relationship Id="rId28" Type="http://schemas.openxmlformats.org/officeDocument/2006/relationships/tags" Target="../tags/tag323.xml"/><Relationship Id="rId10" Type="http://schemas.openxmlformats.org/officeDocument/2006/relationships/tags" Target="../tags/tag305.xml"/><Relationship Id="rId19" Type="http://schemas.openxmlformats.org/officeDocument/2006/relationships/tags" Target="../tags/tag314.xml"/><Relationship Id="rId31" Type="http://schemas.openxmlformats.org/officeDocument/2006/relationships/tags" Target="../tags/tag326.xml"/><Relationship Id="rId4" Type="http://schemas.openxmlformats.org/officeDocument/2006/relationships/tags" Target="../tags/tag299.xml"/><Relationship Id="rId9" Type="http://schemas.openxmlformats.org/officeDocument/2006/relationships/tags" Target="../tags/tag304.xml"/><Relationship Id="rId14" Type="http://schemas.openxmlformats.org/officeDocument/2006/relationships/tags" Target="../tags/tag309.xml"/><Relationship Id="rId22" Type="http://schemas.openxmlformats.org/officeDocument/2006/relationships/tags" Target="../tags/tag317.xml"/><Relationship Id="rId27" Type="http://schemas.openxmlformats.org/officeDocument/2006/relationships/tags" Target="../tags/tag322.xml"/><Relationship Id="rId30" Type="http://schemas.openxmlformats.org/officeDocument/2006/relationships/tags" Target="../tags/tag325.xml"/><Relationship Id="rId35"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8" Type="http://schemas.openxmlformats.org/officeDocument/2006/relationships/tags" Target="../tags/tag337.xml"/><Relationship Id="rId13" Type="http://schemas.openxmlformats.org/officeDocument/2006/relationships/tags" Target="../tags/tag342.xml"/><Relationship Id="rId18" Type="http://schemas.openxmlformats.org/officeDocument/2006/relationships/slideLayout" Target="../slideLayouts/slideLayout3.xml"/><Relationship Id="rId3" Type="http://schemas.openxmlformats.org/officeDocument/2006/relationships/tags" Target="../tags/tag332.xml"/><Relationship Id="rId7" Type="http://schemas.openxmlformats.org/officeDocument/2006/relationships/tags" Target="../tags/tag336.xml"/><Relationship Id="rId12" Type="http://schemas.openxmlformats.org/officeDocument/2006/relationships/tags" Target="../tags/tag341.xml"/><Relationship Id="rId17" Type="http://schemas.openxmlformats.org/officeDocument/2006/relationships/tags" Target="../tags/tag346.xml"/><Relationship Id="rId2" Type="http://schemas.openxmlformats.org/officeDocument/2006/relationships/tags" Target="../tags/tag331.xml"/><Relationship Id="rId16" Type="http://schemas.openxmlformats.org/officeDocument/2006/relationships/tags" Target="../tags/tag345.xml"/><Relationship Id="rId1" Type="http://schemas.openxmlformats.org/officeDocument/2006/relationships/tags" Target="../tags/tag330.xml"/><Relationship Id="rId6" Type="http://schemas.openxmlformats.org/officeDocument/2006/relationships/tags" Target="../tags/tag335.xml"/><Relationship Id="rId11" Type="http://schemas.openxmlformats.org/officeDocument/2006/relationships/tags" Target="../tags/tag340.xml"/><Relationship Id="rId5" Type="http://schemas.openxmlformats.org/officeDocument/2006/relationships/tags" Target="../tags/tag334.xml"/><Relationship Id="rId15" Type="http://schemas.openxmlformats.org/officeDocument/2006/relationships/tags" Target="../tags/tag344.xml"/><Relationship Id="rId10" Type="http://schemas.openxmlformats.org/officeDocument/2006/relationships/tags" Target="../tags/tag339.xml"/><Relationship Id="rId4" Type="http://schemas.openxmlformats.org/officeDocument/2006/relationships/tags" Target="../tags/tag333.xml"/><Relationship Id="rId9" Type="http://schemas.openxmlformats.org/officeDocument/2006/relationships/tags" Target="../tags/tag338.xml"/><Relationship Id="rId14" Type="http://schemas.openxmlformats.org/officeDocument/2006/relationships/tags" Target="../tags/tag34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347.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348.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349.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350.xml"/></Relationships>
</file>

<file path=ppt/slides/_rels/slide24.xml.rels><?xml version="1.0" encoding="UTF-8" standalone="yes"?>
<Relationships xmlns="http://schemas.openxmlformats.org/package/2006/relationships"><Relationship Id="rId8" Type="http://schemas.openxmlformats.org/officeDocument/2006/relationships/tags" Target="../tags/tag358.xml"/><Relationship Id="rId3" Type="http://schemas.openxmlformats.org/officeDocument/2006/relationships/tags" Target="../tags/tag353.xml"/><Relationship Id="rId7" Type="http://schemas.openxmlformats.org/officeDocument/2006/relationships/tags" Target="../tags/tag357.xml"/><Relationship Id="rId2" Type="http://schemas.openxmlformats.org/officeDocument/2006/relationships/tags" Target="../tags/tag352.xml"/><Relationship Id="rId1" Type="http://schemas.openxmlformats.org/officeDocument/2006/relationships/tags" Target="../tags/tag351.xml"/><Relationship Id="rId6" Type="http://schemas.openxmlformats.org/officeDocument/2006/relationships/tags" Target="../tags/tag356.xml"/><Relationship Id="rId11" Type="http://schemas.openxmlformats.org/officeDocument/2006/relationships/image" Target="../media/image7.jpeg"/><Relationship Id="rId5" Type="http://schemas.openxmlformats.org/officeDocument/2006/relationships/tags" Target="../tags/tag355.xml"/><Relationship Id="rId10" Type="http://schemas.openxmlformats.org/officeDocument/2006/relationships/slideLayout" Target="../slideLayouts/slideLayout3.xml"/><Relationship Id="rId4" Type="http://schemas.openxmlformats.org/officeDocument/2006/relationships/tags" Target="../tags/tag354.xml"/><Relationship Id="rId9" Type="http://schemas.openxmlformats.org/officeDocument/2006/relationships/tags" Target="../tags/tag359.xml"/></Relationships>
</file>

<file path=ppt/slides/_rels/slide25.xml.rels><?xml version="1.0" encoding="UTF-8" standalone="yes"?>
<Relationships xmlns="http://schemas.openxmlformats.org/package/2006/relationships"><Relationship Id="rId3" Type="http://schemas.openxmlformats.org/officeDocument/2006/relationships/tags" Target="../tags/tag362.xml"/><Relationship Id="rId2" Type="http://schemas.openxmlformats.org/officeDocument/2006/relationships/tags" Target="../tags/tag361.xml"/><Relationship Id="rId1" Type="http://schemas.openxmlformats.org/officeDocument/2006/relationships/tags" Target="../tags/tag360.xml"/><Relationship Id="rId6" Type="http://schemas.openxmlformats.org/officeDocument/2006/relationships/image" Target="../media/image14.jpeg"/><Relationship Id="rId5" Type="http://schemas.openxmlformats.org/officeDocument/2006/relationships/slideLayout" Target="../slideLayouts/slideLayout15.xml"/><Relationship Id="rId4" Type="http://schemas.openxmlformats.org/officeDocument/2006/relationships/tags" Target="../tags/tag363.xml"/></Relationships>
</file>

<file path=ppt/slides/_rels/slide26.xml.rels><?xml version="1.0" encoding="UTF-8" standalone="yes"?>
<Relationships xmlns="http://schemas.openxmlformats.org/package/2006/relationships"><Relationship Id="rId3" Type="http://schemas.openxmlformats.org/officeDocument/2006/relationships/tags" Target="../tags/tag366.xml"/><Relationship Id="rId2" Type="http://schemas.openxmlformats.org/officeDocument/2006/relationships/tags" Target="../tags/tag365.xml"/><Relationship Id="rId1" Type="http://schemas.openxmlformats.org/officeDocument/2006/relationships/tags" Target="../tags/tag364.xml"/><Relationship Id="rId6" Type="http://schemas.openxmlformats.org/officeDocument/2006/relationships/image" Target="../media/image14.jpeg"/><Relationship Id="rId5" Type="http://schemas.openxmlformats.org/officeDocument/2006/relationships/slideLayout" Target="../slideLayouts/slideLayout3.xml"/><Relationship Id="rId4" Type="http://schemas.openxmlformats.org/officeDocument/2006/relationships/tags" Target="../tags/tag367.xml"/></Relationships>
</file>

<file path=ppt/slides/_rels/slide27.xml.rels><?xml version="1.0" encoding="UTF-8" standalone="yes"?>
<Relationships xmlns="http://schemas.openxmlformats.org/package/2006/relationships"><Relationship Id="rId8" Type="http://schemas.openxmlformats.org/officeDocument/2006/relationships/tags" Target="../tags/tag375.xml"/><Relationship Id="rId13" Type="http://schemas.openxmlformats.org/officeDocument/2006/relationships/tags" Target="../tags/tag380.xml"/><Relationship Id="rId18" Type="http://schemas.openxmlformats.org/officeDocument/2006/relationships/slideLayout" Target="../slideLayouts/slideLayout43.xml"/><Relationship Id="rId3" Type="http://schemas.openxmlformats.org/officeDocument/2006/relationships/tags" Target="../tags/tag370.xml"/><Relationship Id="rId21" Type="http://schemas.openxmlformats.org/officeDocument/2006/relationships/image" Target="../media/image15.png"/><Relationship Id="rId7" Type="http://schemas.openxmlformats.org/officeDocument/2006/relationships/tags" Target="../tags/tag374.xml"/><Relationship Id="rId12" Type="http://schemas.openxmlformats.org/officeDocument/2006/relationships/tags" Target="../tags/tag379.xml"/><Relationship Id="rId17" Type="http://schemas.openxmlformats.org/officeDocument/2006/relationships/tags" Target="../tags/tag384.xml"/><Relationship Id="rId2" Type="http://schemas.openxmlformats.org/officeDocument/2006/relationships/tags" Target="../tags/tag369.xml"/><Relationship Id="rId16" Type="http://schemas.openxmlformats.org/officeDocument/2006/relationships/tags" Target="../tags/tag383.xml"/><Relationship Id="rId20" Type="http://schemas.openxmlformats.org/officeDocument/2006/relationships/image" Target="file:///C:\Users\D69LXP2\Desktop\400px_tools/pic_temp/pic_sup.png" TargetMode="External"/><Relationship Id="rId1" Type="http://schemas.openxmlformats.org/officeDocument/2006/relationships/tags" Target="../tags/tag368.xml"/><Relationship Id="rId6" Type="http://schemas.openxmlformats.org/officeDocument/2006/relationships/tags" Target="../tags/tag373.xml"/><Relationship Id="rId11" Type="http://schemas.openxmlformats.org/officeDocument/2006/relationships/tags" Target="../tags/tag378.xml"/><Relationship Id="rId5" Type="http://schemas.openxmlformats.org/officeDocument/2006/relationships/tags" Target="../tags/tag372.xml"/><Relationship Id="rId15" Type="http://schemas.openxmlformats.org/officeDocument/2006/relationships/tags" Target="../tags/tag382.xml"/><Relationship Id="rId10" Type="http://schemas.openxmlformats.org/officeDocument/2006/relationships/tags" Target="../tags/tag377.xml"/><Relationship Id="rId19" Type="http://schemas.openxmlformats.org/officeDocument/2006/relationships/image" Target="../media/image4.png"/><Relationship Id="rId4" Type="http://schemas.openxmlformats.org/officeDocument/2006/relationships/tags" Target="../tags/tag371.xml"/><Relationship Id="rId9" Type="http://schemas.openxmlformats.org/officeDocument/2006/relationships/tags" Target="../tags/tag376.xml"/><Relationship Id="rId14" Type="http://schemas.openxmlformats.org/officeDocument/2006/relationships/tags" Target="../tags/tag381.xml"/></Relationships>
</file>

<file path=ppt/slides/_rels/slide28.xml.rels><?xml version="1.0" encoding="UTF-8" standalone="yes"?>
<Relationships xmlns="http://schemas.openxmlformats.org/package/2006/relationships"><Relationship Id="rId8" Type="http://schemas.openxmlformats.org/officeDocument/2006/relationships/tags" Target="../tags/tag392.xml"/><Relationship Id="rId13" Type="http://schemas.openxmlformats.org/officeDocument/2006/relationships/tags" Target="../tags/tag397.xml"/><Relationship Id="rId18" Type="http://schemas.openxmlformats.org/officeDocument/2006/relationships/tags" Target="../tags/tag402.xml"/><Relationship Id="rId26" Type="http://schemas.openxmlformats.org/officeDocument/2006/relationships/slideLayout" Target="../slideLayouts/slideLayout5.xml"/><Relationship Id="rId3" Type="http://schemas.openxmlformats.org/officeDocument/2006/relationships/tags" Target="../tags/tag387.xml"/><Relationship Id="rId21" Type="http://schemas.openxmlformats.org/officeDocument/2006/relationships/tags" Target="../tags/tag405.xml"/><Relationship Id="rId7" Type="http://schemas.openxmlformats.org/officeDocument/2006/relationships/tags" Target="../tags/tag391.xml"/><Relationship Id="rId12" Type="http://schemas.openxmlformats.org/officeDocument/2006/relationships/tags" Target="../tags/tag396.xml"/><Relationship Id="rId17" Type="http://schemas.openxmlformats.org/officeDocument/2006/relationships/tags" Target="../tags/tag401.xml"/><Relationship Id="rId25" Type="http://schemas.openxmlformats.org/officeDocument/2006/relationships/tags" Target="../tags/tag409.xml"/><Relationship Id="rId2" Type="http://schemas.openxmlformats.org/officeDocument/2006/relationships/tags" Target="../tags/tag386.xml"/><Relationship Id="rId16" Type="http://schemas.openxmlformats.org/officeDocument/2006/relationships/tags" Target="../tags/tag400.xml"/><Relationship Id="rId20" Type="http://schemas.openxmlformats.org/officeDocument/2006/relationships/tags" Target="../tags/tag404.xml"/><Relationship Id="rId1" Type="http://schemas.openxmlformats.org/officeDocument/2006/relationships/tags" Target="../tags/tag385.xml"/><Relationship Id="rId6" Type="http://schemas.openxmlformats.org/officeDocument/2006/relationships/tags" Target="../tags/tag390.xml"/><Relationship Id="rId11" Type="http://schemas.openxmlformats.org/officeDocument/2006/relationships/tags" Target="../tags/tag395.xml"/><Relationship Id="rId24" Type="http://schemas.openxmlformats.org/officeDocument/2006/relationships/tags" Target="../tags/tag408.xml"/><Relationship Id="rId5" Type="http://schemas.openxmlformats.org/officeDocument/2006/relationships/tags" Target="../tags/tag389.xml"/><Relationship Id="rId15" Type="http://schemas.openxmlformats.org/officeDocument/2006/relationships/tags" Target="../tags/tag399.xml"/><Relationship Id="rId23" Type="http://schemas.openxmlformats.org/officeDocument/2006/relationships/tags" Target="../tags/tag407.xml"/><Relationship Id="rId10" Type="http://schemas.openxmlformats.org/officeDocument/2006/relationships/tags" Target="../tags/tag394.xml"/><Relationship Id="rId19" Type="http://schemas.openxmlformats.org/officeDocument/2006/relationships/tags" Target="../tags/tag403.xml"/><Relationship Id="rId4" Type="http://schemas.openxmlformats.org/officeDocument/2006/relationships/tags" Target="../tags/tag388.xml"/><Relationship Id="rId9" Type="http://schemas.openxmlformats.org/officeDocument/2006/relationships/tags" Target="../tags/tag393.xml"/><Relationship Id="rId14" Type="http://schemas.openxmlformats.org/officeDocument/2006/relationships/tags" Target="../tags/tag398.xml"/><Relationship Id="rId22" Type="http://schemas.openxmlformats.org/officeDocument/2006/relationships/tags" Target="../tags/tag406.xml"/></Relationships>
</file>

<file path=ppt/slides/_rels/slide29.xml.rels><?xml version="1.0" encoding="UTF-8" standalone="yes"?>
<Relationships xmlns="http://schemas.openxmlformats.org/package/2006/relationships"><Relationship Id="rId8" Type="http://schemas.openxmlformats.org/officeDocument/2006/relationships/tags" Target="../tags/tag417.xml"/><Relationship Id="rId13" Type="http://schemas.openxmlformats.org/officeDocument/2006/relationships/image" Target="../media/image4.png"/><Relationship Id="rId3" Type="http://schemas.openxmlformats.org/officeDocument/2006/relationships/tags" Target="../tags/tag412.xml"/><Relationship Id="rId7" Type="http://schemas.openxmlformats.org/officeDocument/2006/relationships/tags" Target="../tags/tag416.xml"/><Relationship Id="rId12" Type="http://schemas.openxmlformats.org/officeDocument/2006/relationships/slideLayout" Target="../slideLayouts/slideLayout43.xml"/><Relationship Id="rId2" Type="http://schemas.openxmlformats.org/officeDocument/2006/relationships/tags" Target="../tags/tag411.xml"/><Relationship Id="rId1" Type="http://schemas.openxmlformats.org/officeDocument/2006/relationships/tags" Target="../tags/tag410.xml"/><Relationship Id="rId6" Type="http://schemas.openxmlformats.org/officeDocument/2006/relationships/tags" Target="../tags/tag415.xml"/><Relationship Id="rId11" Type="http://schemas.openxmlformats.org/officeDocument/2006/relationships/tags" Target="../tags/tag420.xml"/><Relationship Id="rId5" Type="http://schemas.openxmlformats.org/officeDocument/2006/relationships/tags" Target="../tags/tag414.xml"/><Relationship Id="rId15" Type="http://schemas.openxmlformats.org/officeDocument/2006/relationships/image" Target="../media/image16.png"/><Relationship Id="rId10" Type="http://schemas.openxmlformats.org/officeDocument/2006/relationships/tags" Target="../tags/tag419.xml"/><Relationship Id="rId4" Type="http://schemas.openxmlformats.org/officeDocument/2006/relationships/tags" Target="../tags/tag413.xml"/><Relationship Id="rId9" Type="http://schemas.openxmlformats.org/officeDocument/2006/relationships/tags" Target="../tags/tag418.xml"/><Relationship Id="rId14" Type="http://schemas.openxmlformats.org/officeDocument/2006/relationships/image" Target="file:///C:\Users\D69LXP2\Desktop\400px_tools/pic_temp/pic_sup.pn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8" Type="http://schemas.openxmlformats.org/officeDocument/2006/relationships/tags" Target="../tags/tag428.xml"/><Relationship Id="rId13" Type="http://schemas.openxmlformats.org/officeDocument/2006/relationships/image" Target="../media/image17.png"/><Relationship Id="rId3" Type="http://schemas.openxmlformats.org/officeDocument/2006/relationships/tags" Target="../tags/tag423.xml"/><Relationship Id="rId7" Type="http://schemas.openxmlformats.org/officeDocument/2006/relationships/tags" Target="../tags/tag427.xml"/><Relationship Id="rId12" Type="http://schemas.openxmlformats.org/officeDocument/2006/relationships/image" Target="file:///C:\Users\D69LXP2\Desktop\400px_tools/pic_temp/pic_sup.png" TargetMode="External"/><Relationship Id="rId2" Type="http://schemas.openxmlformats.org/officeDocument/2006/relationships/tags" Target="../tags/tag422.xml"/><Relationship Id="rId1" Type="http://schemas.openxmlformats.org/officeDocument/2006/relationships/tags" Target="../tags/tag421.xml"/><Relationship Id="rId6" Type="http://schemas.openxmlformats.org/officeDocument/2006/relationships/tags" Target="../tags/tag426.xml"/><Relationship Id="rId11" Type="http://schemas.openxmlformats.org/officeDocument/2006/relationships/image" Target="../media/image4.png"/><Relationship Id="rId5" Type="http://schemas.openxmlformats.org/officeDocument/2006/relationships/tags" Target="../tags/tag425.xml"/><Relationship Id="rId10" Type="http://schemas.openxmlformats.org/officeDocument/2006/relationships/slideLayout" Target="../slideLayouts/slideLayout43.xml"/><Relationship Id="rId4" Type="http://schemas.openxmlformats.org/officeDocument/2006/relationships/tags" Target="../tags/tag424.xml"/><Relationship Id="rId9" Type="http://schemas.openxmlformats.org/officeDocument/2006/relationships/tags" Target="../tags/tag429.xml"/></Relationships>
</file>

<file path=ppt/slides/_rels/slide3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432.xml"/><Relationship Id="rId7" Type="http://schemas.openxmlformats.org/officeDocument/2006/relationships/slideLayout" Target="../slideLayouts/slideLayout43.xml"/><Relationship Id="rId2" Type="http://schemas.openxmlformats.org/officeDocument/2006/relationships/tags" Target="../tags/tag431.xml"/><Relationship Id="rId1" Type="http://schemas.openxmlformats.org/officeDocument/2006/relationships/tags" Target="../tags/tag430.xml"/><Relationship Id="rId6" Type="http://schemas.openxmlformats.org/officeDocument/2006/relationships/tags" Target="../tags/tag435.xml"/><Relationship Id="rId5" Type="http://schemas.openxmlformats.org/officeDocument/2006/relationships/tags" Target="../tags/tag434.xml"/><Relationship Id="rId10" Type="http://schemas.openxmlformats.org/officeDocument/2006/relationships/image" Target="../media/image18.png"/><Relationship Id="rId4" Type="http://schemas.openxmlformats.org/officeDocument/2006/relationships/tags" Target="../tags/tag433.xml"/><Relationship Id="rId9" Type="http://schemas.openxmlformats.org/officeDocument/2006/relationships/image" Target="file:///C:\Users\D69LXP2\Desktop\400px_tools/pic_temp/pic_sup.png" TargetMode="External"/></Relationships>
</file>

<file path=ppt/slides/_rels/slide32.xml.rels><?xml version="1.0" encoding="UTF-8" standalone="yes"?>
<Relationships xmlns="http://schemas.openxmlformats.org/package/2006/relationships"><Relationship Id="rId8" Type="http://schemas.openxmlformats.org/officeDocument/2006/relationships/tags" Target="../tags/tag443.xml"/><Relationship Id="rId3" Type="http://schemas.openxmlformats.org/officeDocument/2006/relationships/tags" Target="../tags/tag438.xml"/><Relationship Id="rId7" Type="http://schemas.openxmlformats.org/officeDocument/2006/relationships/tags" Target="../tags/tag442.xml"/><Relationship Id="rId12" Type="http://schemas.openxmlformats.org/officeDocument/2006/relationships/image" Target="../media/image19.png"/><Relationship Id="rId2" Type="http://schemas.openxmlformats.org/officeDocument/2006/relationships/tags" Target="../tags/tag437.xml"/><Relationship Id="rId1" Type="http://schemas.openxmlformats.org/officeDocument/2006/relationships/tags" Target="../tags/tag436.xml"/><Relationship Id="rId6" Type="http://schemas.openxmlformats.org/officeDocument/2006/relationships/tags" Target="../tags/tag441.xml"/><Relationship Id="rId11" Type="http://schemas.openxmlformats.org/officeDocument/2006/relationships/image" Target="file:///C:\Users\D69LXP2\Desktop\400px_tools/pic_temp/pic_sup.png" TargetMode="External"/><Relationship Id="rId5" Type="http://schemas.openxmlformats.org/officeDocument/2006/relationships/tags" Target="../tags/tag440.xml"/><Relationship Id="rId10" Type="http://schemas.openxmlformats.org/officeDocument/2006/relationships/image" Target="../media/image4.png"/><Relationship Id="rId4" Type="http://schemas.openxmlformats.org/officeDocument/2006/relationships/tags" Target="../tags/tag439.xml"/><Relationship Id="rId9" Type="http://schemas.openxmlformats.org/officeDocument/2006/relationships/slideLayout" Target="../slideLayouts/slideLayout43.xml"/></Relationships>
</file>

<file path=ppt/slides/_rels/slide33.xml.rels><?xml version="1.0" encoding="UTF-8" standalone="yes"?>
<Relationships xmlns="http://schemas.openxmlformats.org/package/2006/relationships"><Relationship Id="rId8" Type="http://schemas.openxmlformats.org/officeDocument/2006/relationships/tags" Target="../tags/tag451.xml"/><Relationship Id="rId3" Type="http://schemas.openxmlformats.org/officeDocument/2006/relationships/tags" Target="../tags/tag446.xml"/><Relationship Id="rId7" Type="http://schemas.openxmlformats.org/officeDocument/2006/relationships/tags" Target="../tags/tag450.xml"/><Relationship Id="rId12" Type="http://schemas.openxmlformats.org/officeDocument/2006/relationships/image" Target="../media/image20.png"/><Relationship Id="rId2" Type="http://schemas.openxmlformats.org/officeDocument/2006/relationships/tags" Target="../tags/tag445.xml"/><Relationship Id="rId1" Type="http://schemas.openxmlformats.org/officeDocument/2006/relationships/tags" Target="../tags/tag444.xml"/><Relationship Id="rId6" Type="http://schemas.openxmlformats.org/officeDocument/2006/relationships/tags" Target="../tags/tag449.xml"/><Relationship Id="rId11" Type="http://schemas.openxmlformats.org/officeDocument/2006/relationships/image" Target="file:///C:\Users\D69LXP2\Desktop\400px_tools/pic_temp/pic_sup.png" TargetMode="External"/><Relationship Id="rId5" Type="http://schemas.openxmlformats.org/officeDocument/2006/relationships/tags" Target="../tags/tag448.xml"/><Relationship Id="rId10" Type="http://schemas.openxmlformats.org/officeDocument/2006/relationships/image" Target="../media/image4.png"/><Relationship Id="rId4" Type="http://schemas.openxmlformats.org/officeDocument/2006/relationships/tags" Target="../tags/tag447.xml"/><Relationship Id="rId9" Type="http://schemas.openxmlformats.org/officeDocument/2006/relationships/slideLayout" Target="../slideLayouts/slideLayout43.xml"/></Relationships>
</file>

<file path=ppt/slides/_rels/slide34.xml.rels><?xml version="1.0" encoding="UTF-8" standalone="yes"?>
<Relationships xmlns="http://schemas.openxmlformats.org/package/2006/relationships"><Relationship Id="rId8" Type="http://schemas.openxmlformats.org/officeDocument/2006/relationships/tags" Target="../tags/tag459.xml"/><Relationship Id="rId13" Type="http://schemas.openxmlformats.org/officeDocument/2006/relationships/image" Target="../media/image4.png"/><Relationship Id="rId3" Type="http://schemas.openxmlformats.org/officeDocument/2006/relationships/tags" Target="../tags/tag454.xml"/><Relationship Id="rId7" Type="http://schemas.openxmlformats.org/officeDocument/2006/relationships/tags" Target="../tags/tag458.xml"/><Relationship Id="rId12" Type="http://schemas.openxmlformats.org/officeDocument/2006/relationships/slideLayout" Target="../slideLayouts/slideLayout43.xml"/><Relationship Id="rId2" Type="http://schemas.openxmlformats.org/officeDocument/2006/relationships/tags" Target="../tags/tag453.xml"/><Relationship Id="rId1" Type="http://schemas.openxmlformats.org/officeDocument/2006/relationships/tags" Target="../tags/tag452.xml"/><Relationship Id="rId6" Type="http://schemas.openxmlformats.org/officeDocument/2006/relationships/tags" Target="../tags/tag457.xml"/><Relationship Id="rId11" Type="http://schemas.openxmlformats.org/officeDocument/2006/relationships/tags" Target="../tags/tag462.xml"/><Relationship Id="rId5" Type="http://schemas.openxmlformats.org/officeDocument/2006/relationships/tags" Target="../tags/tag456.xml"/><Relationship Id="rId10" Type="http://schemas.openxmlformats.org/officeDocument/2006/relationships/tags" Target="../tags/tag461.xml"/><Relationship Id="rId4" Type="http://schemas.openxmlformats.org/officeDocument/2006/relationships/tags" Target="../tags/tag455.xml"/><Relationship Id="rId9" Type="http://schemas.openxmlformats.org/officeDocument/2006/relationships/tags" Target="../tags/tag460.xml"/><Relationship Id="rId14" Type="http://schemas.openxmlformats.org/officeDocument/2006/relationships/image" Target="file:///C:\Users\D69LXP2\Desktop\400px_tools/pic_temp/pic_sup.png" TargetMode="External"/></Relationships>
</file>

<file path=ppt/slides/_rels/slide35.xml.rels><?xml version="1.0" encoding="UTF-8" standalone="yes"?>
<Relationships xmlns="http://schemas.openxmlformats.org/package/2006/relationships"><Relationship Id="rId8" Type="http://schemas.openxmlformats.org/officeDocument/2006/relationships/tags" Target="../tags/tag470.xml"/><Relationship Id="rId13" Type="http://schemas.openxmlformats.org/officeDocument/2006/relationships/slideLayout" Target="../slideLayouts/slideLayout43.xml"/><Relationship Id="rId3" Type="http://schemas.openxmlformats.org/officeDocument/2006/relationships/tags" Target="../tags/tag465.xml"/><Relationship Id="rId7" Type="http://schemas.openxmlformats.org/officeDocument/2006/relationships/tags" Target="../tags/tag469.xml"/><Relationship Id="rId12" Type="http://schemas.openxmlformats.org/officeDocument/2006/relationships/tags" Target="../tags/tag474.xml"/><Relationship Id="rId2" Type="http://schemas.openxmlformats.org/officeDocument/2006/relationships/tags" Target="../tags/tag464.xml"/><Relationship Id="rId1" Type="http://schemas.openxmlformats.org/officeDocument/2006/relationships/tags" Target="../tags/tag463.xml"/><Relationship Id="rId6" Type="http://schemas.openxmlformats.org/officeDocument/2006/relationships/tags" Target="../tags/tag468.xml"/><Relationship Id="rId11" Type="http://schemas.openxmlformats.org/officeDocument/2006/relationships/tags" Target="../tags/tag473.xml"/><Relationship Id="rId5" Type="http://schemas.openxmlformats.org/officeDocument/2006/relationships/tags" Target="../tags/tag467.xml"/><Relationship Id="rId10" Type="http://schemas.openxmlformats.org/officeDocument/2006/relationships/tags" Target="../tags/tag472.xml"/><Relationship Id="rId4" Type="http://schemas.openxmlformats.org/officeDocument/2006/relationships/tags" Target="../tags/tag466.xml"/><Relationship Id="rId9" Type="http://schemas.openxmlformats.org/officeDocument/2006/relationships/tags" Target="../tags/tag471.xml"/></Relationships>
</file>

<file path=ppt/slides/_rels/slide36.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tags" Target="../tags/tag477.xml"/><Relationship Id="rId7" Type="http://schemas.openxmlformats.org/officeDocument/2006/relationships/tags" Target="../tags/tag481.xml"/><Relationship Id="rId2" Type="http://schemas.openxmlformats.org/officeDocument/2006/relationships/tags" Target="../tags/tag476.xml"/><Relationship Id="rId1" Type="http://schemas.openxmlformats.org/officeDocument/2006/relationships/tags" Target="../tags/tag475.xml"/><Relationship Id="rId6" Type="http://schemas.openxmlformats.org/officeDocument/2006/relationships/tags" Target="../tags/tag480.xml"/><Relationship Id="rId11" Type="http://schemas.openxmlformats.org/officeDocument/2006/relationships/image" Target="../media/image21.png"/><Relationship Id="rId5" Type="http://schemas.openxmlformats.org/officeDocument/2006/relationships/tags" Target="../tags/tag479.xml"/><Relationship Id="rId10" Type="http://schemas.openxmlformats.org/officeDocument/2006/relationships/image" Target="file:///C:\Users\D69LXP2\Desktop\400px_tools/pic_temp/pic_sup.png" TargetMode="External"/><Relationship Id="rId4" Type="http://schemas.openxmlformats.org/officeDocument/2006/relationships/tags" Target="../tags/tag478.xml"/><Relationship Id="rId9" Type="http://schemas.openxmlformats.org/officeDocument/2006/relationships/image" Target="../media/image4.png"/></Relationships>
</file>

<file path=ppt/slides/_rels/slide37.xml.rels><?xml version="1.0" encoding="UTF-8" standalone="yes"?>
<Relationships xmlns="http://schemas.openxmlformats.org/package/2006/relationships"><Relationship Id="rId8" Type="http://schemas.openxmlformats.org/officeDocument/2006/relationships/tags" Target="../tags/tag489.xml"/><Relationship Id="rId3" Type="http://schemas.openxmlformats.org/officeDocument/2006/relationships/tags" Target="../tags/tag484.xml"/><Relationship Id="rId7" Type="http://schemas.openxmlformats.org/officeDocument/2006/relationships/tags" Target="../tags/tag488.xml"/><Relationship Id="rId2" Type="http://schemas.openxmlformats.org/officeDocument/2006/relationships/tags" Target="../tags/tag483.xml"/><Relationship Id="rId1" Type="http://schemas.openxmlformats.org/officeDocument/2006/relationships/tags" Target="../tags/tag482.xml"/><Relationship Id="rId6" Type="http://schemas.openxmlformats.org/officeDocument/2006/relationships/tags" Target="../tags/tag487.xml"/><Relationship Id="rId11" Type="http://schemas.openxmlformats.org/officeDocument/2006/relationships/image" Target="../media/image7.jpeg"/><Relationship Id="rId5" Type="http://schemas.openxmlformats.org/officeDocument/2006/relationships/tags" Target="../tags/tag486.xml"/><Relationship Id="rId10" Type="http://schemas.openxmlformats.org/officeDocument/2006/relationships/slideLayout" Target="../slideLayouts/slideLayout3.xml"/><Relationship Id="rId4" Type="http://schemas.openxmlformats.org/officeDocument/2006/relationships/tags" Target="../tags/tag485.xml"/><Relationship Id="rId9" Type="http://schemas.openxmlformats.org/officeDocument/2006/relationships/tags" Target="../tags/tag490.xml"/></Relationships>
</file>

<file path=ppt/slides/_rels/slide38.xml.rels><?xml version="1.0" encoding="UTF-8" standalone="yes"?>
<Relationships xmlns="http://schemas.openxmlformats.org/package/2006/relationships"><Relationship Id="rId8" Type="http://schemas.openxmlformats.org/officeDocument/2006/relationships/tags" Target="../tags/tag498.xml"/><Relationship Id="rId13" Type="http://schemas.openxmlformats.org/officeDocument/2006/relationships/image" Target="../media/image22.png"/><Relationship Id="rId3" Type="http://schemas.openxmlformats.org/officeDocument/2006/relationships/tags" Target="../tags/tag493.xml"/><Relationship Id="rId7" Type="http://schemas.openxmlformats.org/officeDocument/2006/relationships/tags" Target="../tags/tag497.xml"/><Relationship Id="rId12" Type="http://schemas.openxmlformats.org/officeDocument/2006/relationships/image" Target="file:///C:\Users\D69LXP2\Desktop\400px_tools/pic_temp/pic_sup.png" TargetMode="External"/><Relationship Id="rId2" Type="http://schemas.openxmlformats.org/officeDocument/2006/relationships/tags" Target="../tags/tag492.xml"/><Relationship Id="rId1" Type="http://schemas.openxmlformats.org/officeDocument/2006/relationships/tags" Target="../tags/tag491.xml"/><Relationship Id="rId6" Type="http://schemas.openxmlformats.org/officeDocument/2006/relationships/tags" Target="../tags/tag496.xml"/><Relationship Id="rId11" Type="http://schemas.openxmlformats.org/officeDocument/2006/relationships/image" Target="../media/image4.png"/><Relationship Id="rId5" Type="http://schemas.openxmlformats.org/officeDocument/2006/relationships/tags" Target="../tags/tag495.xml"/><Relationship Id="rId10" Type="http://schemas.openxmlformats.org/officeDocument/2006/relationships/slideLayout" Target="../slideLayouts/slideLayout43.xml"/><Relationship Id="rId4" Type="http://schemas.openxmlformats.org/officeDocument/2006/relationships/tags" Target="../tags/tag494.xml"/><Relationship Id="rId9" Type="http://schemas.openxmlformats.org/officeDocument/2006/relationships/tags" Target="../tags/tag499.xml"/></Relationships>
</file>

<file path=ppt/slides/_rels/slide39.xml.rels><?xml version="1.0" encoding="UTF-8" standalone="yes"?>
<Relationships xmlns="http://schemas.openxmlformats.org/package/2006/relationships"><Relationship Id="rId8" Type="http://schemas.openxmlformats.org/officeDocument/2006/relationships/tags" Target="../tags/tag507.xml"/><Relationship Id="rId13" Type="http://schemas.openxmlformats.org/officeDocument/2006/relationships/image" Target="../media/image4.png"/><Relationship Id="rId3" Type="http://schemas.openxmlformats.org/officeDocument/2006/relationships/tags" Target="../tags/tag502.xml"/><Relationship Id="rId7" Type="http://schemas.openxmlformats.org/officeDocument/2006/relationships/tags" Target="../tags/tag506.xml"/><Relationship Id="rId12" Type="http://schemas.openxmlformats.org/officeDocument/2006/relationships/slideLayout" Target="../slideLayouts/slideLayout43.xml"/><Relationship Id="rId2" Type="http://schemas.openxmlformats.org/officeDocument/2006/relationships/tags" Target="../tags/tag501.xml"/><Relationship Id="rId1" Type="http://schemas.openxmlformats.org/officeDocument/2006/relationships/tags" Target="../tags/tag500.xml"/><Relationship Id="rId6" Type="http://schemas.openxmlformats.org/officeDocument/2006/relationships/tags" Target="../tags/tag505.xml"/><Relationship Id="rId11" Type="http://schemas.openxmlformats.org/officeDocument/2006/relationships/tags" Target="../tags/tag510.xml"/><Relationship Id="rId5" Type="http://schemas.openxmlformats.org/officeDocument/2006/relationships/tags" Target="../tags/tag504.xml"/><Relationship Id="rId10" Type="http://schemas.openxmlformats.org/officeDocument/2006/relationships/tags" Target="../tags/tag509.xml"/><Relationship Id="rId4" Type="http://schemas.openxmlformats.org/officeDocument/2006/relationships/tags" Target="../tags/tag503.xml"/><Relationship Id="rId9" Type="http://schemas.openxmlformats.org/officeDocument/2006/relationships/tags" Target="../tags/tag508.xml"/><Relationship Id="rId14" Type="http://schemas.openxmlformats.org/officeDocument/2006/relationships/image" Target="file:///C:\Users\D69LXP2\Desktop\400px_tools/pic_temp/pic_sup.png" TargetMode="External"/></Relationships>
</file>

<file path=ppt/slides/_rels/slide4.xml.rels><?xml version="1.0" encoding="UTF-8" standalone="yes"?>
<Relationships xmlns="http://schemas.openxmlformats.org/package/2006/relationships"><Relationship Id="rId8" Type="http://schemas.openxmlformats.org/officeDocument/2006/relationships/tags" Target="../tags/tag190.xml"/><Relationship Id="rId3" Type="http://schemas.openxmlformats.org/officeDocument/2006/relationships/tags" Target="../tags/tag185.xml"/><Relationship Id="rId7" Type="http://schemas.openxmlformats.org/officeDocument/2006/relationships/tags" Target="../tags/tag189.xml"/><Relationship Id="rId2" Type="http://schemas.openxmlformats.org/officeDocument/2006/relationships/tags" Target="../tags/tag184.xml"/><Relationship Id="rId1" Type="http://schemas.openxmlformats.org/officeDocument/2006/relationships/tags" Target="../tags/tag183.xml"/><Relationship Id="rId6" Type="http://schemas.openxmlformats.org/officeDocument/2006/relationships/tags" Target="../tags/tag188.xml"/><Relationship Id="rId11" Type="http://schemas.openxmlformats.org/officeDocument/2006/relationships/image" Target="../media/image7.jpeg"/><Relationship Id="rId5" Type="http://schemas.openxmlformats.org/officeDocument/2006/relationships/tags" Target="../tags/tag187.xml"/><Relationship Id="rId10" Type="http://schemas.openxmlformats.org/officeDocument/2006/relationships/slideLayout" Target="../slideLayouts/slideLayout3.xml"/><Relationship Id="rId4" Type="http://schemas.openxmlformats.org/officeDocument/2006/relationships/tags" Target="../tags/tag186.xml"/><Relationship Id="rId9" Type="http://schemas.openxmlformats.org/officeDocument/2006/relationships/tags" Target="../tags/tag191.xml"/></Relationships>
</file>

<file path=ppt/slides/_rels/slide40.xml.rels><?xml version="1.0" encoding="UTF-8" standalone="yes"?>
<Relationships xmlns="http://schemas.openxmlformats.org/package/2006/relationships"><Relationship Id="rId8" Type="http://schemas.openxmlformats.org/officeDocument/2006/relationships/tags" Target="../tags/tag518.xml"/><Relationship Id="rId13" Type="http://schemas.openxmlformats.org/officeDocument/2006/relationships/tags" Target="../tags/tag523.xml"/><Relationship Id="rId18" Type="http://schemas.openxmlformats.org/officeDocument/2006/relationships/tags" Target="../tags/tag528.xml"/><Relationship Id="rId26" Type="http://schemas.openxmlformats.org/officeDocument/2006/relationships/tags" Target="../tags/tag536.xml"/><Relationship Id="rId3" Type="http://schemas.openxmlformats.org/officeDocument/2006/relationships/tags" Target="../tags/tag513.xml"/><Relationship Id="rId21" Type="http://schemas.openxmlformats.org/officeDocument/2006/relationships/tags" Target="../tags/tag531.xml"/><Relationship Id="rId7" Type="http://schemas.openxmlformats.org/officeDocument/2006/relationships/tags" Target="../tags/tag517.xml"/><Relationship Id="rId12" Type="http://schemas.openxmlformats.org/officeDocument/2006/relationships/tags" Target="../tags/tag522.xml"/><Relationship Id="rId17" Type="http://schemas.openxmlformats.org/officeDocument/2006/relationships/tags" Target="../tags/tag527.xml"/><Relationship Id="rId25" Type="http://schemas.openxmlformats.org/officeDocument/2006/relationships/tags" Target="../tags/tag535.xml"/><Relationship Id="rId2" Type="http://schemas.openxmlformats.org/officeDocument/2006/relationships/tags" Target="../tags/tag512.xml"/><Relationship Id="rId16" Type="http://schemas.openxmlformats.org/officeDocument/2006/relationships/tags" Target="../tags/tag526.xml"/><Relationship Id="rId20" Type="http://schemas.openxmlformats.org/officeDocument/2006/relationships/tags" Target="../tags/tag530.xml"/><Relationship Id="rId29" Type="http://schemas.openxmlformats.org/officeDocument/2006/relationships/tags" Target="../tags/tag539.xml"/><Relationship Id="rId1" Type="http://schemas.openxmlformats.org/officeDocument/2006/relationships/tags" Target="../tags/tag511.xml"/><Relationship Id="rId6" Type="http://schemas.openxmlformats.org/officeDocument/2006/relationships/tags" Target="../tags/tag516.xml"/><Relationship Id="rId11" Type="http://schemas.openxmlformats.org/officeDocument/2006/relationships/tags" Target="../tags/tag521.xml"/><Relationship Id="rId24" Type="http://schemas.openxmlformats.org/officeDocument/2006/relationships/tags" Target="../tags/tag534.xml"/><Relationship Id="rId5" Type="http://schemas.openxmlformats.org/officeDocument/2006/relationships/tags" Target="../tags/tag515.xml"/><Relationship Id="rId15" Type="http://schemas.openxmlformats.org/officeDocument/2006/relationships/tags" Target="../tags/tag525.xml"/><Relationship Id="rId23" Type="http://schemas.openxmlformats.org/officeDocument/2006/relationships/tags" Target="../tags/tag533.xml"/><Relationship Id="rId28" Type="http://schemas.openxmlformats.org/officeDocument/2006/relationships/tags" Target="../tags/tag538.xml"/><Relationship Id="rId10" Type="http://schemas.openxmlformats.org/officeDocument/2006/relationships/tags" Target="../tags/tag520.xml"/><Relationship Id="rId19" Type="http://schemas.openxmlformats.org/officeDocument/2006/relationships/tags" Target="../tags/tag529.xml"/><Relationship Id="rId4" Type="http://schemas.openxmlformats.org/officeDocument/2006/relationships/tags" Target="../tags/tag514.xml"/><Relationship Id="rId9" Type="http://schemas.openxmlformats.org/officeDocument/2006/relationships/tags" Target="../tags/tag519.xml"/><Relationship Id="rId14" Type="http://schemas.openxmlformats.org/officeDocument/2006/relationships/tags" Target="../tags/tag524.xml"/><Relationship Id="rId22" Type="http://schemas.openxmlformats.org/officeDocument/2006/relationships/tags" Target="../tags/tag532.xml"/><Relationship Id="rId27" Type="http://schemas.openxmlformats.org/officeDocument/2006/relationships/tags" Target="../tags/tag537.xml"/><Relationship Id="rId30" Type="http://schemas.openxmlformats.org/officeDocument/2006/relationships/slideLayout" Target="../slideLayouts/slideLayout43.xml"/></Relationships>
</file>

<file path=ppt/slides/_rels/slide41.xml.rels><?xml version="1.0" encoding="UTF-8" standalone="yes"?>
<Relationships xmlns="http://schemas.openxmlformats.org/package/2006/relationships"><Relationship Id="rId8" Type="http://schemas.openxmlformats.org/officeDocument/2006/relationships/tags" Target="../tags/tag547.xml"/><Relationship Id="rId3" Type="http://schemas.openxmlformats.org/officeDocument/2006/relationships/tags" Target="../tags/tag542.xml"/><Relationship Id="rId7" Type="http://schemas.openxmlformats.org/officeDocument/2006/relationships/tags" Target="../tags/tag546.xml"/><Relationship Id="rId2" Type="http://schemas.openxmlformats.org/officeDocument/2006/relationships/tags" Target="../tags/tag541.xml"/><Relationship Id="rId1" Type="http://schemas.openxmlformats.org/officeDocument/2006/relationships/tags" Target="../tags/tag540.xml"/><Relationship Id="rId6" Type="http://schemas.openxmlformats.org/officeDocument/2006/relationships/tags" Target="../tags/tag545.xml"/><Relationship Id="rId5" Type="http://schemas.openxmlformats.org/officeDocument/2006/relationships/tags" Target="../tags/tag544.xml"/><Relationship Id="rId10" Type="http://schemas.openxmlformats.org/officeDocument/2006/relationships/image" Target="../media/image23.png"/><Relationship Id="rId4" Type="http://schemas.openxmlformats.org/officeDocument/2006/relationships/tags" Target="../tags/tag543.xml"/><Relationship Id="rId9" Type="http://schemas.openxmlformats.org/officeDocument/2006/relationships/slideLayout" Target="../slideLayouts/slideLayout43.xml"/></Relationships>
</file>

<file path=ppt/slides/_rels/slide42.xml.rels><?xml version="1.0" encoding="UTF-8" standalone="yes"?>
<Relationships xmlns="http://schemas.openxmlformats.org/package/2006/relationships"><Relationship Id="rId8" Type="http://schemas.openxmlformats.org/officeDocument/2006/relationships/tags" Target="../tags/tag555.xml"/><Relationship Id="rId13" Type="http://schemas.openxmlformats.org/officeDocument/2006/relationships/tags" Target="../tags/tag560.xml"/><Relationship Id="rId18" Type="http://schemas.openxmlformats.org/officeDocument/2006/relationships/tags" Target="../tags/tag565.xml"/><Relationship Id="rId3" Type="http://schemas.openxmlformats.org/officeDocument/2006/relationships/tags" Target="../tags/tag550.xml"/><Relationship Id="rId21" Type="http://schemas.openxmlformats.org/officeDocument/2006/relationships/tags" Target="../tags/tag568.xml"/><Relationship Id="rId7" Type="http://schemas.openxmlformats.org/officeDocument/2006/relationships/tags" Target="../tags/tag554.xml"/><Relationship Id="rId12" Type="http://schemas.openxmlformats.org/officeDocument/2006/relationships/tags" Target="../tags/tag559.xml"/><Relationship Id="rId17" Type="http://schemas.openxmlformats.org/officeDocument/2006/relationships/tags" Target="../tags/tag564.xml"/><Relationship Id="rId2" Type="http://schemas.openxmlformats.org/officeDocument/2006/relationships/tags" Target="../tags/tag549.xml"/><Relationship Id="rId16" Type="http://schemas.openxmlformats.org/officeDocument/2006/relationships/tags" Target="../tags/tag563.xml"/><Relationship Id="rId20" Type="http://schemas.openxmlformats.org/officeDocument/2006/relationships/tags" Target="../tags/tag567.xml"/><Relationship Id="rId1" Type="http://schemas.openxmlformats.org/officeDocument/2006/relationships/tags" Target="../tags/tag548.xml"/><Relationship Id="rId6" Type="http://schemas.openxmlformats.org/officeDocument/2006/relationships/tags" Target="../tags/tag553.xml"/><Relationship Id="rId11" Type="http://schemas.openxmlformats.org/officeDocument/2006/relationships/tags" Target="../tags/tag558.xml"/><Relationship Id="rId5" Type="http://schemas.openxmlformats.org/officeDocument/2006/relationships/tags" Target="../tags/tag552.xml"/><Relationship Id="rId15" Type="http://schemas.openxmlformats.org/officeDocument/2006/relationships/tags" Target="../tags/tag562.xml"/><Relationship Id="rId10" Type="http://schemas.openxmlformats.org/officeDocument/2006/relationships/tags" Target="../tags/tag557.xml"/><Relationship Id="rId19" Type="http://schemas.openxmlformats.org/officeDocument/2006/relationships/tags" Target="../tags/tag566.xml"/><Relationship Id="rId4" Type="http://schemas.openxmlformats.org/officeDocument/2006/relationships/tags" Target="../tags/tag551.xml"/><Relationship Id="rId9" Type="http://schemas.openxmlformats.org/officeDocument/2006/relationships/tags" Target="../tags/tag556.xml"/><Relationship Id="rId14" Type="http://schemas.openxmlformats.org/officeDocument/2006/relationships/tags" Target="../tags/tag561.xml"/><Relationship Id="rId22" Type="http://schemas.openxmlformats.org/officeDocument/2006/relationships/slideLayout" Target="../slideLayouts/slideLayout43.xml"/></Relationships>
</file>

<file path=ppt/slides/_rels/slide43.xml.rels><?xml version="1.0" encoding="UTF-8" standalone="yes"?>
<Relationships xmlns="http://schemas.openxmlformats.org/package/2006/relationships"><Relationship Id="rId8" Type="http://schemas.openxmlformats.org/officeDocument/2006/relationships/tags" Target="../tags/tag576.xml"/><Relationship Id="rId3" Type="http://schemas.openxmlformats.org/officeDocument/2006/relationships/tags" Target="../tags/tag571.xml"/><Relationship Id="rId7" Type="http://schemas.openxmlformats.org/officeDocument/2006/relationships/tags" Target="../tags/tag575.xml"/><Relationship Id="rId2" Type="http://schemas.openxmlformats.org/officeDocument/2006/relationships/tags" Target="../tags/tag570.xml"/><Relationship Id="rId1" Type="http://schemas.openxmlformats.org/officeDocument/2006/relationships/tags" Target="../tags/tag569.xml"/><Relationship Id="rId6" Type="http://schemas.openxmlformats.org/officeDocument/2006/relationships/tags" Target="../tags/tag574.xml"/><Relationship Id="rId5" Type="http://schemas.openxmlformats.org/officeDocument/2006/relationships/tags" Target="../tags/tag573.xml"/><Relationship Id="rId10" Type="http://schemas.openxmlformats.org/officeDocument/2006/relationships/image" Target="../media/image24.png"/><Relationship Id="rId4" Type="http://schemas.openxmlformats.org/officeDocument/2006/relationships/tags" Target="../tags/tag572.xml"/><Relationship Id="rId9" Type="http://schemas.openxmlformats.org/officeDocument/2006/relationships/slideLayout" Target="../slideLayouts/slideLayout43.xml"/></Relationships>
</file>

<file path=ppt/slides/_rels/slide44.xml.rels><?xml version="1.0" encoding="UTF-8" standalone="yes"?>
<Relationships xmlns="http://schemas.openxmlformats.org/package/2006/relationships"><Relationship Id="rId8" Type="http://schemas.openxmlformats.org/officeDocument/2006/relationships/tags" Target="../tags/tag584.xml"/><Relationship Id="rId13" Type="http://schemas.openxmlformats.org/officeDocument/2006/relationships/tags" Target="../tags/tag589.xml"/><Relationship Id="rId18" Type="http://schemas.openxmlformats.org/officeDocument/2006/relationships/tags" Target="../tags/tag594.xml"/><Relationship Id="rId3" Type="http://schemas.openxmlformats.org/officeDocument/2006/relationships/tags" Target="../tags/tag579.xml"/><Relationship Id="rId21" Type="http://schemas.openxmlformats.org/officeDocument/2006/relationships/tags" Target="../tags/tag597.xml"/><Relationship Id="rId7" Type="http://schemas.openxmlformats.org/officeDocument/2006/relationships/tags" Target="../tags/tag583.xml"/><Relationship Id="rId12" Type="http://schemas.openxmlformats.org/officeDocument/2006/relationships/tags" Target="../tags/tag588.xml"/><Relationship Id="rId17" Type="http://schemas.openxmlformats.org/officeDocument/2006/relationships/tags" Target="../tags/tag593.xml"/><Relationship Id="rId2" Type="http://schemas.openxmlformats.org/officeDocument/2006/relationships/tags" Target="../tags/tag578.xml"/><Relationship Id="rId16" Type="http://schemas.openxmlformats.org/officeDocument/2006/relationships/tags" Target="../tags/tag592.xml"/><Relationship Id="rId20" Type="http://schemas.openxmlformats.org/officeDocument/2006/relationships/tags" Target="../tags/tag596.xml"/><Relationship Id="rId1" Type="http://schemas.openxmlformats.org/officeDocument/2006/relationships/tags" Target="../tags/tag577.xml"/><Relationship Id="rId6" Type="http://schemas.openxmlformats.org/officeDocument/2006/relationships/tags" Target="../tags/tag582.xml"/><Relationship Id="rId11" Type="http://schemas.openxmlformats.org/officeDocument/2006/relationships/tags" Target="../tags/tag587.xml"/><Relationship Id="rId5" Type="http://schemas.openxmlformats.org/officeDocument/2006/relationships/tags" Target="../tags/tag581.xml"/><Relationship Id="rId15" Type="http://schemas.openxmlformats.org/officeDocument/2006/relationships/tags" Target="../tags/tag591.xml"/><Relationship Id="rId10" Type="http://schemas.openxmlformats.org/officeDocument/2006/relationships/tags" Target="../tags/tag586.xml"/><Relationship Id="rId19" Type="http://schemas.openxmlformats.org/officeDocument/2006/relationships/tags" Target="../tags/tag595.xml"/><Relationship Id="rId4" Type="http://schemas.openxmlformats.org/officeDocument/2006/relationships/tags" Target="../tags/tag580.xml"/><Relationship Id="rId9" Type="http://schemas.openxmlformats.org/officeDocument/2006/relationships/tags" Target="../tags/tag585.xml"/><Relationship Id="rId14" Type="http://schemas.openxmlformats.org/officeDocument/2006/relationships/tags" Target="../tags/tag590.xml"/><Relationship Id="rId22" Type="http://schemas.openxmlformats.org/officeDocument/2006/relationships/slideLayout" Target="../slideLayouts/slideLayout43.xml"/></Relationships>
</file>

<file path=ppt/slides/_rels/slide45.xml.rels><?xml version="1.0" encoding="UTF-8" standalone="yes"?>
<Relationships xmlns="http://schemas.openxmlformats.org/package/2006/relationships"><Relationship Id="rId8" Type="http://schemas.openxmlformats.org/officeDocument/2006/relationships/tags" Target="../tags/tag605.xml"/><Relationship Id="rId3" Type="http://schemas.openxmlformats.org/officeDocument/2006/relationships/tags" Target="../tags/tag600.xml"/><Relationship Id="rId7" Type="http://schemas.openxmlformats.org/officeDocument/2006/relationships/tags" Target="../tags/tag604.xml"/><Relationship Id="rId2" Type="http://schemas.openxmlformats.org/officeDocument/2006/relationships/tags" Target="../tags/tag599.xml"/><Relationship Id="rId1" Type="http://schemas.openxmlformats.org/officeDocument/2006/relationships/tags" Target="../tags/tag598.xml"/><Relationship Id="rId6" Type="http://schemas.openxmlformats.org/officeDocument/2006/relationships/tags" Target="../tags/tag603.xml"/><Relationship Id="rId5" Type="http://schemas.openxmlformats.org/officeDocument/2006/relationships/tags" Target="../tags/tag602.xml"/><Relationship Id="rId10" Type="http://schemas.openxmlformats.org/officeDocument/2006/relationships/image" Target="../media/image25.png"/><Relationship Id="rId4" Type="http://schemas.openxmlformats.org/officeDocument/2006/relationships/tags" Target="../tags/tag601.xml"/><Relationship Id="rId9" Type="http://schemas.openxmlformats.org/officeDocument/2006/relationships/slideLayout" Target="../slideLayouts/slideLayout43.xml"/></Relationships>
</file>

<file path=ppt/slides/_rels/slide46.xml.rels><?xml version="1.0" encoding="UTF-8" standalone="yes"?>
<Relationships xmlns="http://schemas.openxmlformats.org/package/2006/relationships"><Relationship Id="rId8" Type="http://schemas.openxmlformats.org/officeDocument/2006/relationships/tags" Target="../tags/tag613.xml"/><Relationship Id="rId13" Type="http://schemas.openxmlformats.org/officeDocument/2006/relationships/tags" Target="../tags/tag618.xml"/><Relationship Id="rId18" Type="http://schemas.openxmlformats.org/officeDocument/2006/relationships/tags" Target="../tags/tag623.xml"/><Relationship Id="rId26" Type="http://schemas.openxmlformats.org/officeDocument/2006/relationships/tags" Target="../tags/tag631.xml"/><Relationship Id="rId3" Type="http://schemas.openxmlformats.org/officeDocument/2006/relationships/tags" Target="../tags/tag608.xml"/><Relationship Id="rId21" Type="http://schemas.openxmlformats.org/officeDocument/2006/relationships/tags" Target="../tags/tag626.xml"/><Relationship Id="rId34" Type="http://schemas.openxmlformats.org/officeDocument/2006/relationships/slideLayout" Target="../slideLayouts/slideLayout43.xml"/><Relationship Id="rId7" Type="http://schemas.openxmlformats.org/officeDocument/2006/relationships/tags" Target="../tags/tag612.xml"/><Relationship Id="rId12" Type="http://schemas.openxmlformats.org/officeDocument/2006/relationships/tags" Target="../tags/tag617.xml"/><Relationship Id="rId17" Type="http://schemas.openxmlformats.org/officeDocument/2006/relationships/tags" Target="../tags/tag622.xml"/><Relationship Id="rId25" Type="http://schemas.openxmlformats.org/officeDocument/2006/relationships/tags" Target="../tags/tag630.xml"/><Relationship Id="rId33" Type="http://schemas.openxmlformats.org/officeDocument/2006/relationships/tags" Target="../tags/tag638.xml"/><Relationship Id="rId2" Type="http://schemas.openxmlformats.org/officeDocument/2006/relationships/tags" Target="../tags/tag607.xml"/><Relationship Id="rId16" Type="http://schemas.openxmlformats.org/officeDocument/2006/relationships/tags" Target="../tags/tag621.xml"/><Relationship Id="rId20" Type="http://schemas.openxmlformats.org/officeDocument/2006/relationships/tags" Target="../tags/tag625.xml"/><Relationship Id="rId29" Type="http://schemas.openxmlformats.org/officeDocument/2006/relationships/tags" Target="../tags/tag634.xml"/><Relationship Id="rId1" Type="http://schemas.openxmlformats.org/officeDocument/2006/relationships/tags" Target="../tags/tag606.xml"/><Relationship Id="rId6" Type="http://schemas.openxmlformats.org/officeDocument/2006/relationships/tags" Target="../tags/tag611.xml"/><Relationship Id="rId11" Type="http://schemas.openxmlformats.org/officeDocument/2006/relationships/tags" Target="../tags/tag616.xml"/><Relationship Id="rId24" Type="http://schemas.openxmlformats.org/officeDocument/2006/relationships/tags" Target="../tags/tag629.xml"/><Relationship Id="rId32" Type="http://schemas.openxmlformats.org/officeDocument/2006/relationships/tags" Target="../tags/tag637.xml"/><Relationship Id="rId5" Type="http://schemas.openxmlformats.org/officeDocument/2006/relationships/tags" Target="../tags/tag610.xml"/><Relationship Id="rId15" Type="http://schemas.openxmlformats.org/officeDocument/2006/relationships/tags" Target="../tags/tag620.xml"/><Relationship Id="rId23" Type="http://schemas.openxmlformats.org/officeDocument/2006/relationships/tags" Target="../tags/tag628.xml"/><Relationship Id="rId28" Type="http://schemas.openxmlformats.org/officeDocument/2006/relationships/tags" Target="../tags/tag633.xml"/><Relationship Id="rId10" Type="http://schemas.openxmlformats.org/officeDocument/2006/relationships/tags" Target="../tags/tag615.xml"/><Relationship Id="rId19" Type="http://schemas.openxmlformats.org/officeDocument/2006/relationships/tags" Target="../tags/tag624.xml"/><Relationship Id="rId31" Type="http://schemas.openxmlformats.org/officeDocument/2006/relationships/tags" Target="../tags/tag636.xml"/><Relationship Id="rId4" Type="http://schemas.openxmlformats.org/officeDocument/2006/relationships/tags" Target="../tags/tag609.xml"/><Relationship Id="rId9" Type="http://schemas.openxmlformats.org/officeDocument/2006/relationships/tags" Target="../tags/tag614.xml"/><Relationship Id="rId14" Type="http://schemas.openxmlformats.org/officeDocument/2006/relationships/tags" Target="../tags/tag619.xml"/><Relationship Id="rId22" Type="http://schemas.openxmlformats.org/officeDocument/2006/relationships/tags" Target="../tags/tag627.xml"/><Relationship Id="rId27" Type="http://schemas.openxmlformats.org/officeDocument/2006/relationships/tags" Target="../tags/tag632.xml"/><Relationship Id="rId30" Type="http://schemas.openxmlformats.org/officeDocument/2006/relationships/tags" Target="../tags/tag635.xml"/></Relationships>
</file>

<file path=ppt/slides/_rels/slide47.xml.rels><?xml version="1.0" encoding="UTF-8" standalone="yes"?>
<Relationships xmlns="http://schemas.openxmlformats.org/package/2006/relationships"><Relationship Id="rId8" Type="http://schemas.openxmlformats.org/officeDocument/2006/relationships/tags" Target="../tags/tag646.xml"/><Relationship Id="rId13" Type="http://schemas.openxmlformats.org/officeDocument/2006/relationships/image" Target="file:///C:\Users\D69LXP2\Desktop\400px_tools/pic_temp/pic_sup.png" TargetMode="External"/><Relationship Id="rId3" Type="http://schemas.openxmlformats.org/officeDocument/2006/relationships/tags" Target="../tags/tag641.xml"/><Relationship Id="rId7" Type="http://schemas.openxmlformats.org/officeDocument/2006/relationships/tags" Target="../tags/tag645.xml"/><Relationship Id="rId12" Type="http://schemas.openxmlformats.org/officeDocument/2006/relationships/image" Target="../media/image4.png"/><Relationship Id="rId2" Type="http://schemas.openxmlformats.org/officeDocument/2006/relationships/tags" Target="../tags/tag640.xml"/><Relationship Id="rId1" Type="http://schemas.openxmlformats.org/officeDocument/2006/relationships/tags" Target="../tags/tag639.xml"/><Relationship Id="rId6" Type="http://schemas.openxmlformats.org/officeDocument/2006/relationships/tags" Target="../tags/tag644.xml"/><Relationship Id="rId11" Type="http://schemas.openxmlformats.org/officeDocument/2006/relationships/slideLayout" Target="../slideLayouts/slideLayout43.xml"/><Relationship Id="rId5" Type="http://schemas.openxmlformats.org/officeDocument/2006/relationships/tags" Target="../tags/tag643.xml"/><Relationship Id="rId10" Type="http://schemas.openxmlformats.org/officeDocument/2006/relationships/tags" Target="../tags/tag648.xml"/><Relationship Id="rId4" Type="http://schemas.openxmlformats.org/officeDocument/2006/relationships/tags" Target="../tags/tag642.xml"/><Relationship Id="rId9" Type="http://schemas.openxmlformats.org/officeDocument/2006/relationships/tags" Target="../tags/tag647.xml"/></Relationships>
</file>

<file path=ppt/slides/_rels/slide4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651.xml"/><Relationship Id="rId7" Type="http://schemas.openxmlformats.org/officeDocument/2006/relationships/slideLayout" Target="../slideLayouts/slideLayout43.xml"/><Relationship Id="rId2" Type="http://schemas.openxmlformats.org/officeDocument/2006/relationships/tags" Target="../tags/tag650.xml"/><Relationship Id="rId1" Type="http://schemas.openxmlformats.org/officeDocument/2006/relationships/tags" Target="../tags/tag649.xml"/><Relationship Id="rId6" Type="http://schemas.openxmlformats.org/officeDocument/2006/relationships/tags" Target="../tags/tag654.xml"/><Relationship Id="rId5" Type="http://schemas.openxmlformats.org/officeDocument/2006/relationships/tags" Target="../tags/tag653.xml"/><Relationship Id="rId10" Type="http://schemas.openxmlformats.org/officeDocument/2006/relationships/image" Target="../media/image26.png"/><Relationship Id="rId4" Type="http://schemas.openxmlformats.org/officeDocument/2006/relationships/tags" Target="../tags/tag652.xml"/><Relationship Id="rId9" Type="http://schemas.openxmlformats.org/officeDocument/2006/relationships/image" Target="file:///C:\Users\D69LXP2\Desktop\400px_tools/pic_temp/pic_sup.png" TargetMode="External"/></Relationships>
</file>

<file path=ppt/slides/_rels/slide49.xml.rels><?xml version="1.0" encoding="UTF-8" standalone="yes"?>
<Relationships xmlns="http://schemas.openxmlformats.org/package/2006/relationships"><Relationship Id="rId8" Type="http://schemas.openxmlformats.org/officeDocument/2006/relationships/tags" Target="../tags/tag662.xml"/><Relationship Id="rId13" Type="http://schemas.openxmlformats.org/officeDocument/2006/relationships/tags" Target="../tags/tag667.xml"/><Relationship Id="rId18" Type="http://schemas.openxmlformats.org/officeDocument/2006/relationships/tags" Target="../tags/tag672.xml"/><Relationship Id="rId26" Type="http://schemas.openxmlformats.org/officeDocument/2006/relationships/slideLayout" Target="../slideLayouts/slideLayout43.xml"/><Relationship Id="rId3" Type="http://schemas.openxmlformats.org/officeDocument/2006/relationships/tags" Target="../tags/tag657.xml"/><Relationship Id="rId21" Type="http://schemas.openxmlformats.org/officeDocument/2006/relationships/tags" Target="../tags/tag675.xml"/><Relationship Id="rId7" Type="http://schemas.openxmlformats.org/officeDocument/2006/relationships/tags" Target="../tags/tag661.xml"/><Relationship Id="rId12" Type="http://schemas.openxmlformats.org/officeDocument/2006/relationships/tags" Target="../tags/tag666.xml"/><Relationship Id="rId17" Type="http://schemas.openxmlformats.org/officeDocument/2006/relationships/tags" Target="../tags/tag671.xml"/><Relationship Id="rId25" Type="http://schemas.openxmlformats.org/officeDocument/2006/relationships/tags" Target="../tags/tag679.xml"/><Relationship Id="rId2" Type="http://schemas.openxmlformats.org/officeDocument/2006/relationships/tags" Target="../tags/tag656.xml"/><Relationship Id="rId16" Type="http://schemas.openxmlformats.org/officeDocument/2006/relationships/tags" Target="../tags/tag670.xml"/><Relationship Id="rId20" Type="http://schemas.openxmlformats.org/officeDocument/2006/relationships/tags" Target="../tags/tag674.xml"/><Relationship Id="rId1" Type="http://schemas.openxmlformats.org/officeDocument/2006/relationships/tags" Target="../tags/tag655.xml"/><Relationship Id="rId6" Type="http://schemas.openxmlformats.org/officeDocument/2006/relationships/tags" Target="../tags/tag660.xml"/><Relationship Id="rId11" Type="http://schemas.openxmlformats.org/officeDocument/2006/relationships/tags" Target="../tags/tag665.xml"/><Relationship Id="rId24" Type="http://schemas.openxmlformats.org/officeDocument/2006/relationships/tags" Target="../tags/tag678.xml"/><Relationship Id="rId5" Type="http://schemas.openxmlformats.org/officeDocument/2006/relationships/tags" Target="../tags/tag659.xml"/><Relationship Id="rId15" Type="http://schemas.openxmlformats.org/officeDocument/2006/relationships/tags" Target="../tags/tag669.xml"/><Relationship Id="rId23" Type="http://schemas.openxmlformats.org/officeDocument/2006/relationships/tags" Target="../tags/tag677.xml"/><Relationship Id="rId28" Type="http://schemas.openxmlformats.org/officeDocument/2006/relationships/image" Target="file:///C:\Users\D69LXP2\Desktop\400px_tools/pic_temp/pic_sup.png" TargetMode="External"/><Relationship Id="rId10" Type="http://schemas.openxmlformats.org/officeDocument/2006/relationships/tags" Target="../tags/tag664.xml"/><Relationship Id="rId19" Type="http://schemas.openxmlformats.org/officeDocument/2006/relationships/tags" Target="../tags/tag673.xml"/><Relationship Id="rId4" Type="http://schemas.openxmlformats.org/officeDocument/2006/relationships/tags" Target="../tags/tag658.xml"/><Relationship Id="rId9" Type="http://schemas.openxmlformats.org/officeDocument/2006/relationships/tags" Target="../tags/tag663.xml"/><Relationship Id="rId14" Type="http://schemas.openxmlformats.org/officeDocument/2006/relationships/tags" Target="../tags/tag668.xml"/><Relationship Id="rId22" Type="http://schemas.openxmlformats.org/officeDocument/2006/relationships/tags" Target="../tags/tag676.xml"/><Relationship Id="rId27"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tags" Target="../tags/tag194.xml"/><Relationship Id="rId7" Type="http://schemas.openxmlformats.org/officeDocument/2006/relationships/tags" Target="../tags/tag198.xml"/><Relationship Id="rId2" Type="http://schemas.openxmlformats.org/officeDocument/2006/relationships/tags" Target="../tags/tag193.xml"/><Relationship Id="rId1" Type="http://schemas.openxmlformats.org/officeDocument/2006/relationships/tags" Target="../tags/tag192.xml"/><Relationship Id="rId6" Type="http://schemas.openxmlformats.org/officeDocument/2006/relationships/tags" Target="../tags/tag197.xml"/><Relationship Id="rId11" Type="http://schemas.openxmlformats.org/officeDocument/2006/relationships/image" Target="../media/image8.png"/><Relationship Id="rId5" Type="http://schemas.openxmlformats.org/officeDocument/2006/relationships/tags" Target="../tags/tag196.xml"/><Relationship Id="rId10" Type="http://schemas.openxmlformats.org/officeDocument/2006/relationships/image" Target="file:///C:\Users\D69LXP2\Desktop\400px_tools/pic_temp/pic_sup.png" TargetMode="External"/><Relationship Id="rId4" Type="http://schemas.openxmlformats.org/officeDocument/2006/relationships/tags" Target="../tags/tag195.xml"/><Relationship Id="rId9" Type="http://schemas.openxmlformats.org/officeDocument/2006/relationships/image" Target="../media/image4.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51.xml.rels><?xml version="1.0" encoding="UTF-8" standalone="yes"?>
<Relationships xmlns="http://schemas.openxmlformats.org/package/2006/relationships"><Relationship Id="rId8" Type="http://schemas.openxmlformats.org/officeDocument/2006/relationships/tags" Target="../tags/tag687.xml"/><Relationship Id="rId3" Type="http://schemas.openxmlformats.org/officeDocument/2006/relationships/tags" Target="../tags/tag682.xml"/><Relationship Id="rId7" Type="http://schemas.openxmlformats.org/officeDocument/2006/relationships/tags" Target="../tags/tag686.xml"/><Relationship Id="rId2" Type="http://schemas.openxmlformats.org/officeDocument/2006/relationships/tags" Target="../tags/tag681.xml"/><Relationship Id="rId1" Type="http://schemas.openxmlformats.org/officeDocument/2006/relationships/tags" Target="../tags/tag680.xml"/><Relationship Id="rId6" Type="http://schemas.openxmlformats.org/officeDocument/2006/relationships/tags" Target="../tags/tag685.xml"/><Relationship Id="rId11" Type="http://schemas.openxmlformats.org/officeDocument/2006/relationships/image" Target="../media/image7.jpeg"/><Relationship Id="rId5" Type="http://schemas.openxmlformats.org/officeDocument/2006/relationships/tags" Target="../tags/tag684.xml"/><Relationship Id="rId10" Type="http://schemas.openxmlformats.org/officeDocument/2006/relationships/slideLayout" Target="../slideLayouts/slideLayout3.xml"/><Relationship Id="rId4" Type="http://schemas.openxmlformats.org/officeDocument/2006/relationships/tags" Target="../tags/tag683.xml"/><Relationship Id="rId9" Type="http://schemas.openxmlformats.org/officeDocument/2006/relationships/tags" Target="../tags/tag688.xml"/></Relationships>
</file>

<file path=ppt/slides/_rels/slide52.xml.rels><?xml version="1.0" encoding="UTF-8" standalone="yes"?>
<Relationships xmlns="http://schemas.openxmlformats.org/package/2006/relationships"><Relationship Id="rId3" Type="http://schemas.openxmlformats.org/officeDocument/2006/relationships/tags" Target="../tags/tag691.xml"/><Relationship Id="rId7" Type="http://schemas.openxmlformats.org/officeDocument/2006/relationships/image" Target="../media/image27.jpeg"/><Relationship Id="rId2" Type="http://schemas.openxmlformats.org/officeDocument/2006/relationships/tags" Target="../tags/tag690.xml"/><Relationship Id="rId1" Type="http://schemas.openxmlformats.org/officeDocument/2006/relationships/tags" Target="../tags/tag689.xml"/><Relationship Id="rId6" Type="http://schemas.openxmlformats.org/officeDocument/2006/relationships/slideLayout" Target="../slideLayouts/slideLayout15.xml"/><Relationship Id="rId5" Type="http://schemas.openxmlformats.org/officeDocument/2006/relationships/tags" Target="../tags/tag693.xml"/><Relationship Id="rId4" Type="http://schemas.openxmlformats.org/officeDocument/2006/relationships/tags" Target="../tags/tag69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3" Type="http://schemas.openxmlformats.org/officeDocument/2006/relationships/tags" Target="../tags/tag696.xml"/><Relationship Id="rId7" Type="http://schemas.openxmlformats.org/officeDocument/2006/relationships/image" Target="../media/image31.png"/><Relationship Id="rId2" Type="http://schemas.openxmlformats.org/officeDocument/2006/relationships/tags" Target="../tags/tag695.xml"/><Relationship Id="rId1" Type="http://schemas.openxmlformats.org/officeDocument/2006/relationships/tags" Target="../tags/tag694.xml"/><Relationship Id="rId6" Type="http://schemas.openxmlformats.org/officeDocument/2006/relationships/slideLayout" Target="../slideLayouts/slideLayout27.xml"/><Relationship Id="rId5" Type="http://schemas.openxmlformats.org/officeDocument/2006/relationships/tags" Target="../tags/tag698.xml"/><Relationship Id="rId4" Type="http://schemas.openxmlformats.org/officeDocument/2006/relationships/tags" Target="../tags/tag697.xml"/></Relationships>
</file>

<file path=ppt/slides/_rels/slide57.xml.rels><?xml version="1.0" encoding="UTF-8" standalone="yes"?>
<Relationships xmlns="http://schemas.openxmlformats.org/package/2006/relationships"><Relationship Id="rId8" Type="http://schemas.openxmlformats.org/officeDocument/2006/relationships/tags" Target="../tags/tag706.xml"/><Relationship Id="rId3" Type="http://schemas.openxmlformats.org/officeDocument/2006/relationships/tags" Target="../tags/tag701.xml"/><Relationship Id="rId7" Type="http://schemas.openxmlformats.org/officeDocument/2006/relationships/tags" Target="../tags/tag705.xml"/><Relationship Id="rId12" Type="http://schemas.openxmlformats.org/officeDocument/2006/relationships/image" Target="file:///C:\Users\D69LXP2\Desktop\400px_tools/pic_temp/pic_sup.png" TargetMode="External"/><Relationship Id="rId2" Type="http://schemas.openxmlformats.org/officeDocument/2006/relationships/tags" Target="../tags/tag700.xml"/><Relationship Id="rId1" Type="http://schemas.openxmlformats.org/officeDocument/2006/relationships/tags" Target="../tags/tag699.xml"/><Relationship Id="rId6" Type="http://schemas.openxmlformats.org/officeDocument/2006/relationships/tags" Target="../tags/tag704.xml"/><Relationship Id="rId11" Type="http://schemas.openxmlformats.org/officeDocument/2006/relationships/image" Target="../media/image4.png"/><Relationship Id="rId5" Type="http://schemas.openxmlformats.org/officeDocument/2006/relationships/tags" Target="../tags/tag703.xml"/><Relationship Id="rId10" Type="http://schemas.openxmlformats.org/officeDocument/2006/relationships/slideLayout" Target="../slideLayouts/slideLayout43.xml"/><Relationship Id="rId4" Type="http://schemas.openxmlformats.org/officeDocument/2006/relationships/tags" Target="../tags/tag702.xml"/><Relationship Id="rId9" Type="http://schemas.openxmlformats.org/officeDocument/2006/relationships/tags" Target="../tags/tag707.xml"/></Relationships>
</file>

<file path=ppt/slides/_rels/slide5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xml"/><Relationship Id="rId1" Type="http://schemas.openxmlformats.org/officeDocument/2006/relationships/slideLayout" Target="../slideLayouts/slideLayout9.xml"/><Relationship Id="rId5" Type="http://schemas.openxmlformats.org/officeDocument/2006/relationships/image" Target="../media/image34.png"/><Relationship Id="rId4" Type="http://schemas.openxmlformats.org/officeDocument/2006/relationships/image" Target="../media/image33.png"/></Relationships>
</file>

<file path=ppt/slides/_rels/slide5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201.xml"/><Relationship Id="rId7" Type="http://schemas.openxmlformats.org/officeDocument/2006/relationships/slideLayout" Target="../slideLayouts/slideLayout43.xml"/><Relationship Id="rId2" Type="http://schemas.openxmlformats.org/officeDocument/2006/relationships/tags" Target="../tags/tag200.xml"/><Relationship Id="rId1" Type="http://schemas.openxmlformats.org/officeDocument/2006/relationships/tags" Target="../tags/tag199.xml"/><Relationship Id="rId6" Type="http://schemas.openxmlformats.org/officeDocument/2006/relationships/tags" Target="../tags/tag204.xml"/><Relationship Id="rId5" Type="http://schemas.openxmlformats.org/officeDocument/2006/relationships/tags" Target="../tags/tag203.xml"/><Relationship Id="rId10" Type="http://schemas.openxmlformats.org/officeDocument/2006/relationships/image" Target="../media/image9.png"/><Relationship Id="rId4" Type="http://schemas.openxmlformats.org/officeDocument/2006/relationships/tags" Target="../tags/tag202.xml"/><Relationship Id="rId9" Type="http://schemas.openxmlformats.org/officeDocument/2006/relationships/image" Target="file:///C:\Users\D69LXP2\Desktop\400px_tools/pic_temp/pic_sup.png" TargetMode="External"/></Relationships>
</file>

<file path=ppt/slides/_rels/slide6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710.xml"/><Relationship Id="rId7" Type="http://schemas.openxmlformats.org/officeDocument/2006/relationships/slideLayout" Target="../slideLayouts/slideLayout43.xml"/><Relationship Id="rId2" Type="http://schemas.openxmlformats.org/officeDocument/2006/relationships/tags" Target="../tags/tag709.xml"/><Relationship Id="rId1" Type="http://schemas.openxmlformats.org/officeDocument/2006/relationships/tags" Target="../tags/tag708.xml"/><Relationship Id="rId6" Type="http://schemas.openxmlformats.org/officeDocument/2006/relationships/tags" Target="../tags/tag713.xml"/><Relationship Id="rId5" Type="http://schemas.openxmlformats.org/officeDocument/2006/relationships/tags" Target="../tags/tag712.xml"/><Relationship Id="rId4" Type="http://schemas.openxmlformats.org/officeDocument/2006/relationships/tags" Target="../tags/tag711.xml"/><Relationship Id="rId9" Type="http://schemas.openxmlformats.org/officeDocument/2006/relationships/image" Target="file:///C:\Users\D69LXP2\Desktop\400px_tools/pic_temp/pic_sup.png" TargetMode="External"/></Relationships>
</file>

<file path=ppt/slides/_rels/slide61.xml.rels><?xml version="1.0" encoding="UTF-8" standalone="yes"?>
<Relationships xmlns="http://schemas.openxmlformats.org/package/2006/relationships"><Relationship Id="rId8" Type="http://schemas.openxmlformats.org/officeDocument/2006/relationships/tags" Target="../tags/tag721.xml"/><Relationship Id="rId3" Type="http://schemas.openxmlformats.org/officeDocument/2006/relationships/tags" Target="../tags/tag716.xml"/><Relationship Id="rId7" Type="http://schemas.openxmlformats.org/officeDocument/2006/relationships/tags" Target="../tags/tag720.xml"/><Relationship Id="rId2" Type="http://schemas.openxmlformats.org/officeDocument/2006/relationships/tags" Target="../tags/tag715.xml"/><Relationship Id="rId1" Type="http://schemas.openxmlformats.org/officeDocument/2006/relationships/tags" Target="../tags/tag714.xml"/><Relationship Id="rId6" Type="http://schemas.openxmlformats.org/officeDocument/2006/relationships/tags" Target="../tags/tag719.xml"/><Relationship Id="rId11" Type="http://schemas.openxmlformats.org/officeDocument/2006/relationships/image" Target="file:///C:\Users\D69LXP2\Desktop\400px_tools/pic_temp/pic_sup.png" TargetMode="External"/><Relationship Id="rId5" Type="http://schemas.openxmlformats.org/officeDocument/2006/relationships/tags" Target="../tags/tag718.xml"/><Relationship Id="rId10" Type="http://schemas.openxmlformats.org/officeDocument/2006/relationships/image" Target="../media/image4.png"/><Relationship Id="rId4" Type="http://schemas.openxmlformats.org/officeDocument/2006/relationships/tags" Target="../tags/tag717.xml"/><Relationship Id="rId9" Type="http://schemas.openxmlformats.org/officeDocument/2006/relationships/slideLayout" Target="../slideLayouts/slideLayout43.xml"/></Relationships>
</file>

<file path=ppt/slides/_rels/slide62.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tags" Target="../tags/tag724.xml"/><Relationship Id="rId7" Type="http://schemas.openxmlformats.org/officeDocument/2006/relationships/tags" Target="../tags/tag728.xml"/><Relationship Id="rId2" Type="http://schemas.openxmlformats.org/officeDocument/2006/relationships/tags" Target="../tags/tag723.xml"/><Relationship Id="rId1" Type="http://schemas.openxmlformats.org/officeDocument/2006/relationships/tags" Target="../tags/tag722.xml"/><Relationship Id="rId6" Type="http://schemas.openxmlformats.org/officeDocument/2006/relationships/tags" Target="../tags/tag727.xml"/><Relationship Id="rId11" Type="http://schemas.openxmlformats.org/officeDocument/2006/relationships/image" Target="../media/image36.png"/><Relationship Id="rId5" Type="http://schemas.openxmlformats.org/officeDocument/2006/relationships/tags" Target="../tags/tag726.xml"/><Relationship Id="rId10" Type="http://schemas.openxmlformats.org/officeDocument/2006/relationships/image" Target="file:///C:\Users\D69LXP2\Desktop\400px_tools/pic_temp/pic_sup.png" TargetMode="External"/><Relationship Id="rId4" Type="http://schemas.openxmlformats.org/officeDocument/2006/relationships/tags" Target="../tags/tag725.xml"/><Relationship Id="rId9" Type="http://schemas.openxmlformats.org/officeDocument/2006/relationships/image" Target="../media/image4.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8" Type="http://schemas.openxmlformats.org/officeDocument/2006/relationships/tags" Target="../tags/tag736.xml"/><Relationship Id="rId3" Type="http://schemas.openxmlformats.org/officeDocument/2006/relationships/tags" Target="../tags/tag731.xml"/><Relationship Id="rId7" Type="http://schemas.openxmlformats.org/officeDocument/2006/relationships/tags" Target="../tags/tag735.xml"/><Relationship Id="rId2" Type="http://schemas.openxmlformats.org/officeDocument/2006/relationships/tags" Target="../tags/tag730.xml"/><Relationship Id="rId1" Type="http://schemas.openxmlformats.org/officeDocument/2006/relationships/tags" Target="../tags/tag729.xml"/><Relationship Id="rId6" Type="http://schemas.openxmlformats.org/officeDocument/2006/relationships/tags" Target="../tags/tag734.xml"/><Relationship Id="rId11" Type="http://schemas.openxmlformats.org/officeDocument/2006/relationships/image" Target="../media/image7.jpeg"/><Relationship Id="rId5" Type="http://schemas.openxmlformats.org/officeDocument/2006/relationships/tags" Target="../tags/tag733.xml"/><Relationship Id="rId10" Type="http://schemas.openxmlformats.org/officeDocument/2006/relationships/slideLayout" Target="../slideLayouts/slideLayout3.xml"/><Relationship Id="rId4" Type="http://schemas.openxmlformats.org/officeDocument/2006/relationships/tags" Target="../tags/tag732.xml"/><Relationship Id="rId9" Type="http://schemas.openxmlformats.org/officeDocument/2006/relationships/tags" Target="../tags/tag737.xml"/></Relationships>
</file>

<file path=ppt/slides/_rels/slide65.xml.rels><?xml version="1.0" encoding="UTF-8" standalone="yes"?>
<Relationships xmlns="http://schemas.openxmlformats.org/package/2006/relationships"><Relationship Id="rId8" Type="http://schemas.openxmlformats.org/officeDocument/2006/relationships/tags" Target="../tags/tag745.xml"/><Relationship Id="rId3" Type="http://schemas.openxmlformats.org/officeDocument/2006/relationships/tags" Target="../tags/tag740.xml"/><Relationship Id="rId7" Type="http://schemas.openxmlformats.org/officeDocument/2006/relationships/tags" Target="../tags/tag744.xml"/><Relationship Id="rId2" Type="http://schemas.openxmlformats.org/officeDocument/2006/relationships/tags" Target="../tags/tag739.xml"/><Relationship Id="rId1" Type="http://schemas.openxmlformats.org/officeDocument/2006/relationships/tags" Target="../tags/tag738.xml"/><Relationship Id="rId6" Type="http://schemas.openxmlformats.org/officeDocument/2006/relationships/tags" Target="../tags/tag743.xml"/><Relationship Id="rId5" Type="http://schemas.openxmlformats.org/officeDocument/2006/relationships/tags" Target="../tags/tag742.xml"/><Relationship Id="rId4" Type="http://schemas.openxmlformats.org/officeDocument/2006/relationships/tags" Target="../tags/tag741.xml"/><Relationship Id="rId9" Type="http://schemas.openxmlformats.org/officeDocument/2006/relationships/slideLayout" Target="../slideLayouts/slideLayout15.xml"/></Relationships>
</file>

<file path=ppt/slides/_rels/slide66.xml.rels><?xml version="1.0" encoding="UTF-8" standalone="yes"?>
<Relationships xmlns="http://schemas.openxmlformats.org/package/2006/relationships"><Relationship Id="rId8" Type="http://schemas.openxmlformats.org/officeDocument/2006/relationships/tags" Target="../tags/tag753.xml"/><Relationship Id="rId3" Type="http://schemas.openxmlformats.org/officeDocument/2006/relationships/tags" Target="../tags/tag748.xml"/><Relationship Id="rId7" Type="http://schemas.openxmlformats.org/officeDocument/2006/relationships/tags" Target="../tags/tag752.xml"/><Relationship Id="rId2" Type="http://schemas.openxmlformats.org/officeDocument/2006/relationships/tags" Target="../tags/tag747.xml"/><Relationship Id="rId1" Type="http://schemas.openxmlformats.org/officeDocument/2006/relationships/tags" Target="../tags/tag746.xml"/><Relationship Id="rId6" Type="http://schemas.openxmlformats.org/officeDocument/2006/relationships/tags" Target="../tags/tag751.xml"/><Relationship Id="rId5" Type="http://schemas.openxmlformats.org/officeDocument/2006/relationships/tags" Target="../tags/tag750.xml"/><Relationship Id="rId4" Type="http://schemas.openxmlformats.org/officeDocument/2006/relationships/tags" Target="../tags/tag749.xml"/><Relationship Id="rId9"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8" Type="http://schemas.openxmlformats.org/officeDocument/2006/relationships/slideLayout" Target="../slideLayouts/slideLayout3.xml"/><Relationship Id="rId3" Type="http://schemas.openxmlformats.org/officeDocument/2006/relationships/tags" Target="../tags/tag756.xml"/><Relationship Id="rId7" Type="http://schemas.openxmlformats.org/officeDocument/2006/relationships/tags" Target="../tags/tag760.xml"/><Relationship Id="rId2" Type="http://schemas.openxmlformats.org/officeDocument/2006/relationships/tags" Target="../tags/tag755.xml"/><Relationship Id="rId1" Type="http://schemas.openxmlformats.org/officeDocument/2006/relationships/tags" Target="../tags/tag754.xml"/><Relationship Id="rId6" Type="http://schemas.openxmlformats.org/officeDocument/2006/relationships/tags" Target="../tags/tag759.xml"/><Relationship Id="rId5" Type="http://schemas.openxmlformats.org/officeDocument/2006/relationships/tags" Target="../tags/tag758.xml"/><Relationship Id="rId4" Type="http://schemas.openxmlformats.org/officeDocument/2006/relationships/tags" Target="../tags/tag757.xml"/><Relationship Id="rId9" Type="http://schemas.openxmlformats.org/officeDocument/2006/relationships/image" Target="../media/image37.emf"/></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763.xml"/><Relationship Id="rId7" Type="http://schemas.openxmlformats.org/officeDocument/2006/relationships/slideLayout" Target="../slideLayouts/slideLayout43.xml"/><Relationship Id="rId2" Type="http://schemas.openxmlformats.org/officeDocument/2006/relationships/tags" Target="../tags/tag762.xml"/><Relationship Id="rId1" Type="http://schemas.openxmlformats.org/officeDocument/2006/relationships/tags" Target="../tags/tag761.xml"/><Relationship Id="rId6" Type="http://schemas.openxmlformats.org/officeDocument/2006/relationships/tags" Target="../tags/tag766.xml"/><Relationship Id="rId5" Type="http://schemas.openxmlformats.org/officeDocument/2006/relationships/tags" Target="../tags/tag765.xml"/><Relationship Id="rId10" Type="http://schemas.openxmlformats.org/officeDocument/2006/relationships/image" Target="../media/image38.png"/><Relationship Id="rId4" Type="http://schemas.openxmlformats.org/officeDocument/2006/relationships/tags" Target="../tags/tag764.xml"/><Relationship Id="rId9" Type="http://schemas.openxmlformats.org/officeDocument/2006/relationships/image" Target="file:///C:\Users\D69LXP2\Desktop\400px_tools/pic_temp/pic_sup.png" TargetMode="External"/></Relationships>
</file>

<file path=ppt/slides/_rels/slide71.xml.rels><?xml version="1.0" encoding="UTF-8" standalone="yes"?>
<Relationships xmlns="http://schemas.openxmlformats.org/package/2006/relationships"><Relationship Id="rId8" Type="http://schemas.openxmlformats.org/officeDocument/2006/relationships/tags" Target="../tags/tag774.xml"/><Relationship Id="rId13" Type="http://schemas.openxmlformats.org/officeDocument/2006/relationships/image" Target="../media/image39.png"/><Relationship Id="rId3" Type="http://schemas.openxmlformats.org/officeDocument/2006/relationships/tags" Target="../tags/tag769.xml"/><Relationship Id="rId7" Type="http://schemas.openxmlformats.org/officeDocument/2006/relationships/tags" Target="../tags/tag773.xml"/><Relationship Id="rId12" Type="http://schemas.openxmlformats.org/officeDocument/2006/relationships/image" Target="file:///C:\Users\D69LXP2\Desktop\400px_tools/pic_temp/pic_sup.png" TargetMode="External"/><Relationship Id="rId2" Type="http://schemas.openxmlformats.org/officeDocument/2006/relationships/tags" Target="../tags/tag768.xml"/><Relationship Id="rId1" Type="http://schemas.openxmlformats.org/officeDocument/2006/relationships/tags" Target="../tags/tag767.xml"/><Relationship Id="rId6" Type="http://schemas.openxmlformats.org/officeDocument/2006/relationships/tags" Target="../tags/tag772.xml"/><Relationship Id="rId11" Type="http://schemas.openxmlformats.org/officeDocument/2006/relationships/image" Target="../media/image4.png"/><Relationship Id="rId5" Type="http://schemas.openxmlformats.org/officeDocument/2006/relationships/tags" Target="../tags/tag771.xml"/><Relationship Id="rId10" Type="http://schemas.openxmlformats.org/officeDocument/2006/relationships/slideLayout" Target="../slideLayouts/slideLayout43.xml"/><Relationship Id="rId4" Type="http://schemas.openxmlformats.org/officeDocument/2006/relationships/tags" Target="../tags/tag770.xml"/><Relationship Id="rId9" Type="http://schemas.openxmlformats.org/officeDocument/2006/relationships/tags" Target="../tags/tag775.xml"/></Relationships>
</file>

<file path=ppt/slides/_rels/slide72.xml.rels><?xml version="1.0" encoding="UTF-8" standalone="yes"?>
<Relationships xmlns="http://schemas.openxmlformats.org/package/2006/relationships"><Relationship Id="rId8" Type="http://schemas.openxmlformats.org/officeDocument/2006/relationships/tags" Target="../tags/tag783.xml"/><Relationship Id="rId3" Type="http://schemas.openxmlformats.org/officeDocument/2006/relationships/tags" Target="../tags/tag778.xml"/><Relationship Id="rId7" Type="http://schemas.openxmlformats.org/officeDocument/2006/relationships/tags" Target="../tags/tag782.xml"/><Relationship Id="rId2" Type="http://schemas.openxmlformats.org/officeDocument/2006/relationships/tags" Target="../tags/tag777.xml"/><Relationship Id="rId1" Type="http://schemas.openxmlformats.org/officeDocument/2006/relationships/tags" Target="../tags/tag776.xml"/><Relationship Id="rId6" Type="http://schemas.openxmlformats.org/officeDocument/2006/relationships/tags" Target="../tags/tag781.xml"/><Relationship Id="rId11" Type="http://schemas.openxmlformats.org/officeDocument/2006/relationships/image" Target="../media/image40.png"/><Relationship Id="rId5" Type="http://schemas.openxmlformats.org/officeDocument/2006/relationships/tags" Target="../tags/tag780.xml"/><Relationship Id="rId10" Type="http://schemas.openxmlformats.org/officeDocument/2006/relationships/slideLayout" Target="../slideLayouts/slideLayout43.xml"/><Relationship Id="rId4" Type="http://schemas.openxmlformats.org/officeDocument/2006/relationships/tags" Target="../tags/tag779.xml"/><Relationship Id="rId9" Type="http://schemas.openxmlformats.org/officeDocument/2006/relationships/tags" Target="../tags/tag784.xml"/></Relationships>
</file>

<file path=ppt/slides/_rels/slide73.xml.rels><?xml version="1.0" encoding="UTF-8" standalone="yes"?>
<Relationships xmlns="http://schemas.openxmlformats.org/package/2006/relationships"><Relationship Id="rId8" Type="http://schemas.openxmlformats.org/officeDocument/2006/relationships/tags" Target="../tags/tag792.xml"/><Relationship Id="rId3" Type="http://schemas.openxmlformats.org/officeDocument/2006/relationships/tags" Target="../tags/tag787.xml"/><Relationship Id="rId7" Type="http://schemas.openxmlformats.org/officeDocument/2006/relationships/tags" Target="../tags/tag791.xml"/><Relationship Id="rId2" Type="http://schemas.openxmlformats.org/officeDocument/2006/relationships/tags" Target="../tags/tag786.xml"/><Relationship Id="rId1" Type="http://schemas.openxmlformats.org/officeDocument/2006/relationships/tags" Target="../tags/tag785.xml"/><Relationship Id="rId6" Type="http://schemas.openxmlformats.org/officeDocument/2006/relationships/tags" Target="../tags/tag790.xml"/><Relationship Id="rId11" Type="http://schemas.openxmlformats.org/officeDocument/2006/relationships/image" Target="../media/image41.png"/><Relationship Id="rId5" Type="http://schemas.openxmlformats.org/officeDocument/2006/relationships/tags" Target="../tags/tag789.xml"/><Relationship Id="rId10" Type="http://schemas.openxmlformats.org/officeDocument/2006/relationships/slideLayout" Target="../slideLayouts/slideLayout43.xml"/><Relationship Id="rId4" Type="http://schemas.openxmlformats.org/officeDocument/2006/relationships/tags" Target="../tags/tag788.xml"/><Relationship Id="rId9" Type="http://schemas.openxmlformats.org/officeDocument/2006/relationships/tags" Target="../tags/tag793.xml"/></Relationships>
</file>

<file path=ppt/slides/_rels/slide74.xml.rels><?xml version="1.0" encoding="UTF-8" standalone="yes"?>
<Relationships xmlns="http://schemas.openxmlformats.org/package/2006/relationships"><Relationship Id="rId8" Type="http://schemas.openxmlformats.org/officeDocument/2006/relationships/tags" Target="../tags/tag801.xml"/><Relationship Id="rId3" Type="http://schemas.openxmlformats.org/officeDocument/2006/relationships/tags" Target="../tags/tag796.xml"/><Relationship Id="rId7" Type="http://schemas.openxmlformats.org/officeDocument/2006/relationships/tags" Target="../tags/tag800.xml"/><Relationship Id="rId2" Type="http://schemas.openxmlformats.org/officeDocument/2006/relationships/tags" Target="../tags/tag795.xml"/><Relationship Id="rId1" Type="http://schemas.openxmlformats.org/officeDocument/2006/relationships/tags" Target="../tags/tag794.xml"/><Relationship Id="rId6" Type="http://schemas.openxmlformats.org/officeDocument/2006/relationships/tags" Target="../tags/tag799.xml"/><Relationship Id="rId11" Type="http://schemas.openxmlformats.org/officeDocument/2006/relationships/image" Target="../media/image7.jpeg"/><Relationship Id="rId5" Type="http://schemas.openxmlformats.org/officeDocument/2006/relationships/tags" Target="../tags/tag798.xml"/><Relationship Id="rId10" Type="http://schemas.openxmlformats.org/officeDocument/2006/relationships/slideLayout" Target="../slideLayouts/slideLayout3.xml"/><Relationship Id="rId4" Type="http://schemas.openxmlformats.org/officeDocument/2006/relationships/tags" Target="../tags/tag797.xml"/><Relationship Id="rId9" Type="http://schemas.openxmlformats.org/officeDocument/2006/relationships/tags" Target="../tags/tag802.xml"/></Relationships>
</file>

<file path=ppt/slides/_rels/slide75.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tags" Target="../tags/tag805.xml"/><Relationship Id="rId7" Type="http://schemas.openxmlformats.org/officeDocument/2006/relationships/slideLayout" Target="../slideLayouts/slideLayout15.xml"/><Relationship Id="rId2" Type="http://schemas.openxmlformats.org/officeDocument/2006/relationships/tags" Target="../tags/tag804.xml"/><Relationship Id="rId1" Type="http://schemas.openxmlformats.org/officeDocument/2006/relationships/tags" Target="../tags/tag803.xml"/><Relationship Id="rId6" Type="http://schemas.openxmlformats.org/officeDocument/2006/relationships/tags" Target="../tags/tag808.xml"/><Relationship Id="rId5" Type="http://schemas.openxmlformats.org/officeDocument/2006/relationships/tags" Target="../tags/tag807.xml"/><Relationship Id="rId4" Type="http://schemas.openxmlformats.org/officeDocument/2006/relationships/tags" Target="../tags/tag806.xml"/></Relationships>
</file>

<file path=ppt/slides/_rels/slide76.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tags" Target="../tags/tag811.xml"/><Relationship Id="rId7" Type="http://schemas.openxmlformats.org/officeDocument/2006/relationships/image" Target="../media/image43.jpeg"/><Relationship Id="rId2" Type="http://schemas.openxmlformats.org/officeDocument/2006/relationships/tags" Target="../tags/tag810.xml"/><Relationship Id="rId1" Type="http://schemas.openxmlformats.org/officeDocument/2006/relationships/tags" Target="../tags/tag809.xml"/><Relationship Id="rId6" Type="http://schemas.openxmlformats.org/officeDocument/2006/relationships/slideLayout" Target="../slideLayouts/slideLayout15.xml"/><Relationship Id="rId5" Type="http://schemas.openxmlformats.org/officeDocument/2006/relationships/tags" Target="../tags/tag813.xml"/><Relationship Id="rId4" Type="http://schemas.openxmlformats.org/officeDocument/2006/relationships/tags" Target="../tags/tag812.xml"/></Relationships>
</file>

<file path=ppt/slides/_rels/slide77.xml.rels><?xml version="1.0" encoding="UTF-8" standalone="yes"?>
<Relationships xmlns="http://schemas.openxmlformats.org/package/2006/relationships"><Relationship Id="rId8" Type="http://schemas.openxmlformats.org/officeDocument/2006/relationships/tags" Target="../tags/tag821.xml"/><Relationship Id="rId13" Type="http://schemas.openxmlformats.org/officeDocument/2006/relationships/tags" Target="../tags/tag826.xml"/><Relationship Id="rId18" Type="http://schemas.openxmlformats.org/officeDocument/2006/relationships/tags" Target="../tags/tag831.xml"/><Relationship Id="rId26" Type="http://schemas.openxmlformats.org/officeDocument/2006/relationships/tags" Target="../tags/tag839.xml"/><Relationship Id="rId3" Type="http://schemas.openxmlformats.org/officeDocument/2006/relationships/tags" Target="../tags/tag816.xml"/><Relationship Id="rId21" Type="http://schemas.openxmlformats.org/officeDocument/2006/relationships/tags" Target="../tags/tag834.xml"/><Relationship Id="rId34" Type="http://schemas.openxmlformats.org/officeDocument/2006/relationships/tags" Target="../tags/tag847.xml"/><Relationship Id="rId7" Type="http://schemas.openxmlformats.org/officeDocument/2006/relationships/tags" Target="../tags/tag820.xml"/><Relationship Id="rId12" Type="http://schemas.openxmlformats.org/officeDocument/2006/relationships/tags" Target="../tags/tag825.xml"/><Relationship Id="rId17" Type="http://schemas.openxmlformats.org/officeDocument/2006/relationships/tags" Target="../tags/tag830.xml"/><Relationship Id="rId25" Type="http://schemas.openxmlformats.org/officeDocument/2006/relationships/tags" Target="../tags/tag838.xml"/><Relationship Id="rId33" Type="http://schemas.openxmlformats.org/officeDocument/2006/relationships/tags" Target="../tags/tag846.xml"/><Relationship Id="rId2" Type="http://schemas.openxmlformats.org/officeDocument/2006/relationships/tags" Target="../tags/tag815.xml"/><Relationship Id="rId16" Type="http://schemas.openxmlformats.org/officeDocument/2006/relationships/tags" Target="../tags/tag829.xml"/><Relationship Id="rId20" Type="http://schemas.openxmlformats.org/officeDocument/2006/relationships/tags" Target="../tags/tag833.xml"/><Relationship Id="rId29" Type="http://schemas.openxmlformats.org/officeDocument/2006/relationships/tags" Target="../tags/tag842.xml"/><Relationship Id="rId1" Type="http://schemas.openxmlformats.org/officeDocument/2006/relationships/tags" Target="../tags/tag814.xml"/><Relationship Id="rId6" Type="http://schemas.openxmlformats.org/officeDocument/2006/relationships/tags" Target="../tags/tag819.xml"/><Relationship Id="rId11" Type="http://schemas.openxmlformats.org/officeDocument/2006/relationships/tags" Target="../tags/tag824.xml"/><Relationship Id="rId24" Type="http://schemas.openxmlformats.org/officeDocument/2006/relationships/tags" Target="../tags/tag837.xml"/><Relationship Id="rId32" Type="http://schemas.openxmlformats.org/officeDocument/2006/relationships/tags" Target="../tags/tag845.xml"/><Relationship Id="rId37" Type="http://schemas.openxmlformats.org/officeDocument/2006/relationships/slideLayout" Target="../slideLayouts/slideLayout3.xml"/><Relationship Id="rId5" Type="http://schemas.openxmlformats.org/officeDocument/2006/relationships/tags" Target="../tags/tag818.xml"/><Relationship Id="rId15" Type="http://schemas.openxmlformats.org/officeDocument/2006/relationships/tags" Target="../tags/tag828.xml"/><Relationship Id="rId23" Type="http://schemas.openxmlformats.org/officeDocument/2006/relationships/tags" Target="../tags/tag836.xml"/><Relationship Id="rId28" Type="http://schemas.openxmlformats.org/officeDocument/2006/relationships/tags" Target="../tags/tag841.xml"/><Relationship Id="rId36" Type="http://schemas.openxmlformats.org/officeDocument/2006/relationships/tags" Target="../tags/tag849.xml"/><Relationship Id="rId10" Type="http://schemas.openxmlformats.org/officeDocument/2006/relationships/tags" Target="../tags/tag823.xml"/><Relationship Id="rId19" Type="http://schemas.openxmlformats.org/officeDocument/2006/relationships/tags" Target="../tags/tag832.xml"/><Relationship Id="rId31" Type="http://schemas.openxmlformats.org/officeDocument/2006/relationships/tags" Target="../tags/tag844.xml"/><Relationship Id="rId4" Type="http://schemas.openxmlformats.org/officeDocument/2006/relationships/tags" Target="../tags/tag817.xml"/><Relationship Id="rId9" Type="http://schemas.openxmlformats.org/officeDocument/2006/relationships/tags" Target="../tags/tag822.xml"/><Relationship Id="rId14" Type="http://schemas.openxmlformats.org/officeDocument/2006/relationships/tags" Target="../tags/tag827.xml"/><Relationship Id="rId22" Type="http://schemas.openxmlformats.org/officeDocument/2006/relationships/tags" Target="../tags/tag835.xml"/><Relationship Id="rId27" Type="http://schemas.openxmlformats.org/officeDocument/2006/relationships/tags" Target="../tags/tag840.xml"/><Relationship Id="rId30" Type="http://schemas.openxmlformats.org/officeDocument/2006/relationships/tags" Target="../tags/tag843.xml"/><Relationship Id="rId35" Type="http://schemas.openxmlformats.org/officeDocument/2006/relationships/tags" Target="../tags/tag848.xml"/></Relationships>
</file>

<file path=ppt/slides/_rels/slide7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9.xml"/></Relationships>
</file>

<file path=ppt/slides/_rels/slide79.xml.rels><?xml version="1.0" encoding="UTF-8" standalone="yes"?>
<Relationships xmlns="http://schemas.openxmlformats.org/package/2006/relationships"><Relationship Id="rId8" Type="http://schemas.openxmlformats.org/officeDocument/2006/relationships/tags" Target="../tags/tag857.xml"/><Relationship Id="rId3" Type="http://schemas.openxmlformats.org/officeDocument/2006/relationships/tags" Target="../tags/tag852.xml"/><Relationship Id="rId7" Type="http://schemas.openxmlformats.org/officeDocument/2006/relationships/tags" Target="../tags/tag856.xml"/><Relationship Id="rId2" Type="http://schemas.openxmlformats.org/officeDocument/2006/relationships/tags" Target="../tags/tag851.xml"/><Relationship Id="rId1" Type="http://schemas.openxmlformats.org/officeDocument/2006/relationships/tags" Target="../tags/tag850.xml"/><Relationship Id="rId6" Type="http://schemas.openxmlformats.org/officeDocument/2006/relationships/tags" Target="../tags/tag855.xml"/><Relationship Id="rId5" Type="http://schemas.openxmlformats.org/officeDocument/2006/relationships/tags" Target="../tags/tag854.xml"/><Relationship Id="rId10" Type="http://schemas.openxmlformats.org/officeDocument/2006/relationships/slideLayout" Target="../slideLayouts/slideLayout15.xml"/><Relationship Id="rId4" Type="http://schemas.openxmlformats.org/officeDocument/2006/relationships/tags" Target="../tags/tag853.xml"/><Relationship Id="rId9" Type="http://schemas.openxmlformats.org/officeDocument/2006/relationships/tags" Target="../tags/tag858.xml"/></Relationships>
</file>

<file path=ppt/slides/_rels/slide8.xml.rels><?xml version="1.0" encoding="UTF-8" standalone="yes"?>
<Relationships xmlns="http://schemas.openxmlformats.org/package/2006/relationships"><Relationship Id="rId8" Type="http://schemas.openxmlformats.org/officeDocument/2006/relationships/tags" Target="../tags/tag212.xml"/><Relationship Id="rId13" Type="http://schemas.openxmlformats.org/officeDocument/2006/relationships/tags" Target="../tags/tag217.xml"/><Relationship Id="rId18" Type="http://schemas.openxmlformats.org/officeDocument/2006/relationships/slideLayout" Target="../slideLayouts/slideLayout5.xml"/><Relationship Id="rId3" Type="http://schemas.openxmlformats.org/officeDocument/2006/relationships/tags" Target="../tags/tag207.xml"/><Relationship Id="rId7" Type="http://schemas.openxmlformats.org/officeDocument/2006/relationships/tags" Target="../tags/tag211.xml"/><Relationship Id="rId12" Type="http://schemas.openxmlformats.org/officeDocument/2006/relationships/tags" Target="../tags/tag216.xml"/><Relationship Id="rId17" Type="http://schemas.openxmlformats.org/officeDocument/2006/relationships/tags" Target="../tags/tag221.xml"/><Relationship Id="rId2" Type="http://schemas.openxmlformats.org/officeDocument/2006/relationships/tags" Target="../tags/tag206.xml"/><Relationship Id="rId16" Type="http://schemas.openxmlformats.org/officeDocument/2006/relationships/tags" Target="../tags/tag220.xml"/><Relationship Id="rId1" Type="http://schemas.openxmlformats.org/officeDocument/2006/relationships/tags" Target="../tags/tag205.xml"/><Relationship Id="rId6" Type="http://schemas.openxmlformats.org/officeDocument/2006/relationships/tags" Target="../tags/tag210.xml"/><Relationship Id="rId11" Type="http://schemas.openxmlformats.org/officeDocument/2006/relationships/tags" Target="../tags/tag215.xml"/><Relationship Id="rId5" Type="http://schemas.openxmlformats.org/officeDocument/2006/relationships/tags" Target="../tags/tag209.xml"/><Relationship Id="rId15" Type="http://schemas.openxmlformats.org/officeDocument/2006/relationships/tags" Target="../tags/tag219.xml"/><Relationship Id="rId10" Type="http://schemas.openxmlformats.org/officeDocument/2006/relationships/tags" Target="../tags/tag214.xml"/><Relationship Id="rId4" Type="http://schemas.openxmlformats.org/officeDocument/2006/relationships/tags" Target="../tags/tag208.xml"/><Relationship Id="rId9" Type="http://schemas.openxmlformats.org/officeDocument/2006/relationships/tags" Target="../tags/tag213.xml"/><Relationship Id="rId14" Type="http://schemas.openxmlformats.org/officeDocument/2006/relationships/tags" Target="../tags/tag218.xml"/></Relationships>
</file>

<file path=ppt/slides/_rels/slide80.xml.rels><?xml version="1.0" encoding="UTF-8" standalone="yes"?>
<Relationships xmlns="http://schemas.openxmlformats.org/package/2006/relationships"><Relationship Id="rId8" Type="http://schemas.openxmlformats.org/officeDocument/2006/relationships/tags" Target="../tags/tag866.xml"/><Relationship Id="rId13" Type="http://schemas.openxmlformats.org/officeDocument/2006/relationships/tags" Target="../tags/tag871.xml"/><Relationship Id="rId3" Type="http://schemas.openxmlformats.org/officeDocument/2006/relationships/tags" Target="../tags/tag861.xml"/><Relationship Id="rId7" Type="http://schemas.openxmlformats.org/officeDocument/2006/relationships/tags" Target="../tags/tag865.xml"/><Relationship Id="rId12" Type="http://schemas.openxmlformats.org/officeDocument/2006/relationships/tags" Target="../tags/tag870.xml"/><Relationship Id="rId2" Type="http://schemas.openxmlformats.org/officeDocument/2006/relationships/tags" Target="../tags/tag860.xml"/><Relationship Id="rId1" Type="http://schemas.openxmlformats.org/officeDocument/2006/relationships/tags" Target="../tags/tag859.xml"/><Relationship Id="rId6" Type="http://schemas.openxmlformats.org/officeDocument/2006/relationships/tags" Target="../tags/tag864.xml"/><Relationship Id="rId11" Type="http://schemas.openxmlformats.org/officeDocument/2006/relationships/tags" Target="../tags/tag869.xml"/><Relationship Id="rId5" Type="http://schemas.openxmlformats.org/officeDocument/2006/relationships/tags" Target="../tags/tag863.xml"/><Relationship Id="rId10" Type="http://schemas.openxmlformats.org/officeDocument/2006/relationships/tags" Target="../tags/tag868.xml"/><Relationship Id="rId4" Type="http://schemas.openxmlformats.org/officeDocument/2006/relationships/tags" Target="../tags/tag862.xml"/><Relationship Id="rId9" Type="http://schemas.openxmlformats.org/officeDocument/2006/relationships/tags" Target="../tags/tag867.xml"/><Relationship Id="rId14" Type="http://schemas.openxmlformats.org/officeDocument/2006/relationships/slideLayout" Target="../slideLayouts/slideLayout17.xml"/></Relationships>
</file>

<file path=ppt/slides/_rels/slide8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1.xml"/><Relationship Id="rId1" Type="http://schemas.openxmlformats.org/officeDocument/2006/relationships/themeOverride" Target="../theme/themeOverride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2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59"/>
          <p:cNvSpPr>
            <a:spLocks noChangeArrowheads="1"/>
          </p:cNvSpPr>
          <p:nvPr/>
        </p:nvSpPr>
        <p:spPr bwMode="auto">
          <a:xfrm>
            <a:off x="1536010" y="4039528"/>
            <a:ext cx="9119981" cy="1015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600" b="1" dirty="0">
                <a:solidFill>
                  <a:schemeClr val="bg1"/>
                </a:solidFill>
                <a:latin typeface="+mn-lt"/>
                <a:ea typeface="+mn-ea"/>
                <a:cs typeface="+mn-ea"/>
                <a:sym typeface="+mn-lt"/>
              </a:rPr>
              <a:t>建筑识图与构造</a:t>
            </a:r>
          </a:p>
        </p:txBody>
      </p:sp>
      <p:sp>
        <p:nvSpPr>
          <p:cNvPr id="3" name="文本框 2"/>
          <p:cNvSpPr txBox="1"/>
          <p:nvPr/>
        </p:nvSpPr>
        <p:spPr>
          <a:xfrm>
            <a:off x="3004820" y="5120640"/>
            <a:ext cx="6182360" cy="755650"/>
          </a:xfrm>
          <a:prstGeom prst="rect">
            <a:avLst/>
          </a:prstGeom>
          <a:noFill/>
        </p:spPr>
        <p:txBody>
          <a:bodyPr wrap="square" rtlCol="0" anchor="t">
            <a:spAutoFit/>
          </a:bodyPr>
          <a:lstStyle/>
          <a:p>
            <a:pPr algn="ctr">
              <a:lnSpc>
                <a:spcPct val="120000"/>
              </a:lnSpc>
            </a:pPr>
            <a:r>
              <a:rPr lang="zh-CN" altLang="en-US" sz="3600" b="1" dirty="0" smtClean="0">
                <a:solidFill>
                  <a:schemeClr val="bg1"/>
                </a:solidFill>
                <a:uFillTx/>
                <a:latin typeface="汉仪中宋简" panose="02010609000101010101" charset="-122"/>
                <a:ea typeface="汉仪中宋简" panose="02010609000101010101" charset="-122"/>
                <a:sym typeface="+mn-ea"/>
              </a:rPr>
              <a:t>第三篇 施工图的综合识读</a:t>
            </a:r>
            <a:endParaRPr lang="zh-CN" altLang="en-US" sz="3600" b="1" dirty="0" smtClean="0">
              <a:solidFill>
                <a:schemeClr val="bg1"/>
              </a:solidFill>
              <a:uFillTx/>
              <a:latin typeface="汉仪中宋简" panose="02010609000101010101" charset="-122"/>
              <a:ea typeface="汉仪中宋简" panose="02010609000101010101" charset="-122"/>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8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2"/>
                                        </p:tgtEl>
                                      </p:cBhvr>
                                    </p:animEffect>
                                    <p:animScale>
                                      <p:cBhvr>
                                        <p:cTn id="15"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custDataLst>
              <p:tags r:id="rId2"/>
            </p:custDataLst>
          </p:nvPr>
        </p:nvSpPr>
        <p:spPr>
          <a:xfrm flipV="1">
            <a:off x="-34241" y="-37210"/>
            <a:ext cx="12192003" cy="2769280"/>
          </a:xfrm>
          <a:custGeom>
            <a:avLst/>
            <a:gdLst>
              <a:gd name="connsiteX0" fmla="*/ 0 w 6216319"/>
              <a:gd name="connsiteY0" fmla="*/ 0 h 1302204"/>
              <a:gd name="connsiteX1" fmla="*/ 6216319 w 6216319"/>
              <a:gd name="connsiteY1" fmla="*/ 0 h 1302204"/>
              <a:gd name="connsiteX2" fmla="*/ 6216319 w 6216319"/>
              <a:gd name="connsiteY2" fmla="*/ 1302204 h 1302204"/>
              <a:gd name="connsiteX3" fmla="*/ 0 w 6216319"/>
              <a:gd name="connsiteY3" fmla="*/ 1302204 h 1302204"/>
              <a:gd name="connsiteX4" fmla="*/ 0 w 6216319"/>
              <a:gd name="connsiteY4" fmla="*/ 0 h 1302204"/>
              <a:gd name="connsiteX0-1" fmla="*/ 0 w 6216319"/>
              <a:gd name="connsiteY0-2" fmla="*/ 9364 h 1311568"/>
              <a:gd name="connsiteX1-3" fmla="*/ 339865 w 6216319"/>
              <a:gd name="connsiteY1-4" fmla="*/ 0 h 1311568"/>
              <a:gd name="connsiteX2-5" fmla="*/ 6216319 w 6216319"/>
              <a:gd name="connsiteY2-6" fmla="*/ 9364 h 1311568"/>
              <a:gd name="connsiteX3-7" fmla="*/ 6216319 w 6216319"/>
              <a:gd name="connsiteY3-8" fmla="*/ 1311568 h 1311568"/>
              <a:gd name="connsiteX4-9" fmla="*/ 0 w 6216319"/>
              <a:gd name="connsiteY4-10" fmla="*/ 1311568 h 1311568"/>
              <a:gd name="connsiteX5" fmla="*/ 0 w 6216319"/>
              <a:gd name="connsiteY5" fmla="*/ 9364 h 1311568"/>
              <a:gd name="connsiteX0-11" fmla="*/ 0 w 6216319"/>
              <a:gd name="connsiteY0-12" fmla="*/ 0 h 1302204"/>
              <a:gd name="connsiteX1-13" fmla="*/ 339865 w 6216319"/>
              <a:gd name="connsiteY1-14" fmla="*/ 184845 h 1302204"/>
              <a:gd name="connsiteX2-15" fmla="*/ 6216319 w 6216319"/>
              <a:gd name="connsiteY2-16" fmla="*/ 0 h 1302204"/>
              <a:gd name="connsiteX3-17" fmla="*/ 6216319 w 6216319"/>
              <a:gd name="connsiteY3-18" fmla="*/ 1302204 h 1302204"/>
              <a:gd name="connsiteX4-19" fmla="*/ 0 w 6216319"/>
              <a:gd name="connsiteY4-20" fmla="*/ 1302204 h 1302204"/>
              <a:gd name="connsiteX5-21" fmla="*/ 0 w 6216319"/>
              <a:gd name="connsiteY5-22" fmla="*/ 0 h 1302204"/>
              <a:gd name="connsiteX0-23" fmla="*/ 0 w 6216319"/>
              <a:gd name="connsiteY0-24" fmla="*/ 0 h 1302204"/>
              <a:gd name="connsiteX1-25" fmla="*/ 339865 w 6216319"/>
              <a:gd name="connsiteY1-26" fmla="*/ 184845 h 1302204"/>
              <a:gd name="connsiteX2-27" fmla="*/ 6216319 w 6216319"/>
              <a:gd name="connsiteY2-28" fmla="*/ 0 h 1302204"/>
              <a:gd name="connsiteX3-29" fmla="*/ 6216319 w 6216319"/>
              <a:gd name="connsiteY3-30" fmla="*/ 1302204 h 1302204"/>
              <a:gd name="connsiteX4-31" fmla="*/ 0 w 6216319"/>
              <a:gd name="connsiteY4-32" fmla="*/ 1302204 h 1302204"/>
              <a:gd name="connsiteX5-33" fmla="*/ 0 w 6216319"/>
              <a:gd name="connsiteY5-34" fmla="*/ 0 h 1302204"/>
              <a:gd name="connsiteX0-35" fmla="*/ 0 w 6216319"/>
              <a:gd name="connsiteY0-36" fmla="*/ 47249 h 1349453"/>
              <a:gd name="connsiteX1-37" fmla="*/ 339865 w 6216319"/>
              <a:gd name="connsiteY1-38" fmla="*/ 232094 h 1349453"/>
              <a:gd name="connsiteX2-39" fmla="*/ 2273862 w 6216319"/>
              <a:gd name="connsiteY2-40" fmla="*/ 280646 h 1349453"/>
              <a:gd name="connsiteX3-41" fmla="*/ 6216319 w 6216319"/>
              <a:gd name="connsiteY3-42" fmla="*/ 47249 h 1349453"/>
              <a:gd name="connsiteX4-43" fmla="*/ 6216319 w 6216319"/>
              <a:gd name="connsiteY4-44" fmla="*/ 1349453 h 1349453"/>
              <a:gd name="connsiteX5-45" fmla="*/ 0 w 6216319"/>
              <a:gd name="connsiteY5-46" fmla="*/ 1349453 h 1349453"/>
              <a:gd name="connsiteX6" fmla="*/ 0 w 6216319"/>
              <a:gd name="connsiteY6" fmla="*/ 47249 h 1349453"/>
              <a:gd name="connsiteX0-47" fmla="*/ 0 w 6216319"/>
              <a:gd name="connsiteY0-48" fmla="*/ 30623 h 1332827"/>
              <a:gd name="connsiteX1-49" fmla="*/ 339865 w 6216319"/>
              <a:gd name="connsiteY1-50" fmla="*/ 215468 h 1332827"/>
              <a:gd name="connsiteX2-51" fmla="*/ 2265770 w 6216319"/>
              <a:gd name="connsiteY2-52" fmla="*/ 539150 h 1332827"/>
              <a:gd name="connsiteX3-53" fmla="*/ 6216319 w 6216319"/>
              <a:gd name="connsiteY3-54" fmla="*/ 30623 h 1332827"/>
              <a:gd name="connsiteX4-55" fmla="*/ 6216319 w 6216319"/>
              <a:gd name="connsiteY4-56" fmla="*/ 1332827 h 1332827"/>
              <a:gd name="connsiteX5-57" fmla="*/ 0 w 6216319"/>
              <a:gd name="connsiteY5-58" fmla="*/ 1332827 h 1332827"/>
              <a:gd name="connsiteX6-59" fmla="*/ 0 w 6216319"/>
              <a:gd name="connsiteY6-60" fmla="*/ 30623 h 1332827"/>
              <a:gd name="connsiteX0-61" fmla="*/ 0 w 6216319"/>
              <a:gd name="connsiteY0-62" fmla="*/ 31024 h 1333228"/>
              <a:gd name="connsiteX1-63" fmla="*/ 339865 w 6216319"/>
              <a:gd name="connsiteY1-64" fmla="*/ 215869 h 1333228"/>
              <a:gd name="connsiteX2-65" fmla="*/ 2265770 w 6216319"/>
              <a:gd name="connsiteY2-66" fmla="*/ 539551 h 1333228"/>
              <a:gd name="connsiteX3-67" fmla="*/ 3269182 w 6216319"/>
              <a:gd name="connsiteY3-68" fmla="*/ 418171 h 1333228"/>
              <a:gd name="connsiteX4-69" fmla="*/ 6216319 w 6216319"/>
              <a:gd name="connsiteY4-70" fmla="*/ 31024 h 1333228"/>
              <a:gd name="connsiteX5-71" fmla="*/ 6216319 w 6216319"/>
              <a:gd name="connsiteY5-72" fmla="*/ 1333228 h 1333228"/>
              <a:gd name="connsiteX6-73" fmla="*/ 0 w 6216319"/>
              <a:gd name="connsiteY6-74" fmla="*/ 1333228 h 1333228"/>
              <a:gd name="connsiteX7" fmla="*/ 0 w 6216319"/>
              <a:gd name="connsiteY7" fmla="*/ 31024 h 1333228"/>
              <a:gd name="connsiteX0-75" fmla="*/ 0 w 6216319"/>
              <a:gd name="connsiteY0-76" fmla="*/ 26175 h 1328379"/>
              <a:gd name="connsiteX1-77" fmla="*/ 339865 w 6216319"/>
              <a:gd name="connsiteY1-78" fmla="*/ 211020 h 1328379"/>
              <a:gd name="connsiteX2-79" fmla="*/ 2265770 w 6216319"/>
              <a:gd name="connsiteY2-80" fmla="*/ 534702 h 1328379"/>
              <a:gd name="connsiteX3-81" fmla="*/ 3244906 w 6216319"/>
              <a:gd name="connsiteY3-82" fmla="*/ 518518 h 1328379"/>
              <a:gd name="connsiteX4-83" fmla="*/ 6216319 w 6216319"/>
              <a:gd name="connsiteY4-84" fmla="*/ 26175 h 1328379"/>
              <a:gd name="connsiteX5-85" fmla="*/ 6216319 w 6216319"/>
              <a:gd name="connsiteY5-86" fmla="*/ 1328379 h 1328379"/>
              <a:gd name="connsiteX6-87" fmla="*/ 0 w 6216319"/>
              <a:gd name="connsiteY6-88" fmla="*/ 1328379 h 1328379"/>
              <a:gd name="connsiteX7-89" fmla="*/ 0 w 6216319"/>
              <a:gd name="connsiteY7-90" fmla="*/ 26175 h 1328379"/>
              <a:gd name="connsiteX0-91" fmla="*/ 0 w 6216319"/>
              <a:gd name="connsiteY0-92" fmla="*/ 63128 h 1365332"/>
              <a:gd name="connsiteX1-93" fmla="*/ 339865 w 6216319"/>
              <a:gd name="connsiteY1-94" fmla="*/ 247973 h 1365332"/>
              <a:gd name="connsiteX2-95" fmla="*/ 2265770 w 6216319"/>
              <a:gd name="connsiteY2-96" fmla="*/ 571655 h 1365332"/>
              <a:gd name="connsiteX3-97" fmla="*/ 3244906 w 6216319"/>
              <a:gd name="connsiteY3-98" fmla="*/ 555471 h 1365332"/>
              <a:gd name="connsiteX4-99" fmla="*/ 4725749 w 6216319"/>
              <a:gd name="connsiteY4-100" fmla="*/ 239882 h 1365332"/>
              <a:gd name="connsiteX5-101" fmla="*/ 6216319 w 6216319"/>
              <a:gd name="connsiteY5-102" fmla="*/ 63128 h 1365332"/>
              <a:gd name="connsiteX6-103" fmla="*/ 6216319 w 6216319"/>
              <a:gd name="connsiteY6-104" fmla="*/ 1365332 h 1365332"/>
              <a:gd name="connsiteX7-105" fmla="*/ 0 w 6216319"/>
              <a:gd name="connsiteY7-106" fmla="*/ 1365332 h 1365332"/>
              <a:gd name="connsiteX8" fmla="*/ 0 w 6216319"/>
              <a:gd name="connsiteY8" fmla="*/ 63128 h 1365332"/>
              <a:gd name="connsiteX0-107" fmla="*/ 0 w 6216319"/>
              <a:gd name="connsiteY0-108" fmla="*/ 20810 h 1323014"/>
              <a:gd name="connsiteX1-109" fmla="*/ 339865 w 6216319"/>
              <a:gd name="connsiteY1-110" fmla="*/ 205655 h 1323014"/>
              <a:gd name="connsiteX2-111" fmla="*/ 2265770 w 6216319"/>
              <a:gd name="connsiteY2-112" fmla="*/ 529337 h 1323014"/>
              <a:gd name="connsiteX3-113" fmla="*/ 3244906 w 6216319"/>
              <a:gd name="connsiteY3-114" fmla="*/ 513153 h 1323014"/>
              <a:gd name="connsiteX4-115" fmla="*/ 4628644 w 6216319"/>
              <a:gd name="connsiteY4-116" fmla="*/ 1055320 h 1323014"/>
              <a:gd name="connsiteX5-117" fmla="*/ 6216319 w 6216319"/>
              <a:gd name="connsiteY5-118" fmla="*/ 20810 h 1323014"/>
              <a:gd name="connsiteX6-119" fmla="*/ 6216319 w 6216319"/>
              <a:gd name="connsiteY6-120" fmla="*/ 1323014 h 1323014"/>
              <a:gd name="connsiteX7-121" fmla="*/ 0 w 6216319"/>
              <a:gd name="connsiteY7-122" fmla="*/ 1323014 h 1323014"/>
              <a:gd name="connsiteX8-123" fmla="*/ 0 w 6216319"/>
              <a:gd name="connsiteY8-124" fmla="*/ 20810 h 1323014"/>
              <a:gd name="connsiteX0-125" fmla="*/ 0 w 6216319"/>
              <a:gd name="connsiteY0-126" fmla="*/ 32243 h 1334447"/>
              <a:gd name="connsiteX1-127" fmla="*/ 339865 w 6216319"/>
              <a:gd name="connsiteY1-128" fmla="*/ 217088 h 1334447"/>
              <a:gd name="connsiteX2-129" fmla="*/ 2265770 w 6216319"/>
              <a:gd name="connsiteY2-130" fmla="*/ 540770 h 1334447"/>
              <a:gd name="connsiteX3-131" fmla="*/ 3244906 w 6216319"/>
              <a:gd name="connsiteY3-132" fmla="*/ 524586 h 1334447"/>
              <a:gd name="connsiteX4-133" fmla="*/ 4628644 w 6216319"/>
              <a:gd name="connsiteY4-134" fmla="*/ 1066753 h 1334447"/>
              <a:gd name="connsiteX5-135" fmla="*/ 5526860 w 6216319"/>
              <a:gd name="connsiteY5-136" fmla="*/ 451758 h 1334447"/>
              <a:gd name="connsiteX6-137" fmla="*/ 6216319 w 6216319"/>
              <a:gd name="connsiteY6-138" fmla="*/ 32243 h 1334447"/>
              <a:gd name="connsiteX7-139" fmla="*/ 6216319 w 6216319"/>
              <a:gd name="connsiteY7-140" fmla="*/ 1334447 h 1334447"/>
              <a:gd name="connsiteX8-141" fmla="*/ 0 w 6216319"/>
              <a:gd name="connsiteY8-142" fmla="*/ 1334447 h 1334447"/>
              <a:gd name="connsiteX9" fmla="*/ 0 w 6216319"/>
              <a:gd name="connsiteY9" fmla="*/ 32243 h 1334447"/>
              <a:gd name="connsiteX0-143" fmla="*/ 0 w 6216319"/>
              <a:gd name="connsiteY0-144" fmla="*/ 12831 h 1315035"/>
              <a:gd name="connsiteX1-145" fmla="*/ 339865 w 6216319"/>
              <a:gd name="connsiteY1-146" fmla="*/ 197676 h 1315035"/>
              <a:gd name="connsiteX2-147" fmla="*/ 2265770 w 6216319"/>
              <a:gd name="connsiteY2-148" fmla="*/ 521358 h 1315035"/>
              <a:gd name="connsiteX3-149" fmla="*/ 3244906 w 6216319"/>
              <a:gd name="connsiteY3-150" fmla="*/ 505174 h 1315035"/>
              <a:gd name="connsiteX4-151" fmla="*/ 4628644 w 6216319"/>
              <a:gd name="connsiteY4-152" fmla="*/ 1047341 h 1315035"/>
              <a:gd name="connsiteX5-153" fmla="*/ 5356927 w 6216319"/>
              <a:gd name="connsiteY5-154" fmla="*/ 1201089 h 1315035"/>
              <a:gd name="connsiteX6-155" fmla="*/ 6216319 w 6216319"/>
              <a:gd name="connsiteY6-156" fmla="*/ 12831 h 1315035"/>
              <a:gd name="connsiteX7-157" fmla="*/ 6216319 w 6216319"/>
              <a:gd name="connsiteY7-158" fmla="*/ 1315035 h 1315035"/>
              <a:gd name="connsiteX8-159" fmla="*/ 0 w 6216319"/>
              <a:gd name="connsiteY8-160" fmla="*/ 1315035 h 1315035"/>
              <a:gd name="connsiteX9-161" fmla="*/ 0 w 6216319"/>
              <a:gd name="connsiteY9-162" fmla="*/ 12831 h 1315035"/>
              <a:gd name="connsiteX0-163" fmla="*/ 0 w 6498499"/>
              <a:gd name="connsiteY0-164" fmla="*/ 0 h 1302204"/>
              <a:gd name="connsiteX1-165" fmla="*/ 339865 w 6498499"/>
              <a:gd name="connsiteY1-166" fmla="*/ 184845 h 1302204"/>
              <a:gd name="connsiteX2-167" fmla="*/ 2265770 w 6498499"/>
              <a:gd name="connsiteY2-168" fmla="*/ 508527 h 1302204"/>
              <a:gd name="connsiteX3-169" fmla="*/ 3244906 w 6498499"/>
              <a:gd name="connsiteY3-170" fmla="*/ 492343 h 1302204"/>
              <a:gd name="connsiteX4-171" fmla="*/ 4628644 w 6498499"/>
              <a:gd name="connsiteY4-172" fmla="*/ 1034510 h 1302204"/>
              <a:gd name="connsiteX5-173" fmla="*/ 5356927 w 6498499"/>
              <a:gd name="connsiteY5-174" fmla="*/ 1188258 h 1302204"/>
              <a:gd name="connsiteX6-175" fmla="*/ 6216319 w 6498499"/>
              <a:gd name="connsiteY6-176" fmla="*/ 1302204 h 1302204"/>
              <a:gd name="connsiteX7-177" fmla="*/ 0 w 6498499"/>
              <a:gd name="connsiteY7-178" fmla="*/ 1302204 h 1302204"/>
              <a:gd name="connsiteX8-179" fmla="*/ 0 w 6498499"/>
              <a:gd name="connsiteY8-180" fmla="*/ 0 h 1302204"/>
              <a:gd name="connsiteX0-181" fmla="*/ 0 w 6216319"/>
              <a:gd name="connsiteY0-182" fmla="*/ 0 h 1302204"/>
              <a:gd name="connsiteX1-183" fmla="*/ 339865 w 6216319"/>
              <a:gd name="connsiteY1-184" fmla="*/ 184845 h 1302204"/>
              <a:gd name="connsiteX2-185" fmla="*/ 2265770 w 6216319"/>
              <a:gd name="connsiteY2-186" fmla="*/ 508527 h 1302204"/>
              <a:gd name="connsiteX3-187" fmla="*/ 3244906 w 6216319"/>
              <a:gd name="connsiteY3-188" fmla="*/ 492343 h 1302204"/>
              <a:gd name="connsiteX4-189" fmla="*/ 4628644 w 6216319"/>
              <a:gd name="connsiteY4-190" fmla="*/ 1034510 h 1302204"/>
              <a:gd name="connsiteX5-191" fmla="*/ 5356927 w 6216319"/>
              <a:gd name="connsiteY5-192" fmla="*/ 1188258 h 1302204"/>
              <a:gd name="connsiteX6-193" fmla="*/ 6216319 w 6216319"/>
              <a:gd name="connsiteY6-194" fmla="*/ 1302204 h 1302204"/>
              <a:gd name="connsiteX7-195" fmla="*/ 0 w 6216319"/>
              <a:gd name="connsiteY7-196" fmla="*/ 1302204 h 1302204"/>
              <a:gd name="connsiteX8-197" fmla="*/ 0 w 6216319"/>
              <a:gd name="connsiteY8-198" fmla="*/ 0 h 1302204"/>
              <a:gd name="connsiteX0-199" fmla="*/ 0 w 6216319"/>
              <a:gd name="connsiteY0-200" fmla="*/ 0 h 1302204"/>
              <a:gd name="connsiteX1-201" fmla="*/ 339865 w 6216319"/>
              <a:gd name="connsiteY1-202" fmla="*/ 184845 h 1302204"/>
              <a:gd name="connsiteX2-203" fmla="*/ 2265770 w 6216319"/>
              <a:gd name="connsiteY2-204" fmla="*/ 508527 h 1302204"/>
              <a:gd name="connsiteX3-205" fmla="*/ 3244906 w 6216319"/>
              <a:gd name="connsiteY3-206" fmla="*/ 492343 h 1302204"/>
              <a:gd name="connsiteX4-207" fmla="*/ 4628644 w 6216319"/>
              <a:gd name="connsiteY4-208" fmla="*/ 1034510 h 1302204"/>
              <a:gd name="connsiteX5-209" fmla="*/ 5356927 w 6216319"/>
              <a:gd name="connsiteY5-210" fmla="*/ 1188258 h 1302204"/>
              <a:gd name="connsiteX6-211" fmla="*/ 6216319 w 6216319"/>
              <a:gd name="connsiteY6-212" fmla="*/ 1302204 h 1302204"/>
              <a:gd name="connsiteX7-213" fmla="*/ 0 w 6216319"/>
              <a:gd name="connsiteY7-214" fmla="*/ 1302204 h 1302204"/>
              <a:gd name="connsiteX8-215" fmla="*/ 0 w 6216319"/>
              <a:gd name="connsiteY8-216" fmla="*/ 0 h 1302204"/>
              <a:gd name="connsiteX0-217" fmla="*/ 0 w 6216319"/>
              <a:gd name="connsiteY0-218" fmla="*/ 0 h 1302204"/>
              <a:gd name="connsiteX1-219" fmla="*/ 339865 w 6216319"/>
              <a:gd name="connsiteY1-220" fmla="*/ 184845 h 1302204"/>
              <a:gd name="connsiteX2-221" fmla="*/ 2265770 w 6216319"/>
              <a:gd name="connsiteY2-222" fmla="*/ 508527 h 1302204"/>
              <a:gd name="connsiteX3-223" fmla="*/ 3244906 w 6216319"/>
              <a:gd name="connsiteY3-224" fmla="*/ 492343 h 1302204"/>
              <a:gd name="connsiteX4-225" fmla="*/ 4628644 w 6216319"/>
              <a:gd name="connsiteY4-226" fmla="*/ 1034510 h 1302204"/>
              <a:gd name="connsiteX5-227" fmla="*/ 5356927 w 6216319"/>
              <a:gd name="connsiteY5-228" fmla="*/ 1188258 h 1302204"/>
              <a:gd name="connsiteX6-229" fmla="*/ 6216319 w 6216319"/>
              <a:gd name="connsiteY6-230" fmla="*/ 1302204 h 1302204"/>
              <a:gd name="connsiteX7-231" fmla="*/ 0 w 6216319"/>
              <a:gd name="connsiteY7-232" fmla="*/ 1302204 h 1302204"/>
              <a:gd name="connsiteX8-233" fmla="*/ 0 w 6216319"/>
              <a:gd name="connsiteY8-234" fmla="*/ 0 h 1302204"/>
              <a:gd name="connsiteX0-235" fmla="*/ 0 w 6216319"/>
              <a:gd name="connsiteY0-236" fmla="*/ 0 h 1302204"/>
              <a:gd name="connsiteX1-237" fmla="*/ 339865 w 6216319"/>
              <a:gd name="connsiteY1-238" fmla="*/ 184845 h 1302204"/>
              <a:gd name="connsiteX2-239" fmla="*/ 2265770 w 6216319"/>
              <a:gd name="connsiteY2-240" fmla="*/ 508527 h 1302204"/>
              <a:gd name="connsiteX3-241" fmla="*/ 3244906 w 6216319"/>
              <a:gd name="connsiteY3-242" fmla="*/ 492343 h 1302204"/>
              <a:gd name="connsiteX4-243" fmla="*/ 4628644 w 6216319"/>
              <a:gd name="connsiteY4-244" fmla="*/ 1034510 h 1302204"/>
              <a:gd name="connsiteX5-245" fmla="*/ 5356927 w 6216319"/>
              <a:gd name="connsiteY5-246" fmla="*/ 1188258 h 1302204"/>
              <a:gd name="connsiteX6-247" fmla="*/ 6216319 w 6216319"/>
              <a:gd name="connsiteY6-248" fmla="*/ 1302204 h 1302204"/>
              <a:gd name="connsiteX7-249" fmla="*/ 0 w 6216319"/>
              <a:gd name="connsiteY7-250" fmla="*/ 1302204 h 1302204"/>
              <a:gd name="connsiteX8-251" fmla="*/ 0 w 6216319"/>
              <a:gd name="connsiteY8-252" fmla="*/ 0 h 1302204"/>
              <a:gd name="connsiteX0-253" fmla="*/ 0 w 6216319"/>
              <a:gd name="connsiteY0-254" fmla="*/ 0 h 1302204"/>
              <a:gd name="connsiteX1-255" fmla="*/ 339865 w 6216319"/>
              <a:gd name="connsiteY1-256" fmla="*/ 184845 h 1302204"/>
              <a:gd name="connsiteX2-257" fmla="*/ 2265770 w 6216319"/>
              <a:gd name="connsiteY2-258" fmla="*/ 508527 h 1302204"/>
              <a:gd name="connsiteX3-259" fmla="*/ 3244906 w 6216319"/>
              <a:gd name="connsiteY3-260" fmla="*/ 492343 h 1302204"/>
              <a:gd name="connsiteX4-261" fmla="*/ 4628644 w 6216319"/>
              <a:gd name="connsiteY4-262" fmla="*/ 1034510 h 1302204"/>
              <a:gd name="connsiteX5-263" fmla="*/ 5356927 w 6216319"/>
              <a:gd name="connsiteY5-264" fmla="*/ 1188258 h 1302204"/>
              <a:gd name="connsiteX6-265" fmla="*/ 6216319 w 6216319"/>
              <a:gd name="connsiteY6-266" fmla="*/ 1302204 h 1302204"/>
              <a:gd name="connsiteX7-267" fmla="*/ 0 w 6216319"/>
              <a:gd name="connsiteY7-268" fmla="*/ 1302204 h 1302204"/>
              <a:gd name="connsiteX8-269" fmla="*/ 0 w 6216319"/>
              <a:gd name="connsiteY8-270" fmla="*/ 0 h 1302204"/>
              <a:gd name="connsiteX0-271" fmla="*/ 0 w 6216319"/>
              <a:gd name="connsiteY0-272" fmla="*/ 0 h 1302204"/>
              <a:gd name="connsiteX1-273" fmla="*/ 339865 w 6216319"/>
              <a:gd name="connsiteY1-274" fmla="*/ 184845 h 1302204"/>
              <a:gd name="connsiteX2-275" fmla="*/ 2265770 w 6216319"/>
              <a:gd name="connsiteY2-276" fmla="*/ 508527 h 1302204"/>
              <a:gd name="connsiteX3-277" fmla="*/ 3244906 w 6216319"/>
              <a:gd name="connsiteY3-278" fmla="*/ 492343 h 1302204"/>
              <a:gd name="connsiteX4-279" fmla="*/ 4628644 w 6216319"/>
              <a:gd name="connsiteY4-280" fmla="*/ 1034510 h 1302204"/>
              <a:gd name="connsiteX5-281" fmla="*/ 5356927 w 6216319"/>
              <a:gd name="connsiteY5-282" fmla="*/ 1188258 h 1302204"/>
              <a:gd name="connsiteX6-283" fmla="*/ 6216319 w 6216319"/>
              <a:gd name="connsiteY6-284" fmla="*/ 1302204 h 1302204"/>
              <a:gd name="connsiteX7-285" fmla="*/ 0 w 6216319"/>
              <a:gd name="connsiteY7-286" fmla="*/ 1302204 h 1302204"/>
              <a:gd name="connsiteX8-287" fmla="*/ 0 w 6216319"/>
              <a:gd name="connsiteY8-288" fmla="*/ 0 h 1302204"/>
              <a:gd name="connsiteX0-289" fmla="*/ 0 w 6216319"/>
              <a:gd name="connsiteY0-290" fmla="*/ 0 h 1302204"/>
              <a:gd name="connsiteX1-291" fmla="*/ 339865 w 6216319"/>
              <a:gd name="connsiteY1-292" fmla="*/ 184845 h 1302204"/>
              <a:gd name="connsiteX2-293" fmla="*/ 2265770 w 6216319"/>
              <a:gd name="connsiteY2-294" fmla="*/ 508527 h 1302204"/>
              <a:gd name="connsiteX3-295" fmla="*/ 3244906 w 6216319"/>
              <a:gd name="connsiteY3-296" fmla="*/ 492343 h 1302204"/>
              <a:gd name="connsiteX4-297" fmla="*/ 4628644 w 6216319"/>
              <a:gd name="connsiteY4-298" fmla="*/ 1034510 h 1302204"/>
              <a:gd name="connsiteX5-299" fmla="*/ 5356927 w 6216319"/>
              <a:gd name="connsiteY5-300" fmla="*/ 1188258 h 1302204"/>
              <a:gd name="connsiteX6-301" fmla="*/ 6216319 w 6216319"/>
              <a:gd name="connsiteY6-302" fmla="*/ 1302204 h 1302204"/>
              <a:gd name="connsiteX7-303" fmla="*/ 0 w 6216319"/>
              <a:gd name="connsiteY7-304" fmla="*/ 1302204 h 1302204"/>
              <a:gd name="connsiteX8-305" fmla="*/ 0 w 6216319"/>
              <a:gd name="connsiteY8-306" fmla="*/ 0 h 1302204"/>
              <a:gd name="connsiteX0-307" fmla="*/ 0 w 6216319"/>
              <a:gd name="connsiteY0-308" fmla="*/ 0 h 1302204"/>
              <a:gd name="connsiteX1-309" fmla="*/ 339865 w 6216319"/>
              <a:gd name="connsiteY1-310" fmla="*/ 184845 h 1302204"/>
              <a:gd name="connsiteX2-311" fmla="*/ 2265770 w 6216319"/>
              <a:gd name="connsiteY2-312" fmla="*/ 508527 h 1302204"/>
              <a:gd name="connsiteX3-313" fmla="*/ 3244906 w 6216319"/>
              <a:gd name="connsiteY3-314" fmla="*/ 492343 h 1302204"/>
              <a:gd name="connsiteX4-315" fmla="*/ 4628644 w 6216319"/>
              <a:gd name="connsiteY4-316" fmla="*/ 1034510 h 1302204"/>
              <a:gd name="connsiteX5-317" fmla="*/ 5356927 w 6216319"/>
              <a:gd name="connsiteY5-318" fmla="*/ 1188258 h 1302204"/>
              <a:gd name="connsiteX6-319" fmla="*/ 6216319 w 6216319"/>
              <a:gd name="connsiteY6-320" fmla="*/ 1302204 h 1302204"/>
              <a:gd name="connsiteX7-321" fmla="*/ 0 w 6216319"/>
              <a:gd name="connsiteY7-322" fmla="*/ 1302204 h 1302204"/>
              <a:gd name="connsiteX8-323" fmla="*/ 0 w 6216319"/>
              <a:gd name="connsiteY8-324" fmla="*/ 0 h 1302204"/>
              <a:gd name="connsiteX0-325" fmla="*/ 0 w 6216319"/>
              <a:gd name="connsiteY0-326" fmla="*/ 0 h 1302204"/>
              <a:gd name="connsiteX1-327" fmla="*/ 339865 w 6216319"/>
              <a:gd name="connsiteY1-328" fmla="*/ 184845 h 1302204"/>
              <a:gd name="connsiteX2-329" fmla="*/ 2265770 w 6216319"/>
              <a:gd name="connsiteY2-330" fmla="*/ 508527 h 1302204"/>
              <a:gd name="connsiteX3-331" fmla="*/ 3244906 w 6216319"/>
              <a:gd name="connsiteY3-332" fmla="*/ 492343 h 1302204"/>
              <a:gd name="connsiteX4-333" fmla="*/ 4628644 w 6216319"/>
              <a:gd name="connsiteY4-334" fmla="*/ 1034510 h 1302204"/>
              <a:gd name="connsiteX5-335" fmla="*/ 5356927 w 6216319"/>
              <a:gd name="connsiteY5-336" fmla="*/ 1188258 h 1302204"/>
              <a:gd name="connsiteX6-337" fmla="*/ 6216319 w 6216319"/>
              <a:gd name="connsiteY6-338" fmla="*/ 1302204 h 1302204"/>
              <a:gd name="connsiteX7-339" fmla="*/ 0 w 6216319"/>
              <a:gd name="connsiteY7-340" fmla="*/ 1302204 h 1302204"/>
              <a:gd name="connsiteX8-341" fmla="*/ 0 w 6216319"/>
              <a:gd name="connsiteY8-342" fmla="*/ 0 h 1302204"/>
              <a:gd name="connsiteX0-343" fmla="*/ 0 w 6216319"/>
              <a:gd name="connsiteY0-344" fmla="*/ 0 h 1302204"/>
              <a:gd name="connsiteX1-345" fmla="*/ 339865 w 6216319"/>
              <a:gd name="connsiteY1-346" fmla="*/ 184845 h 1302204"/>
              <a:gd name="connsiteX2-347" fmla="*/ 2265770 w 6216319"/>
              <a:gd name="connsiteY2-348" fmla="*/ 508527 h 1302204"/>
              <a:gd name="connsiteX3-349" fmla="*/ 3244906 w 6216319"/>
              <a:gd name="connsiteY3-350" fmla="*/ 492343 h 1302204"/>
              <a:gd name="connsiteX4-351" fmla="*/ 4628644 w 6216319"/>
              <a:gd name="connsiteY4-352" fmla="*/ 1034510 h 1302204"/>
              <a:gd name="connsiteX5-353" fmla="*/ 5356927 w 6216319"/>
              <a:gd name="connsiteY5-354" fmla="*/ 1188258 h 1302204"/>
              <a:gd name="connsiteX6-355" fmla="*/ 6216319 w 6216319"/>
              <a:gd name="connsiteY6-356" fmla="*/ 1302204 h 1302204"/>
              <a:gd name="connsiteX7-357" fmla="*/ 0 w 6216319"/>
              <a:gd name="connsiteY7-358" fmla="*/ 1302204 h 1302204"/>
              <a:gd name="connsiteX8-359" fmla="*/ 0 w 6216319"/>
              <a:gd name="connsiteY8-360" fmla="*/ 0 h 1302204"/>
              <a:gd name="connsiteX0-361" fmla="*/ 0 w 6216319"/>
              <a:gd name="connsiteY0-362" fmla="*/ 0 h 1302204"/>
              <a:gd name="connsiteX1-363" fmla="*/ 339865 w 6216319"/>
              <a:gd name="connsiteY1-364" fmla="*/ 184845 h 1302204"/>
              <a:gd name="connsiteX2-365" fmla="*/ 2265770 w 6216319"/>
              <a:gd name="connsiteY2-366" fmla="*/ 508527 h 1302204"/>
              <a:gd name="connsiteX3-367" fmla="*/ 3244906 w 6216319"/>
              <a:gd name="connsiteY3-368" fmla="*/ 492343 h 1302204"/>
              <a:gd name="connsiteX4-369" fmla="*/ 4628644 w 6216319"/>
              <a:gd name="connsiteY4-370" fmla="*/ 1034510 h 1302204"/>
              <a:gd name="connsiteX5-371" fmla="*/ 5356927 w 6216319"/>
              <a:gd name="connsiteY5-372" fmla="*/ 1188258 h 1302204"/>
              <a:gd name="connsiteX6-373" fmla="*/ 6216319 w 6216319"/>
              <a:gd name="connsiteY6-374" fmla="*/ 1302204 h 1302204"/>
              <a:gd name="connsiteX7-375" fmla="*/ 0 w 6216319"/>
              <a:gd name="connsiteY7-376" fmla="*/ 1302204 h 1302204"/>
              <a:gd name="connsiteX8-377" fmla="*/ 0 w 6216319"/>
              <a:gd name="connsiteY8-378" fmla="*/ 0 h 1302204"/>
              <a:gd name="connsiteX0-379" fmla="*/ 0 w 6216319"/>
              <a:gd name="connsiteY0-380" fmla="*/ 0 h 1302204"/>
              <a:gd name="connsiteX1-381" fmla="*/ 339865 w 6216319"/>
              <a:gd name="connsiteY1-382" fmla="*/ 184845 h 1302204"/>
              <a:gd name="connsiteX2-383" fmla="*/ 2265770 w 6216319"/>
              <a:gd name="connsiteY2-384" fmla="*/ 508527 h 1302204"/>
              <a:gd name="connsiteX3-385" fmla="*/ 3244906 w 6216319"/>
              <a:gd name="connsiteY3-386" fmla="*/ 492343 h 1302204"/>
              <a:gd name="connsiteX4-387" fmla="*/ 4628644 w 6216319"/>
              <a:gd name="connsiteY4-388" fmla="*/ 1034510 h 1302204"/>
              <a:gd name="connsiteX5-389" fmla="*/ 5356927 w 6216319"/>
              <a:gd name="connsiteY5-390" fmla="*/ 1188258 h 1302204"/>
              <a:gd name="connsiteX6-391" fmla="*/ 6216319 w 6216319"/>
              <a:gd name="connsiteY6-392" fmla="*/ 1302204 h 1302204"/>
              <a:gd name="connsiteX7-393" fmla="*/ 0 w 6216319"/>
              <a:gd name="connsiteY7-394" fmla="*/ 1302204 h 1302204"/>
              <a:gd name="connsiteX8-395" fmla="*/ 0 w 6216319"/>
              <a:gd name="connsiteY8-396" fmla="*/ 0 h 1302204"/>
              <a:gd name="connsiteX0-397" fmla="*/ 0 w 6216319"/>
              <a:gd name="connsiteY0-398" fmla="*/ 147589 h 1449793"/>
              <a:gd name="connsiteX1-399" fmla="*/ 339865 w 6216319"/>
              <a:gd name="connsiteY1-400" fmla="*/ 332434 h 1449793"/>
              <a:gd name="connsiteX2-401" fmla="*/ 2265770 w 6216319"/>
              <a:gd name="connsiteY2-402" fmla="*/ 656116 h 1449793"/>
              <a:gd name="connsiteX3-403" fmla="*/ 3244906 w 6216319"/>
              <a:gd name="connsiteY3-404" fmla="*/ 639932 h 1449793"/>
              <a:gd name="connsiteX4-405" fmla="*/ 4628644 w 6216319"/>
              <a:gd name="connsiteY4-406" fmla="*/ 1182099 h 1449793"/>
              <a:gd name="connsiteX5-407" fmla="*/ 5356927 w 6216319"/>
              <a:gd name="connsiteY5-408" fmla="*/ 1335847 h 1449793"/>
              <a:gd name="connsiteX6-409" fmla="*/ 6216319 w 6216319"/>
              <a:gd name="connsiteY6-410" fmla="*/ 1449793 h 1449793"/>
              <a:gd name="connsiteX7-411" fmla="*/ 0 w 6216319"/>
              <a:gd name="connsiteY7-412" fmla="*/ 1449793 h 1449793"/>
              <a:gd name="connsiteX8-413" fmla="*/ 0 w 6216319"/>
              <a:gd name="connsiteY8-414" fmla="*/ 147589 h 1449793"/>
              <a:gd name="connsiteX0-415" fmla="*/ 0 w 6216319"/>
              <a:gd name="connsiteY0-416" fmla="*/ 121021 h 1423225"/>
              <a:gd name="connsiteX1-417" fmla="*/ 339865 w 6216319"/>
              <a:gd name="connsiteY1-418" fmla="*/ 305866 h 1423225"/>
              <a:gd name="connsiteX2-419" fmla="*/ 2265770 w 6216319"/>
              <a:gd name="connsiteY2-420" fmla="*/ 629548 h 1423225"/>
              <a:gd name="connsiteX3-421" fmla="*/ 3244906 w 6216319"/>
              <a:gd name="connsiteY3-422" fmla="*/ 613364 h 1423225"/>
              <a:gd name="connsiteX4-423" fmla="*/ 4628644 w 6216319"/>
              <a:gd name="connsiteY4-424" fmla="*/ 1155531 h 1423225"/>
              <a:gd name="connsiteX5-425" fmla="*/ 5356927 w 6216319"/>
              <a:gd name="connsiteY5-426" fmla="*/ 1309279 h 1423225"/>
              <a:gd name="connsiteX6-427" fmla="*/ 6216319 w 6216319"/>
              <a:gd name="connsiteY6-428" fmla="*/ 1423225 h 1423225"/>
              <a:gd name="connsiteX7-429" fmla="*/ 0 w 6216319"/>
              <a:gd name="connsiteY7-430" fmla="*/ 1423225 h 1423225"/>
              <a:gd name="connsiteX8-431" fmla="*/ 0 w 6216319"/>
              <a:gd name="connsiteY8-432" fmla="*/ 121021 h 1423225"/>
              <a:gd name="connsiteX0-433" fmla="*/ 0 w 6216319"/>
              <a:gd name="connsiteY0-434" fmla="*/ 121021 h 1423225"/>
              <a:gd name="connsiteX1-435" fmla="*/ 339865 w 6216319"/>
              <a:gd name="connsiteY1-436" fmla="*/ 305866 h 1423225"/>
              <a:gd name="connsiteX2-437" fmla="*/ 2265770 w 6216319"/>
              <a:gd name="connsiteY2-438" fmla="*/ 629548 h 1423225"/>
              <a:gd name="connsiteX3-439" fmla="*/ 3244906 w 6216319"/>
              <a:gd name="connsiteY3-440" fmla="*/ 613364 h 1423225"/>
              <a:gd name="connsiteX4-441" fmla="*/ 4628644 w 6216319"/>
              <a:gd name="connsiteY4-442" fmla="*/ 1155531 h 1423225"/>
              <a:gd name="connsiteX5-443" fmla="*/ 5356927 w 6216319"/>
              <a:gd name="connsiteY5-444" fmla="*/ 1309279 h 1423225"/>
              <a:gd name="connsiteX6-445" fmla="*/ 6216319 w 6216319"/>
              <a:gd name="connsiteY6-446" fmla="*/ 1423225 h 1423225"/>
              <a:gd name="connsiteX7-447" fmla="*/ 0 w 6216319"/>
              <a:gd name="connsiteY7-448" fmla="*/ 1423225 h 1423225"/>
              <a:gd name="connsiteX8-449" fmla="*/ 0 w 6216319"/>
              <a:gd name="connsiteY8-450" fmla="*/ 121021 h 1423225"/>
              <a:gd name="connsiteX0-451" fmla="*/ 0 w 6216319"/>
              <a:gd name="connsiteY0-452" fmla="*/ 140194 h 1442398"/>
              <a:gd name="connsiteX1-453" fmla="*/ 339865 w 6216319"/>
              <a:gd name="connsiteY1-454" fmla="*/ 325039 h 1442398"/>
              <a:gd name="connsiteX2-455" fmla="*/ 2265770 w 6216319"/>
              <a:gd name="connsiteY2-456" fmla="*/ 648721 h 1442398"/>
              <a:gd name="connsiteX3-457" fmla="*/ 3244906 w 6216319"/>
              <a:gd name="connsiteY3-458" fmla="*/ 632537 h 1442398"/>
              <a:gd name="connsiteX4-459" fmla="*/ 4628644 w 6216319"/>
              <a:gd name="connsiteY4-460" fmla="*/ 1174704 h 1442398"/>
              <a:gd name="connsiteX5-461" fmla="*/ 5356927 w 6216319"/>
              <a:gd name="connsiteY5-462" fmla="*/ 1328452 h 1442398"/>
              <a:gd name="connsiteX6-463" fmla="*/ 6216319 w 6216319"/>
              <a:gd name="connsiteY6-464" fmla="*/ 1442398 h 1442398"/>
              <a:gd name="connsiteX7-465" fmla="*/ 0 w 6216319"/>
              <a:gd name="connsiteY7-466" fmla="*/ 1442398 h 1442398"/>
              <a:gd name="connsiteX8-467" fmla="*/ 0 w 6216319"/>
              <a:gd name="connsiteY8-468" fmla="*/ 140194 h 1442398"/>
              <a:gd name="connsiteX0-469" fmla="*/ 0 w 6216319"/>
              <a:gd name="connsiteY0-470" fmla="*/ 140194 h 1442398"/>
              <a:gd name="connsiteX1-471" fmla="*/ 339865 w 6216319"/>
              <a:gd name="connsiteY1-472" fmla="*/ 325039 h 1442398"/>
              <a:gd name="connsiteX2-473" fmla="*/ 2265770 w 6216319"/>
              <a:gd name="connsiteY2-474" fmla="*/ 648721 h 1442398"/>
              <a:gd name="connsiteX3-475" fmla="*/ 3244906 w 6216319"/>
              <a:gd name="connsiteY3-476" fmla="*/ 632537 h 1442398"/>
              <a:gd name="connsiteX4-477" fmla="*/ 4628644 w 6216319"/>
              <a:gd name="connsiteY4-478" fmla="*/ 1174704 h 1442398"/>
              <a:gd name="connsiteX5-479" fmla="*/ 5356927 w 6216319"/>
              <a:gd name="connsiteY5-480" fmla="*/ 1328452 h 1442398"/>
              <a:gd name="connsiteX6-481" fmla="*/ 6216319 w 6216319"/>
              <a:gd name="connsiteY6-482" fmla="*/ 1442398 h 1442398"/>
              <a:gd name="connsiteX7-483" fmla="*/ 0 w 6216319"/>
              <a:gd name="connsiteY7-484" fmla="*/ 1442398 h 1442398"/>
              <a:gd name="connsiteX8-485" fmla="*/ 0 w 6216319"/>
              <a:gd name="connsiteY8-486" fmla="*/ 140194 h 1442398"/>
              <a:gd name="connsiteX0-487" fmla="*/ 0 w 6216319"/>
              <a:gd name="connsiteY0-488" fmla="*/ 34944 h 1337148"/>
              <a:gd name="connsiteX1-489" fmla="*/ 339865 w 6216319"/>
              <a:gd name="connsiteY1-490" fmla="*/ 219789 h 1337148"/>
              <a:gd name="connsiteX2-491" fmla="*/ 2265770 w 6216319"/>
              <a:gd name="connsiteY2-492" fmla="*/ 543471 h 1337148"/>
              <a:gd name="connsiteX3-493" fmla="*/ 3244906 w 6216319"/>
              <a:gd name="connsiteY3-494" fmla="*/ 527287 h 1337148"/>
              <a:gd name="connsiteX4-495" fmla="*/ 4628644 w 6216319"/>
              <a:gd name="connsiteY4-496" fmla="*/ 1069454 h 1337148"/>
              <a:gd name="connsiteX5-497" fmla="*/ 5356927 w 6216319"/>
              <a:gd name="connsiteY5-498" fmla="*/ 1223202 h 1337148"/>
              <a:gd name="connsiteX6-499" fmla="*/ 6216319 w 6216319"/>
              <a:gd name="connsiteY6-500" fmla="*/ 1337148 h 1337148"/>
              <a:gd name="connsiteX7-501" fmla="*/ 0 w 6216319"/>
              <a:gd name="connsiteY7-502" fmla="*/ 1337148 h 1337148"/>
              <a:gd name="connsiteX8-503" fmla="*/ 0 w 6216319"/>
              <a:gd name="connsiteY8-504" fmla="*/ 34944 h 1337148"/>
              <a:gd name="connsiteX0-505" fmla="*/ 0 w 6216319"/>
              <a:gd name="connsiteY0-506" fmla="*/ 44896 h 1347100"/>
              <a:gd name="connsiteX1-507" fmla="*/ 339865 w 6216319"/>
              <a:gd name="connsiteY1-508" fmla="*/ 229741 h 1347100"/>
              <a:gd name="connsiteX2-509" fmla="*/ 2265770 w 6216319"/>
              <a:gd name="connsiteY2-510" fmla="*/ 553423 h 1347100"/>
              <a:gd name="connsiteX3-511" fmla="*/ 3244906 w 6216319"/>
              <a:gd name="connsiteY3-512" fmla="*/ 537239 h 1347100"/>
              <a:gd name="connsiteX4-513" fmla="*/ 4628644 w 6216319"/>
              <a:gd name="connsiteY4-514" fmla="*/ 1079406 h 1347100"/>
              <a:gd name="connsiteX5-515" fmla="*/ 5356927 w 6216319"/>
              <a:gd name="connsiteY5-516" fmla="*/ 1233154 h 1347100"/>
              <a:gd name="connsiteX6-517" fmla="*/ 6216319 w 6216319"/>
              <a:gd name="connsiteY6-518" fmla="*/ 1347100 h 1347100"/>
              <a:gd name="connsiteX7-519" fmla="*/ 0 w 6216319"/>
              <a:gd name="connsiteY7-520" fmla="*/ 1347100 h 1347100"/>
              <a:gd name="connsiteX8-521" fmla="*/ 0 w 6216319"/>
              <a:gd name="connsiteY8-522" fmla="*/ 44896 h 1347100"/>
              <a:gd name="connsiteX0-523" fmla="*/ 0 w 6216319"/>
              <a:gd name="connsiteY0-524" fmla="*/ 44896 h 1347100"/>
              <a:gd name="connsiteX1-525" fmla="*/ 339865 w 6216319"/>
              <a:gd name="connsiteY1-526" fmla="*/ 229741 h 1347100"/>
              <a:gd name="connsiteX2-527" fmla="*/ 2265770 w 6216319"/>
              <a:gd name="connsiteY2-528" fmla="*/ 553423 h 1347100"/>
              <a:gd name="connsiteX3-529" fmla="*/ 3244906 w 6216319"/>
              <a:gd name="connsiteY3-530" fmla="*/ 537239 h 1347100"/>
              <a:gd name="connsiteX4-531" fmla="*/ 4628644 w 6216319"/>
              <a:gd name="connsiteY4-532" fmla="*/ 1079406 h 1347100"/>
              <a:gd name="connsiteX5-533" fmla="*/ 5356927 w 6216319"/>
              <a:gd name="connsiteY5-534" fmla="*/ 1233154 h 1347100"/>
              <a:gd name="connsiteX6-535" fmla="*/ 6216319 w 6216319"/>
              <a:gd name="connsiteY6-536" fmla="*/ 1347100 h 1347100"/>
              <a:gd name="connsiteX7-537" fmla="*/ 0 w 6216319"/>
              <a:gd name="connsiteY7-538" fmla="*/ 1347100 h 1347100"/>
              <a:gd name="connsiteX8-539" fmla="*/ 0 w 6216319"/>
              <a:gd name="connsiteY8-540" fmla="*/ 44896 h 1347100"/>
              <a:gd name="connsiteX0-541" fmla="*/ 0 w 6216319"/>
              <a:gd name="connsiteY0-542" fmla="*/ 530 h 1302734"/>
              <a:gd name="connsiteX1-543" fmla="*/ 339865 w 6216319"/>
              <a:gd name="connsiteY1-544" fmla="*/ 185375 h 1302734"/>
              <a:gd name="connsiteX2-545" fmla="*/ 2265770 w 6216319"/>
              <a:gd name="connsiteY2-546" fmla="*/ 509057 h 1302734"/>
              <a:gd name="connsiteX3-547" fmla="*/ 3244906 w 6216319"/>
              <a:gd name="connsiteY3-548" fmla="*/ 492873 h 1302734"/>
              <a:gd name="connsiteX4-549" fmla="*/ 4628644 w 6216319"/>
              <a:gd name="connsiteY4-550" fmla="*/ 1035040 h 1302734"/>
              <a:gd name="connsiteX5-551" fmla="*/ 5356927 w 6216319"/>
              <a:gd name="connsiteY5-552" fmla="*/ 1188788 h 1302734"/>
              <a:gd name="connsiteX6-553" fmla="*/ 6216319 w 6216319"/>
              <a:gd name="connsiteY6-554" fmla="*/ 1302734 h 1302734"/>
              <a:gd name="connsiteX7-555" fmla="*/ 0 w 6216319"/>
              <a:gd name="connsiteY7-556" fmla="*/ 1302734 h 1302734"/>
              <a:gd name="connsiteX8-557" fmla="*/ 0 w 6216319"/>
              <a:gd name="connsiteY8-558" fmla="*/ 530 h 1302734"/>
              <a:gd name="connsiteX0-559" fmla="*/ 0 w 6216319"/>
              <a:gd name="connsiteY0-560" fmla="*/ 20163 h 1322367"/>
              <a:gd name="connsiteX1-561" fmla="*/ 2265770 w 6216319"/>
              <a:gd name="connsiteY1-562" fmla="*/ 528690 h 1322367"/>
              <a:gd name="connsiteX2-563" fmla="*/ 3244906 w 6216319"/>
              <a:gd name="connsiteY2-564" fmla="*/ 512506 h 1322367"/>
              <a:gd name="connsiteX3-565" fmla="*/ 4628644 w 6216319"/>
              <a:gd name="connsiteY3-566" fmla="*/ 1054673 h 1322367"/>
              <a:gd name="connsiteX4-567" fmla="*/ 5356927 w 6216319"/>
              <a:gd name="connsiteY4-568" fmla="*/ 1208421 h 1322367"/>
              <a:gd name="connsiteX5-569" fmla="*/ 6216319 w 6216319"/>
              <a:gd name="connsiteY5-570" fmla="*/ 1322367 h 1322367"/>
              <a:gd name="connsiteX6-571" fmla="*/ 0 w 6216319"/>
              <a:gd name="connsiteY6-572" fmla="*/ 1322367 h 1322367"/>
              <a:gd name="connsiteX7-573" fmla="*/ 0 w 6216319"/>
              <a:gd name="connsiteY7-574" fmla="*/ 20163 h 1322367"/>
              <a:gd name="connsiteX0-575" fmla="*/ 0 w 6216319"/>
              <a:gd name="connsiteY0-576" fmla="*/ 105646 h 1407850"/>
              <a:gd name="connsiteX1-577" fmla="*/ 477430 w 6216319"/>
              <a:gd name="connsiteY1-578" fmla="*/ 136745 h 1407850"/>
              <a:gd name="connsiteX2-579" fmla="*/ 2265770 w 6216319"/>
              <a:gd name="connsiteY2-580" fmla="*/ 614173 h 1407850"/>
              <a:gd name="connsiteX3-581" fmla="*/ 3244906 w 6216319"/>
              <a:gd name="connsiteY3-582" fmla="*/ 597989 h 1407850"/>
              <a:gd name="connsiteX4-583" fmla="*/ 4628644 w 6216319"/>
              <a:gd name="connsiteY4-584" fmla="*/ 1140156 h 1407850"/>
              <a:gd name="connsiteX5-585" fmla="*/ 5356927 w 6216319"/>
              <a:gd name="connsiteY5-586" fmla="*/ 1293904 h 1407850"/>
              <a:gd name="connsiteX6-587" fmla="*/ 6216319 w 6216319"/>
              <a:gd name="connsiteY6-588" fmla="*/ 1407850 h 1407850"/>
              <a:gd name="connsiteX7-589" fmla="*/ 0 w 6216319"/>
              <a:gd name="connsiteY7-590" fmla="*/ 1407850 h 1407850"/>
              <a:gd name="connsiteX8-591" fmla="*/ 0 w 6216319"/>
              <a:gd name="connsiteY8-592" fmla="*/ 105646 h 1407850"/>
              <a:gd name="connsiteX0-593" fmla="*/ 0 w 6216319"/>
              <a:gd name="connsiteY0-594" fmla="*/ 71230 h 1373434"/>
              <a:gd name="connsiteX1-595" fmla="*/ 323681 w 6216319"/>
              <a:gd name="connsiteY1-596" fmla="*/ 264170 h 1373434"/>
              <a:gd name="connsiteX2-597" fmla="*/ 2265770 w 6216319"/>
              <a:gd name="connsiteY2-598" fmla="*/ 579757 h 1373434"/>
              <a:gd name="connsiteX3-599" fmla="*/ 3244906 w 6216319"/>
              <a:gd name="connsiteY3-600" fmla="*/ 563573 h 1373434"/>
              <a:gd name="connsiteX4-601" fmla="*/ 4628644 w 6216319"/>
              <a:gd name="connsiteY4-602" fmla="*/ 1105740 h 1373434"/>
              <a:gd name="connsiteX5-603" fmla="*/ 5356927 w 6216319"/>
              <a:gd name="connsiteY5-604" fmla="*/ 1259488 h 1373434"/>
              <a:gd name="connsiteX6-605" fmla="*/ 6216319 w 6216319"/>
              <a:gd name="connsiteY6-606" fmla="*/ 1373434 h 1373434"/>
              <a:gd name="connsiteX7-607" fmla="*/ 0 w 6216319"/>
              <a:gd name="connsiteY7-608" fmla="*/ 1373434 h 1373434"/>
              <a:gd name="connsiteX8-609" fmla="*/ 0 w 6216319"/>
              <a:gd name="connsiteY8-610" fmla="*/ 71230 h 1373434"/>
              <a:gd name="connsiteX0-611" fmla="*/ 0 w 6216319"/>
              <a:gd name="connsiteY0-612" fmla="*/ 71230 h 1373434"/>
              <a:gd name="connsiteX1-613" fmla="*/ 323681 w 6216319"/>
              <a:gd name="connsiteY1-614" fmla="*/ 264170 h 1373434"/>
              <a:gd name="connsiteX2-615" fmla="*/ 2265770 w 6216319"/>
              <a:gd name="connsiteY2-616" fmla="*/ 579757 h 1373434"/>
              <a:gd name="connsiteX3-617" fmla="*/ 3244906 w 6216319"/>
              <a:gd name="connsiteY3-618" fmla="*/ 563573 h 1373434"/>
              <a:gd name="connsiteX4-619" fmla="*/ 4628644 w 6216319"/>
              <a:gd name="connsiteY4-620" fmla="*/ 1105740 h 1373434"/>
              <a:gd name="connsiteX5-621" fmla="*/ 5356927 w 6216319"/>
              <a:gd name="connsiteY5-622" fmla="*/ 1259488 h 1373434"/>
              <a:gd name="connsiteX6-623" fmla="*/ 6216319 w 6216319"/>
              <a:gd name="connsiteY6-624" fmla="*/ 1373434 h 1373434"/>
              <a:gd name="connsiteX7-625" fmla="*/ 0 w 6216319"/>
              <a:gd name="connsiteY7-626" fmla="*/ 1373434 h 1373434"/>
              <a:gd name="connsiteX8-627" fmla="*/ 0 w 6216319"/>
              <a:gd name="connsiteY8-628" fmla="*/ 71230 h 1373434"/>
              <a:gd name="connsiteX0-629" fmla="*/ 0 w 6216319"/>
              <a:gd name="connsiteY0-630" fmla="*/ 147399 h 1449603"/>
              <a:gd name="connsiteX1-631" fmla="*/ 323681 w 6216319"/>
              <a:gd name="connsiteY1-632" fmla="*/ 340339 h 1449603"/>
              <a:gd name="connsiteX2-633" fmla="*/ 2265770 w 6216319"/>
              <a:gd name="connsiteY2-634" fmla="*/ 655926 h 1449603"/>
              <a:gd name="connsiteX3-635" fmla="*/ 3244906 w 6216319"/>
              <a:gd name="connsiteY3-636" fmla="*/ 639742 h 1449603"/>
              <a:gd name="connsiteX4-637" fmla="*/ 4628644 w 6216319"/>
              <a:gd name="connsiteY4-638" fmla="*/ 1181909 h 1449603"/>
              <a:gd name="connsiteX5-639" fmla="*/ 5356927 w 6216319"/>
              <a:gd name="connsiteY5-640" fmla="*/ 1335657 h 1449603"/>
              <a:gd name="connsiteX6-641" fmla="*/ 6216319 w 6216319"/>
              <a:gd name="connsiteY6-642" fmla="*/ 1449603 h 1449603"/>
              <a:gd name="connsiteX7-643" fmla="*/ 0 w 6216319"/>
              <a:gd name="connsiteY7-644" fmla="*/ 1449603 h 1449603"/>
              <a:gd name="connsiteX8-645" fmla="*/ 0 w 6216319"/>
              <a:gd name="connsiteY8-646" fmla="*/ 147399 h 1449603"/>
              <a:gd name="connsiteX0-647" fmla="*/ 0 w 6216319"/>
              <a:gd name="connsiteY0-648" fmla="*/ 147399 h 1449603"/>
              <a:gd name="connsiteX1-649" fmla="*/ 323681 w 6216319"/>
              <a:gd name="connsiteY1-650" fmla="*/ 340339 h 1449603"/>
              <a:gd name="connsiteX2-651" fmla="*/ 2265770 w 6216319"/>
              <a:gd name="connsiteY2-652" fmla="*/ 655926 h 1449603"/>
              <a:gd name="connsiteX3-653" fmla="*/ 3244906 w 6216319"/>
              <a:gd name="connsiteY3-654" fmla="*/ 639742 h 1449603"/>
              <a:gd name="connsiteX4-655" fmla="*/ 4628644 w 6216319"/>
              <a:gd name="connsiteY4-656" fmla="*/ 1181909 h 1449603"/>
              <a:gd name="connsiteX5-657" fmla="*/ 5356927 w 6216319"/>
              <a:gd name="connsiteY5-658" fmla="*/ 1335657 h 1449603"/>
              <a:gd name="connsiteX6-659" fmla="*/ 6216319 w 6216319"/>
              <a:gd name="connsiteY6-660" fmla="*/ 1449603 h 1449603"/>
              <a:gd name="connsiteX7-661" fmla="*/ 0 w 6216319"/>
              <a:gd name="connsiteY7-662" fmla="*/ 1449603 h 1449603"/>
              <a:gd name="connsiteX8-663" fmla="*/ 0 w 6216319"/>
              <a:gd name="connsiteY8-664" fmla="*/ 147399 h 1449603"/>
              <a:gd name="connsiteX0-665" fmla="*/ 0 w 6216319"/>
              <a:gd name="connsiteY0-666" fmla="*/ 147399 h 1449603"/>
              <a:gd name="connsiteX1-667" fmla="*/ 323681 w 6216319"/>
              <a:gd name="connsiteY1-668" fmla="*/ 340339 h 1449603"/>
              <a:gd name="connsiteX2-669" fmla="*/ 2265770 w 6216319"/>
              <a:gd name="connsiteY2-670" fmla="*/ 655926 h 1449603"/>
              <a:gd name="connsiteX3-671" fmla="*/ 3244906 w 6216319"/>
              <a:gd name="connsiteY3-672" fmla="*/ 639742 h 1449603"/>
              <a:gd name="connsiteX4-673" fmla="*/ 4628644 w 6216319"/>
              <a:gd name="connsiteY4-674" fmla="*/ 1181909 h 1449603"/>
              <a:gd name="connsiteX5-675" fmla="*/ 5356927 w 6216319"/>
              <a:gd name="connsiteY5-676" fmla="*/ 1335657 h 1449603"/>
              <a:gd name="connsiteX6-677" fmla="*/ 6216319 w 6216319"/>
              <a:gd name="connsiteY6-678" fmla="*/ 1449603 h 1449603"/>
              <a:gd name="connsiteX7-679" fmla="*/ 0 w 6216319"/>
              <a:gd name="connsiteY7-680" fmla="*/ 1449603 h 1449603"/>
              <a:gd name="connsiteX8-681" fmla="*/ 0 w 6216319"/>
              <a:gd name="connsiteY8-682" fmla="*/ 147399 h 1449603"/>
              <a:gd name="connsiteX0-683" fmla="*/ 0 w 6216319"/>
              <a:gd name="connsiteY0-684" fmla="*/ 147399 h 1449603"/>
              <a:gd name="connsiteX1-685" fmla="*/ 323681 w 6216319"/>
              <a:gd name="connsiteY1-686" fmla="*/ 340339 h 1449603"/>
              <a:gd name="connsiteX2-687" fmla="*/ 2265770 w 6216319"/>
              <a:gd name="connsiteY2-688" fmla="*/ 655926 h 1449603"/>
              <a:gd name="connsiteX3-689" fmla="*/ 3244906 w 6216319"/>
              <a:gd name="connsiteY3-690" fmla="*/ 639742 h 1449603"/>
              <a:gd name="connsiteX4-691" fmla="*/ 4628644 w 6216319"/>
              <a:gd name="connsiteY4-692" fmla="*/ 1181909 h 1449603"/>
              <a:gd name="connsiteX5-693" fmla="*/ 5356927 w 6216319"/>
              <a:gd name="connsiteY5-694" fmla="*/ 1335657 h 1449603"/>
              <a:gd name="connsiteX6-695" fmla="*/ 6216319 w 6216319"/>
              <a:gd name="connsiteY6-696" fmla="*/ 1449603 h 1449603"/>
              <a:gd name="connsiteX7-697" fmla="*/ 0 w 6216319"/>
              <a:gd name="connsiteY7-698" fmla="*/ 1449603 h 1449603"/>
              <a:gd name="connsiteX8-699" fmla="*/ 0 w 6216319"/>
              <a:gd name="connsiteY8-700" fmla="*/ 147399 h 1449603"/>
              <a:gd name="connsiteX0-701" fmla="*/ 0 w 6216319"/>
              <a:gd name="connsiteY0-702" fmla="*/ 147399 h 1449603"/>
              <a:gd name="connsiteX1-703" fmla="*/ 323681 w 6216319"/>
              <a:gd name="connsiteY1-704" fmla="*/ 340339 h 1449603"/>
              <a:gd name="connsiteX2-705" fmla="*/ 2265770 w 6216319"/>
              <a:gd name="connsiteY2-706" fmla="*/ 655926 h 1449603"/>
              <a:gd name="connsiteX3-707" fmla="*/ 3244906 w 6216319"/>
              <a:gd name="connsiteY3-708" fmla="*/ 639742 h 1449603"/>
              <a:gd name="connsiteX4-709" fmla="*/ 4628644 w 6216319"/>
              <a:gd name="connsiteY4-710" fmla="*/ 1181909 h 1449603"/>
              <a:gd name="connsiteX5-711" fmla="*/ 5356927 w 6216319"/>
              <a:gd name="connsiteY5-712" fmla="*/ 1335657 h 1449603"/>
              <a:gd name="connsiteX6-713" fmla="*/ 6216319 w 6216319"/>
              <a:gd name="connsiteY6-714" fmla="*/ 1449603 h 1449603"/>
              <a:gd name="connsiteX7-715" fmla="*/ 0 w 6216319"/>
              <a:gd name="connsiteY7-716" fmla="*/ 1449603 h 1449603"/>
              <a:gd name="connsiteX8-717" fmla="*/ 0 w 6216319"/>
              <a:gd name="connsiteY8-718" fmla="*/ 147399 h 1449603"/>
              <a:gd name="connsiteX0-719" fmla="*/ 0 w 6216319"/>
              <a:gd name="connsiteY0-720" fmla="*/ 147399 h 1449603"/>
              <a:gd name="connsiteX1-721" fmla="*/ 323681 w 6216319"/>
              <a:gd name="connsiteY1-722" fmla="*/ 340339 h 1449603"/>
              <a:gd name="connsiteX2-723" fmla="*/ 2265770 w 6216319"/>
              <a:gd name="connsiteY2-724" fmla="*/ 655926 h 1449603"/>
              <a:gd name="connsiteX3-725" fmla="*/ 3244906 w 6216319"/>
              <a:gd name="connsiteY3-726" fmla="*/ 639742 h 1449603"/>
              <a:gd name="connsiteX4-727" fmla="*/ 4628644 w 6216319"/>
              <a:gd name="connsiteY4-728" fmla="*/ 1181909 h 1449603"/>
              <a:gd name="connsiteX5-729" fmla="*/ 5356927 w 6216319"/>
              <a:gd name="connsiteY5-730" fmla="*/ 1335657 h 1449603"/>
              <a:gd name="connsiteX6-731" fmla="*/ 6216319 w 6216319"/>
              <a:gd name="connsiteY6-732" fmla="*/ 1449603 h 1449603"/>
              <a:gd name="connsiteX7-733" fmla="*/ 0 w 6216319"/>
              <a:gd name="connsiteY7-734" fmla="*/ 1449603 h 1449603"/>
              <a:gd name="connsiteX8-735" fmla="*/ 0 w 6216319"/>
              <a:gd name="connsiteY8-736" fmla="*/ 147399 h 1449603"/>
              <a:gd name="connsiteX0-737" fmla="*/ 0 w 6216319"/>
              <a:gd name="connsiteY0-738" fmla="*/ 57561 h 1359765"/>
              <a:gd name="connsiteX1-739" fmla="*/ 574189 w 6216319"/>
              <a:gd name="connsiteY1-740" fmla="*/ 379355 h 1359765"/>
              <a:gd name="connsiteX2-741" fmla="*/ 2265770 w 6216319"/>
              <a:gd name="connsiteY2-742" fmla="*/ 566088 h 1359765"/>
              <a:gd name="connsiteX3-743" fmla="*/ 3244906 w 6216319"/>
              <a:gd name="connsiteY3-744" fmla="*/ 549904 h 1359765"/>
              <a:gd name="connsiteX4-745" fmla="*/ 4628644 w 6216319"/>
              <a:gd name="connsiteY4-746" fmla="*/ 1092071 h 1359765"/>
              <a:gd name="connsiteX5-747" fmla="*/ 5356927 w 6216319"/>
              <a:gd name="connsiteY5-748" fmla="*/ 1245819 h 1359765"/>
              <a:gd name="connsiteX6-749" fmla="*/ 6216319 w 6216319"/>
              <a:gd name="connsiteY6-750" fmla="*/ 1359765 h 1359765"/>
              <a:gd name="connsiteX7-751" fmla="*/ 0 w 6216319"/>
              <a:gd name="connsiteY7-752" fmla="*/ 1359765 h 1359765"/>
              <a:gd name="connsiteX8-753" fmla="*/ 0 w 6216319"/>
              <a:gd name="connsiteY8-754" fmla="*/ 57561 h 1359765"/>
              <a:gd name="connsiteX0-755" fmla="*/ 0 w 6216319"/>
              <a:gd name="connsiteY0-756" fmla="*/ 55201 h 1357405"/>
              <a:gd name="connsiteX1-757" fmla="*/ 574189 w 6216319"/>
              <a:gd name="connsiteY1-758" fmla="*/ 376995 h 1357405"/>
              <a:gd name="connsiteX2-759" fmla="*/ 2244895 w 6216319"/>
              <a:gd name="connsiteY2-760" fmla="*/ 570887 h 1357405"/>
              <a:gd name="connsiteX3-761" fmla="*/ 3244906 w 6216319"/>
              <a:gd name="connsiteY3-762" fmla="*/ 547544 h 1357405"/>
              <a:gd name="connsiteX4-763" fmla="*/ 4628644 w 6216319"/>
              <a:gd name="connsiteY4-764" fmla="*/ 1089711 h 1357405"/>
              <a:gd name="connsiteX5-765" fmla="*/ 5356927 w 6216319"/>
              <a:gd name="connsiteY5-766" fmla="*/ 1243459 h 1357405"/>
              <a:gd name="connsiteX6-767" fmla="*/ 6216319 w 6216319"/>
              <a:gd name="connsiteY6-768" fmla="*/ 1357405 h 1357405"/>
              <a:gd name="connsiteX7-769" fmla="*/ 0 w 6216319"/>
              <a:gd name="connsiteY7-770" fmla="*/ 1357405 h 1357405"/>
              <a:gd name="connsiteX8-771" fmla="*/ 0 w 6216319"/>
              <a:gd name="connsiteY8-772" fmla="*/ 55201 h 1357405"/>
              <a:gd name="connsiteX0-773" fmla="*/ 0 w 6216319"/>
              <a:gd name="connsiteY0-774" fmla="*/ 49067 h 1351271"/>
              <a:gd name="connsiteX1-775" fmla="*/ 574189 w 6216319"/>
              <a:gd name="connsiteY1-776" fmla="*/ 370861 h 1351271"/>
              <a:gd name="connsiteX2-777" fmla="*/ 1217749 w 6216319"/>
              <a:gd name="connsiteY2-778" fmla="*/ 1887 h 1351271"/>
              <a:gd name="connsiteX3-779" fmla="*/ 2244895 w 6216319"/>
              <a:gd name="connsiteY3-780" fmla="*/ 564753 h 1351271"/>
              <a:gd name="connsiteX4-781" fmla="*/ 3244906 w 6216319"/>
              <a:gd name="connsiteY4-782" fmla="*/ 541410 h 1351271"/>
              <a:gd name="connsiteX5-783" fmla="*/ 4628644 w 6216319"/>
              <a:gd name="connsiteY5-784" fmla="*/ 1083577 h 1351271"/>
              <a:gd name="connsiteX6-785" fmla="*/ 5356927 w 6216319"/>
              <a:gd name="connsiteY6-786" fmla="*/ 1237325 h 1351271"/>
              <a:gd name="connsiteX7-787" fmla="*/ 6216319 w 6216319"/>
              <a:gd name="connsiteY7-788" fmla="*/ 1351271 h 1351271"/>
              <a:gd name="connsiteX8-789" fmla="*/ 0 w 6216319"/>
              <a:gd name="connsiteY8-790" fmla="*/ 1351271 h 1351271"/>
              <a:gd name="connsiteX9-791" fmla="*/ 0 w 6216319"/>
              <a:gd name="connsiteY9-792" fmla="*/ 49067 h 1351271"/>
              <a:gd name="connsiteX0-793" fmla="*/ 0 w 6216319"/>
              <a:gd name="connsiteY0-794" fmla="*/ 22 h 1302226"/>
              <a:gd name="connsiteX1-795" fmla="*/ 574189 w 6216319"/>
              <a:gd name="connsiteY1-796" fmla="*/ 321816 h 1302226"/>
              <a:gd name="connsiteX2-797" fmla="*/ 1015951 w 6216319"/>
              <a:gd name="connsiteY2-798" fmla="*/ 346561 h 1302226"/>
              <a:gd name="connsiteX3-799" fmla="*/ 2244895 w 6216319"/>
              <a:gd name="connsiteY3-800" fmla="*/ 515708 h 1302226"/>
              <a:gd name="connsiteX4-801" fmla="*/ 3244906 w 6216319"/>
              <a:gd name="connsiteY4-802" fmla="*/ 492365 h 1302226"/>
              <a:gd name="connsiteX5-803" fmla="*/ 4628644 w 6216319"/>
              <a:gd name="connsiteY5-804" fmla="*/ 1034532 h 1302226"/>
              <a:gd name="connsiteX6-805" fmla="*/ 5356927 w 6216319"/>
              <a:gd name="connsiteY6-806" fmla="*/ 1188280 h 1302226"/>
              <a:gd name="connsiteX7-807" fmla="*/ 6216319 w 6216319"/>
              <a:gd name="connsiteY7-808" fmla="*/ 1302226 h 1302226"/>
              <a:gd name="connsiteX8-809" fmla="*/ 0 w 6216319"/>
              <a:gd name="connsiteY8-810" fmla="*/ 1302226 h 1302226"/>
              <a:gd name="connsiteX9-811" fmla="*/ 0 w 6216319"/>
              <a:gd name="connsiteY9-812" fmla="*/ 22 h 1302226"/>
              <a:gd name="connsiteX0-813" fmla="*/ 0 w 6216319"/>
              <a:gd name="connsiteY0-814" fmla="*/ 22 h 1302226"/>
              <a:gd name="connsiteX1-815" fmla="*/ 574189 w 6216319"/>
              <a:gd name="connsiteY1-816" fmla="*/ 321816 h 1302226"/>
              <a:gd name="connsiteX2-817" fmla="*/ 1015951 w 6216319"/>
              <a:gd name="connsiteY2-818" fmla="*/ 346561 h 1302226"/>
              <a:gd name="connsiteX3-819" fmla="*/ 2244895 w 6216319"/>
              <a:gd name="connsiteY3-820" fmla="*/ 515708 h 1302226"/>
              <a:gd name="connsiteX4-821" fmla="*/ 3244906 w 6216319"/>
              <a:gd name="connsiteY4-822" fmla="*/ 492365 h 1302226"/>
              <a:gd name="connsiteX5-823" fmla="*/ 4628644 w 6216319"/>
              <a:gd name="connsiteY5-824" fmla="*/ 1034532 h 1302226"/>
              <a:gd name="connsiteX6-825" fmla="*/ 5356927 w 6216319"/>
              <a:gd name="connsiteY6-826" fmla="*/ 1188280 h 1302226"/>
              <a:gd name="connsiteX7-827" fmla="*/ 6216319 w 6216319"/>
              <a:gd name="connsiteY7-828" fmla="*/ 1302226 h 1302226"/>
              <a:gd name="connsiteX8-829" fmla="*/ 0 w 6216319"/>
              <a:gd name="connsiteY8-830" fmla="*/ 1302226 h 1302226"/>
              <a:gd name="connsiteX9-831" fmla="*/ 0 w 6216319"/>
              <a:gd name="connsiteY9-832" fmla="*/ 22 h 1302226"/>
              <a:gd name="connsiteX0-833" fmla="*/ 0 w 6216319"/>
              <a:gd name="connsiteY0-834" fmla="*/ 22 h 1302226"/>
              <a:gd name="connsiteX1-835" fmla="*/ 574189 w 6216319"/>
              <a:gd name="connsiteY1-836" fmla="*/ 321816 h 1302226"/>
              <a:gd name="connsiteX2-837" fmla="*/ 1015951 w 6216319"/>
              <a:gd name="connsiteY2-838" fmla="*/ 346561 h 1302226"/>
              <a:gd name="connsiteX3-839" fmla="*/ 2244895 w 6216319"/>
              <a:gd name="connsiteY3-840" fmla="*/ 515708 h 1302226"/>
              <a:gd name="connsiteX4-841" fmla="*/ 3244906 w 6216319"/>
              <a:gd name="connsiteY4-842" fmla="*/ 492365 h 1302226"/>
              <a:gd name="connsiteX5-843" fmla="*/ 4628644 w 6216319"/>
              <a:gd name="connsiteY5-844" fmla="*/ 1034532 h 1302226"/>
              <a:gd name="connsiteX6-845" fmla="*/ 5356927 w 6216319"/>
              <a:gd name="connsiteY6-846" fmla="*/ 1188280 h 1302226"/>
              <a:gd name="connsiteX7-847" fmla="*/ 6216319 w 6216319"/>
              <a:gd name="connsiteY7-848" fmla="*/ 1302226 h 1302226"/>
              <a:gd name="connsiteX8-849" fmla="*/ 0 w 6216319"/>
              <a:gd name="connsiteY8-850" fmla="*/ 1302226 h 1302226"/>
              <a:gd name="connsiteX9-851" fmla="*/ 0 w 6216319"/>
              <a:gd name="connsiteY9-852" fmla="*/ 22 h 1302226"/>
              <a:gd name="connsiteX0-853" fmla="*/ 0 w 6216319"/>
              <a:gd name="connsiteY0-854" fmla="*/ 22 h 1302226"/>
              <a:gd name="connsiteX1-855" fmla="*/ 574189 w 6216319"/>
              <a:gd name="connsiteY1-856" fmla="*/ 321816 h 1302226"/>
              <a:gd name="connsiteX2-857" fmla="*/ 1015951 w 6216319"/>
              <a:gd name="connsiteY2-858" fmla="*/ 346561 h 1302226"/>
              <a:gd name="connsiteX3-859" fmla="*/ 2244895 w 6216319"/>
              <a:gd name="connsiteY3-860" fmla="*/ 515708 h 1302226"/>
              <a:gd name="connsiteX4-861" fmla="*/ 3244906 w 6216319"/>
              <a:gd name="connsiteY4-862" fmla="*/ 492365 h 1302226"/>
              <a:gd name="connsiteX5-863" fmla="*/ 4628644 w 6216319"/>
              <a:gd name="connsiteY5-864" fmla="*/ 1034532 h 1302226"/>
              <a:gd name="connsiteX6-865" fmla="*/ 5356927 w 6216319"/>
              <a:gd name="connsiteY6-866" fmla="*/ 1188280 h 1302226"/>
              <a:gd name="connsiteX7-867" fmla="*/ 6216319 w 6216319"/>
              <a:gd name="connsiteY7-868" fmla="*/ 1302226 h 1302226"/>
              <a:gd name="connsiteX8-869" fmla="*/ 0 w 6216319"/>
              <a:gd name="connsiteY8-870" fmla="*/ 1302226 h 1302226"/>
              <a:gd name="connsiteX9-871" fmla="*/ 0 w 6216319"/>
              <a:gd name="connsiteY9-872" fmla="*/ 22 h 1302226"/>
              <a:gd name="connsiteX0-873" fmla="*/ 0 w 6216319"/>
              <a:gd name="connsiteY0-874" fmla="*/ 22 h 1302226"/>
              <a:gd name="connsiteX1-875" fmla="*/ 574189 w 6216319"/>
              <a:gd name="connsiteY1-876" fmla="*/ 321816 h 1302226"/>
              <a:gd name="connsiteX2-877" fmla="*/ 1015951 w 6216319"/>
              <a:gd name="connsiteY2-878" fmla="*/ 346561 h 1302226"/>
              <a:gd name="connsiteX3-879" fmla="*/ 1704848 w 6216319"/>
              <a:gd name="connsiteY3-880" fmla="*/ 296453 h 1302226"/>
              <a:gd name="connsiteX4-881" fmla="*/ 2244895 w 6216319"/>
              <a:gd name="connsiteY4-882" fmla="*/ 515708 h 1302226"/>
              <a:gd name="connsiteX5-883" fmla="*/ 3244906 w 6216319"/>
              <a:gd name="connsiteY5-884" fmla="*/ 492365 h 1302226"/>
              <a:gd name="connsiteX6-885" fmla="*/ 4628644 w 6216319"/>
              <a:gd name="connsiteY6-886" fmla="*/ 1034532 h 1302226"/>
              <a:gd name="connsiteX7-887" fmla="*/ 5356927 w 6216319"/>
              <a:gd name="connsiteY7-888" fmla="*/ 1188280 h 1302226"/>
              <a:gd name="connsiteX8-889" fmla="*/ 6216319 w 6216319"/>
              <a:gd name="connsiteY8-890" fmla="*/ 1302226 h 1302226"/>
              <a:gd name="connsiteX9-891" fmla="*/ 0 w 6216319"/>
              <a:gd name="connsiteY9-892" fmla="*/ 1302226 h 1302226"/>
              <a:gd name="connsiteX10" fmla="*/ 0 w 6216319"/>
              <a:gd name="connsiteY10" fmla="*/ 22 h 1302226"/>
              <a:gd name="connsiteX0-893" fmla="*/ 0 w 6216319"/>
              <a:gd name="connsiteY0-894" fmla="*/ 22 h 1302226"/>
              <a:gd name="connsiteX1-895" fmla="*/ 574189 w 6216319"/>
              <a:gd name="connsiteY1-896" fmla="*/ 321816 h 1302226"/>
              <a:gd name="connsiteX2-897" fmla="*/ 1015951 w 6216319"/>
              <a:gd name="connsiteY2-898" fmla="*/ 346561 h 1302226"/>
              <a:gd name="connsiteX3-899" fmla="*/ 1732682 w 6216319"/>
              <a:gd name="connsiteY3-900" fmla="*/ 368038 h 1302226"/>
              <a:gd name="connsiteX4-901" fmla="*/ 2244895 w 6216319"/>
              <a:gd name="connsiteY4-902" fmla="*/ 515708 h 1302226"/>
              <a:gd name="connsiteX5-903" fmla="*/ 3244906 w 6216319"/>
              <a:gd name="connsiteY5-904" fmla="*/ 492365 h 1302226"/>
              <a:gd name="connsiteX6-905" fmla="*/ 4628644 w 6216319"/>
              <a:gd name="connsiteY6-906" fmla="*/ 1034532 h 1302226"/>
              <a:gd name="connsiteX7-907" fmla="*/ 5356927 w 6216319"/>
              <a:gd name="connsiteY7-908" fmla="*/ 1188280 h 1302226"/>
              <a:gd name="connsiteX8-909" fmla="*/ 6216319 w 6216319"/>
              <a:gd name="connsiteY8-910" fmla="*/ 1302226 h 1302226"/>
              <a:gd name="connsiteX9-911" fmla="*/ 0 w 6216319"/>
              <a:gd name="connsiteY9-912" fmla="*/ 1302226 h 1302226"/>
              <a:gd name="connsiteX10-913" fmla="*/ 0 w 6216319"/>
              <a:gd name="connsiteY10-914" fmla="*/ 22 h 1302226"/>
              <a:gd name="connsiteX0-915" fmla="*/ 0 w 6216319"/>
              <a:gd name="connsiteY0-916" fmla="*/ 22 h 1302226"/>
              <a:gd name="connsiteX1-917" fmla="*/ 574189 w 6216319"/>
              <a:gd name="connsiteY1-918" fmla="*/ 321816 h 1302226"/>
              <a:gd name="connsiteX2-919" fmla="*/ 1015951 w 6216319"/>
              <a:gd name="connsiteY2-920" fmla="*/ 346561 h 1302226"/>
              <a:gd name="connsiteX3-921" fmla="*/ 1732682 w 6216319"/>
              <a:gd name="connsiteY3-922" fmla="*/ 368038 h 1302226"/>
              <a:gd name="connsiteX4-923" fmla="*/ 2244895 w 6216319"/>
              <a:gd name="connsiteY4-924" fmla="*/ 515708 h 1302226"/>
              <a:gd name="connsiteX5-925" fmla="*/ 3244906 w 6216319"/>
              <a:gd name="connsiteY5-926" fmla="*/ 492365 h 1302226"/>
              <a:gd name="connsiteX6-927" fmla="*/ 4628644 w 6216319"/>
              <a:gd name="connsiteY6-928" fmla="*/ 1034532 h 1302226"/>
              <a:gd name="connsiteX7-929" fmla="*/ 5356927 w 6216319"/>
              <a:gd name="connsiteY7-930" fmla="*/ 1188280 h 1302226"/>
              <a:gd name="connsiteX8-931" fmla="*/ 6216319 w 6216319"/>
              <a:gd name="connsiteY8-932" fmla="*/ 1302226 h 1302226"/>
              <a:gd name="connsiteX9-933" fmla="*/ 0 w 6216319"/>
              <a:gd name="connsiteY9-934" fmla="*/ 1302226 h 1302226"/>
              <a:gd name="connsiteX10-935" fmla="*/ 0 w 6216319"/>
              <a:gd name="connsiteY10-936" fmla="*/ 22 h 1302226"/>
              <a:gd name="connsiteX0-937" fmla="*/ 0 w 6216319"/>
              <a:gd name="connsiteY0-938" fmla="*/ 22 h 1302226"/>
              <a:gd name="connsiteX1-939" fmla="*/ 574189 w 6216319"/>
              <a:gd name="connsiteY1-940" fmla="*/ 321816 h 1302226"/>
              <a:gd name="connsiteX2-941" fmla="*/ 1015951 w 6216319"/>
              <a:gd name="connsiteY2-942" fmla="*/ 346561 h 1302226"/>
              <a:gd name="connsiteX3-943" fmla="*/ 1732682 w 6216319"/>
              <a:gd name="connsiteY3-944" fmla="*/ 368038 h 1302226"/>
              <a:gd name="connsiteX4-945" fmla="*/ 2244895 w 6216319"/>
              <a:gd name="connsiteY4-946" fmla="*/ 515708 h 1302226"/>
              <a:gd name="connsiteX5-947" fmla="*/ 3244906 w 6216319"/>
              <a:gd name="connsiteY5-948" fmla="*/ 492365 h 1302226"/>
              <a:gd name="connsiteX6-949" fmla="*/ 4628644 w 6216319"/>
              <a:gd name="connsiteY6-950" fmla="*/ 1034532 h 1302226"/>
              <a:gd name="connsiteX7-951" fmla="*/ 5356927 w 6216319"/>
              <a:gd name="connsiteY7-952" fmla="*/ 1188280 h 1302226"/>
              <a:gd name="connsiteX8-953" fmla="*/ 6216319 w 6216319"/>
              <a:gd name="connsiteY8-954" fmla="*/ 1302226 h 1302226"/>
              <a:gd name="connsiteX9-955" fmla="*/ 0 w 6216319"/>
              <a:gd name="connsiteY9-956" fmla="*/ 1302226 h 1302226"/>
              <a:gd name="connsiteX10-957" fmla="*/ 0 w 6216319"/>
              <a:gd name="connsiteY10-958" fmla="*/ 22 h 1302226"/>
              <a:gd name="connsiteX0-959" fmla="*/ 0 w 6216319"/>
              <a:gd name="connsiteY0-960" fmla="*/ 22 h 1302226"/>
              <a:gd name="connsiteX1-961" fmla="*/ 574189 w 6216319"/>
              <a:gd name="connsiteY1-962" fmla="*/ 321816 h 1302226"/>
              <a:gd name="connsiteX2-963" fmla="*/ 1015951 w 6216319"/>
              <a:gd name="connsiteY2-964" fmla="*/ 346561 h 1302226"/>
              <a:gd name="connsiteX3-965" fmla="*/ 1732682 w 6216319"/>
              <a:gd name="connsiteY3-966" fmla="*/ 368038 h 1302226"/>
              <a:gd name="connsiteX4-967" fmla="*/ 2244895 w 6216319"/>
              <a:gd name="connsiteY4-968" fmla="*/ 515708 h 1302226"/>
              <a:gd name="connsiteX5-969" fmla="*/ 3244906 w 6216319"/>
              <a:gd name="connsiteY5-970" fmla="*/ 492365 h 1302226"/>
              <a:gd name="connsiteX6-971" fmla="*/ 4628644 w 6216319"/>
              <a:gd name="connsiteY6-972" fmla="*/ 1034532 h 1302226"/>
              <a:gd name="connsiteX7-973" fmla="*/ 5356927 w 6216319"/>
              <a:gd name="connsiteY7-974" fmla="*/ 1188280 h 1302226"/>
              <a:gd name="connsiteX8-975" fmla="*/ 6216319 w 6216319"/>
              <a:gd name="connsiteY8-976" fmla="*/ 1302226 h 1302226"/>
              <a:gd name="connsiteX9-977" fmla="*/ 0 w 6216319"/>
              <a:gd name="connsiteY9-978" fmla="*/ 1302226 h 1302226"/>
              <a:gd name="connsiteX10-979" fmla="*/ 0 w 6216319"/>
              <a:gd name="connsiteY10-980" fmla="*/ 22 h 1302226"/>
              <a:gd name="connsiteX0-981" fmla="*/ 0 w 6216319"/>
              <a:gd name="connsiteY0-982" fmla="*/ 22 h 1302226"/>
              <a:gd name="connsiteX1-983" fmla="*/ 574189 w 6216319"/>
              <a:gd name="connsiteY1-984" fmla="*/ 321816 h 1302226"/>
              <a:gd name="connsiteX2-985" fmla="*/ 1015951 w 6216319"/>
              <a:gd name="connsiteY2-986" fmla="*/ 346561 h 1302226"/>
              <a:gd name="connsiteX3-987" fmla="*/ 1732682 w 6216319"/>
              <a:gd name="connsiteY3-988" fmla="*/ 368038 h 1302226"/>
              <a:gd name="connsiteX4-989" fmla="*/ 2244895 w 6216319"/>
              <a:gd name="connsiteY4-990" fmla="*/ 515708 h 1302226"/>
              <a:gd name="connsiteX5-991" fmla="*/ 3244906 w 6216319"/>
              <a:gd name="connsiteY5-992" fmla="*/ 492365 h 1302226"/>
              <a:gd name="connsiteX6-993" fmla="*/ 4628644 w 6216319"/>
              <a:gd name="connsiteY6-994" fmla="*/ 1034532 h 1302226"/>
              <a:gd name="connsiteX7-995" fmla="*/ 5356927 w 6216319"/>
              <a:gd name="connsiteY7-996" fmla="*/ 1188280 h 1302226"/>
              <a:gd name="connsiteX8-997" fmla="*/ 6216319 w 6216319"/>
              <a:gd name="connsiteY8-998" fmla="*/ 1302226 h 1302226"/>
              <a:gd name="connsiteX9-999" fmla="*/ 0 w 6216319"/>
              <a:gd name="connsiteY9-1000" fmla="*/ 1302226 h 1302226"/>
              <a:gd name="connsiteX10-1001" fmla="*/ 0 w 6216319"/>
              <a:gd name="connsiteY10-1002" fmla="*/ 22 h 1302226"/>
              <a:gd name="connsiteX0-1003" fmla="*/ 0 w 6216319"/>
              <a:gd name="connsiteY0-1004" fmla="*/ 22 h 1302226"/>
              <a:gd name="connsiteX1-1005" fmla="*/ 574189 w 6216319"/>
              <a:gd name="connsiteY1-1006" fmla="*/ 321816 h 1302226"/>
              <a:gd name="connsiteX2-1007" fmla="*/ 1015951 w 6216319"/>
              <a:gd name="connsiteY2-1008" fmla="*/ 346561 h 1302226"/>
              <a:gd name="connsiteX3-1009" fmla="*/ 1732682 w 6216319"/>
              <a:gd name="connsiteY3-1010" fmla="*/ 368038 h 1302226"/>
              <a:gd name="connsiteX4-1011" fmla="*/ 2147475 w 6216319"/>
              <a:gd name="connsiteY4-1012" fmla="*/ 479915 h 1302226"/>
              <a:gd name="connsiteX5-1013" fmla="*/ 3244906 w 6216319"/>
              <a:gd name="connsiteY5-1014" fmla="*/ 492365 h 1302226"/>
              <a:gd name="connsiteX6-1015" fmla="*/ 4628644 w 6216319"/>
              <a:gd name="connsiteY6-1016" fmla="*/ 1034532 h 1302226"/>
              <a:gd name="connsiteX7-1017" fmla="*/ 5356927 w 6216319"/>
              <a:gd name="connsiteY7-1018" fmla="*/ 1188280 h 1302226"/>
              <a:gd name="connsiteX8-1019" fmla="*/ 6216319 w 6216319"/>
              <a:gd name="connsiteY8-1020" fmla="*/ 1302226 h 1302226"/>
              <a:gd name="connsiteX9-1021" fmla="*/ 0 w 6216319"/>
              <a:gd name="connsiteY9-1022" fmla="*/ 1302226 h 1302226"/>
              <a:gd name="connsiteX10-1023" fmla="*/ 0 w 6216319"/>
              <a:gd name="connsiteY10-1024" fmla="*/ 22 h 1302226"/>
              <a:gd name="connsiteX0-1025" fmla="*/ 0 w 6216319"/>
              <a:gd name="connsiteY0-1026" fmla="*/ 22 h 1302226"/>
              <a:gd name="connsiteX1-1027" fmla="*/ 574189 w 6216319"/>
              <a:gd name="connsiteY1-1028" fmla="*/ 321816 h 1302226"/>
              <a:gd name="connsiteX2-1029" fmla="*/ 1015951 w 6216319"/>
              <a:gd name="connsiteY2-1030" fmla="*/ 346561 h 1302226"/>
              <a:gd name="connsiteX3-1031" fmla="*/ 1732682 w 6216319"/>
              <a:gd name="connsiteY3-1032" fmla="*/ 368038 h 1302226"/>
              <a:gd name="connsiteX4-1033" fmla="*/ 2147475 w 6216319"/>
              <a:gd name="connsiteY4-1034" fmla="*/ 479915 h 1302226"/>
              <a:gd name="connsiteX5-1035" fmla="*/ 3244906 w 6216319"/>
              <a:gd name="connsiteY5-1036" fmla="*/ 492365 h 1302226"/>
              <a:gd name="connsiteX6-1037" fmla="*/ 4628644 w 6216319"/>
              <a:gd name="connsiteY6-1038" fmla="*/ 1034532 h 1302226"/>
              <a:gd name="connsiteX7-1039" fmla="*/ 5356927 w 6216319"/>
              <a:gd name="connsiteY7-1040" fmla="*/ 1188280 h 1302226"/>
              <a:gd name="connsiteX8-1041" fmla="*/ 6216319 w 6216319"/>
              <a:gd name="connsiteY8-1042" fmla="*/ 1302226 h 1302226"/>
              <a:gd name="connsiteX9-1043" fmla="*/ 0 w 6216319"/>
              <a:gd name="connsiteY9-1044" fmla="*/ 1302226 h 1302226"/>
              <a:gd name="connsiteX10-1045" fmla="*/ 0 w 6216319"/>
              <a:gd name="connsiteY10-1046" fmla="*/ 22 h 1302226"/>
              <a:gd name="connsiteX0-1047" fmla="*/ 0 w 6216319"/>
              <a:gd name="connsiteY0-1048" fmla="*/ 22 h 1302226"/>
              <a:gd name="connsiteX1-1049" fmla="*/ 574189 w 6216319"/>
              <a:gd name="connsiteY1-1050" fmla="*/ 321816 h 1302226"/>
              <a:gd name="connsiteX2-1051" fmla="*/ 1015951 w 6216319"/>
              <a:gd name="connsiteY2-1052" fmla="*/ 346561 h 1302226"/>
              <a:gd name="connsiteX3-1053" fmla="*/ 1732682 w 6216319"/>
              <a:gd name="connsiteY3-1054" fmla="*/ 368038 h 1302226"/>
              <a:gd name="connsiteX4-1055" fmla="*/ 2147475 w 6216319"/>
              <a:gd name="connsiteY4-1056" fmla="*/ 479915 h 1302226"/>
              <a:gd name="connsiteX5-1057" fmla="*/ 3244906 w 6216319"/>
              <a:gd name="connsiteY5-1058" fmla="*/ 492365 h 1302226"/>
              <a:gd name="connsiteX6-1059" fmla="*/ 4628644 w 6216319"/>
              <a:gd name="connsiteY6-1060" fmla="*/ 1034532 h 1302226"/>
              <a:gd name="connsiteX7-1061" fmla="*/ 5356927 w 6216319"/>
              <a:gd name="connsiteY7-1062" fmla="*/ 1188280 h 1302226"/>
              <a:gd name="connsiteX8-1063" fmla="*/ 6216319 w 6216319"/>
              <a:gd name="connsiteY8-1064" fmla="*/ 1302226 h 1302226"/>
              <a:gd name="connsiteX9-1065" fmla="*/ 0 w 6216319"/>
              <a:gd name="connsiteY9-1066" fmla="*/ 1302226 h 1302226"/>
              <a:gd name="connsiteX10-1067" fmla="*/ 0 w 6216319"/>
              <a:gd name="connsiteY10-1068" fmla="*/ 22 h 1302226"/>
              <a:gd name="connsiteX0-1069" fmla="*/ 0 w 6216319"/>
              <a:gd name="connsiteY0-1070" fmla="*/ 22 h 1302226"/>
              <a:gd name="connsiteX1-1071" fmla="*/ 574189 w 6216319"/>
              <a:gd name="connsiteY1-1072" fmla="*/ 321816 h 1302226"/>
              <a:gd name="connsiteX2-1073" fmla="*/ 1015951 w 6216319"/>
              <a:gd name="connsiteY2-1074" fmla="*/ 346561 h 1302226"/>
              <a:gd name="connsiteX3-1075" fmla="*/ 1732682 w 6216319"/>
              <a:gd name="connsiteY3-1076" fmla="*/ 368038 h 1302226"/>
              <a:gd name="connsiteX4-1077" fmla="*/ 2147475 w 6216319"/>
              <a:gd name="connsiteY4-1078" fmla="*/ 479915 h 1302226"/>
              <a:gd name="connsiteX5-1079" fmla="*/ 3043108 w 6216319"/>
              <a:gd name="connsiteY5-1080" fmla="*/ 549633 h 1302226"/>
              <a:gd name="connsiteX6-1081" fmla="*/ 4628644 w 6216319"/>
              <a:gd name="connsiteY6-1082" fmla="*/ 1034532 h 1302226"/>
              <a:gd name="connsiteX7-1083" fmla="*/ 5356927 w 6216319"/>
              <a:gd name="connsiteY7-1084" fmla="*/ 1188280 h 1302226"/>
              <a:gd name="connsiteX8-1085" fmla="*/ 6216319 w 6216319"/>
              <a:gd name="connsiteY8-1086" fmla="*/ 1302226 h 1302226"/>
              <a:gd name="connsiteX9-1087" fmla="*/ 0 w 6216319"/>
              <a:gd name="connsiteY9-1088" fmla="*/ 1302226 h 1302226"/>
              <a:gd name="connsiteX10-1089" fmla="*/ 0 w 6216319"/>
              <a:gd name="connsiteY10-1090" fmla="*/ 22 h 1302226"/>
              <a:gd name="connsiteX0-1091" fmla="*/ 0 w 6216319"/>
              <a:gd name="connsiteY0-1092" fmla="*/ 22 h 1302226"/>
              <a:gd name="connsiteX1-1093" fmla="*/ 574189 w 6216319"/>
              <a:gd name="connsiteY1-1094" fmla="*/ 321816 h 1302226"/>
              <a:gd name="connsiteX2-1095" fmla="*/ 1015951 w 6216319"/>
              <a:gd name="connsiteY2-1096" fmla="*/ 346561 h 1302226"/>
              <a:gd name="connsiteX3-1097" fmla="*/ 1732682 w 6216319"/>
              <a:gd name="connsiteY3-1098" fmla="*/ 368038 h 1302226"/>
              <a:gd name="connsiteX4-1099" fmla="*/ 2147475 w 6216319"/>
              <a:gd name="connsiteY4-1100" fmla="*/ 479915 h 1302226"/>
              <a:gd name="connsiteX5-1101" fmla="*/ 3043108 w 6216319"/>
              <a:gd name="connsiteY5-1102" fmla="*/ 549633 h 1302226"/>
              <a:gd name="connsiteX6-1103" fmla="*/ 4628644 w 6216319"/>
              <a:gd name="connsiteY6-1104" fmla="*/ 1034532 h 1302226"/>
              <a:gd name="connsiteX7-1105" fmla="*/ 5356927 w 6216319"/>
              <a:gd name="connsiteY7-1106" fmla="*/ 1188280 h 1302226"/>
              <a:gd name="connsiteX8-1107" fmla="*/ 6216319 w 6216319"/>
              <a:gd name="connsiteY8-1108" fmla="*/ 1302226 h 1302226"/>
              <a:gd name="connsiteX9-1109" fmla="*/ 0 w 6216319"/>
              <a:gd name="connsiteY9-1110" fmla="*/ 1302226 h 1302226"/>
              <a:gd name="connsiteX10-1111" fmla="*/ 0 w 6216319"/>
              <a:gd name="connsiteY10-1112" fmla="*/ 22 h 1302226"/>
              <a:gd name="connsiteX0-1113" fmla="*/ 0 w 6216319"/>
              <a:gd name="connsiteY0-1114" fmla="*/ 22 h 1302226"/>
              <a:gd name="connsiteX1-1115" fmla="*/ 574189 w 6216319"/>
              <a:gd name="connsiteY1-1116" fmla="*/ 321816 h 1302226"/>
              <a:gd name="connsiteX2-1117" fmla="*/ 1015951 w 6216319"/>
              <a:gd name="connsiteY2-1118" fmla="*/ 346561 h 1302226"/>
              <a:gd name="connsiteX3-1119" fmla="*/ 1732682 w 6216319"/>
              <a:gd name="connsiteY3-1120" fmla="*/ 368038 h 1302226"/>
              <a:gd name="connsiteX4-1121" fmla="*/ 2147475 w 6216319"/>
              <a:gd name="connsiteY4-1122" fmla="*/ 479915 h 1302226"/>
              <a:gd name="connsiteX5-1123" fmla="*/ 3043108 w 6216319"/>
              <a:gd name="connsiteY5-1124" fmla="*/ 549633 h 1302226"/>
              <a:gd name="connsiteX6-1125" fmla="*/ 3889839 w 6216319"/>
              <a:gd name="connsiteY6-1126" fmla="*/ 317928 h 1302226"/>
              <a:gd name="connsiteX7-1127" fmla="*/ 4628644 w 6216319"/>
              <a:gd name="connsiteY7-1128" fmla="*/ 1034532 h 1302226"/>
              <a:gd name="connsiteX8-1129" fmla="*/ 5356927 w 6216319"/>
              <a:gd name="connsiteY8-1130" fmla="*/ 1188280 h 1302226"/>
              <a:gd name="connsiteX9-1131" fmla="*/ 6216319 w 6216319"/>
              <a:gd name="connsiteY9-1132" fmla="*/ 1302226 h 1302226"/>
              <a:gd name="connsiteX10-1133" fmla="*/ 0 w 6216319"/>
              <a:gd name="connsiteY10-1134" fmla="*/ 1302226 h 1302226"/>
              <a:gd name="connsiteX11" fmla="*/ 0 w 6216319"/>
              <a:gd name="connsiteY11" fmla="*/ 22 h 1302226"/>
              <a:gd name="connsiteX0-1135" fmla="*/ 0 w 6216319"/>
              <a:gd name="connsiteY0-1136" fmla="*/ 22 h 1302226"/>
              <a:gd name="connsiteX1-1137" fmla="*/ 574189 w 6216319"/>
              <a:gd name="connsiteY1-1138" fmla="*/ 321816 h 1302226"/>
              <a:gd name="connsiteX2-1139" fmla="*/ 1015951 w 6216319"/>
              <a:gd name="connsiteY2-1140" fmla="*/ 346561 h 1302226"/>
              <a:gd name="connsiteX3-1141" fmla="*/ 1732682 w 6216319"/>
              <a:gd name="connsiteY3-1142" fmla="*/ 368038 h 1302226"/>
              <a:gd name="connsiteX4-1143" fmla="*/ 2147475 w 6216319"/>
              <a:gd name="connsiteY4-1144" fmla="*/ 479915 h 1302226"/>
              <a:gd name="connsiteX5-1145" fmla="*/ 3043108 w 6216319"/>
              <a:gd name="connsiteY5-1146" fmla="*/ 549633 h 1302226"/>
              <a:gd name="connsiteX6-1147" fmla="*/ 3548869 w 6216319"/>
              <a:gd name="connsiteY6-1148" fmla="*/ 761757 h 1302226"/>
              <a:gd name="connsiteX7-1149" fmla="*/ 4628644 w 6216319"/>
              <a:gd name="connsiteY7-1150" fmla="*/ 1034532 h 1302226"/>
              <a:gd name="connsiteX8-1151" fmla="*/ 5356927 w 6216319"/>
              <a:gd name="connsiteY8-1152" fmla="*/ 1188280 h 1302226"/>
              <a:gd name="connsiteX9-1153" fmla="*/ 6216319 w 6216319"/>
              <a:gd name="connsiteY9-1154" fmla="*/ 1302226 h 1302226"/>
              <a:gd name="connsiteX10-1155" fmla="*/ 0 w 6216319"/>
              <a:gd name="connsiteY10-1156" fmla="*/ 1302226 h 1302226"/>
              <a:gd name="connsiteX11-1157" fmla="*/ 0 w 6216319"/>
              <a:gd name="connsiteY11-1158" fmla="*/ 22 h 1302226"/>
              <a:gd name="connsiteX0-1159" fmla="*/ 0 w 6216319"/>
              <a:gd name="connsiteY0-1160" fmla="*/ 22 h 1302226"/>
              <a:gd name="connsiteX1-1161" fmla="*/ 574189 w 6216319"/>
              <a:gd name="connsiteY1-1162" fmla="*/ 321816 h 1302226"/>
              <a:gd name="connsiteX2-1163" fmla="*/ 1015951 w 6216319"/>
              <a:gd name="connsiteY2-1164" fmla="*/ 346561 h 1302226"/>
              <a:gd name="connsiteX3-1165" fmla="*/ 1732682 w 6216319"/>
              <a:gd name="connsiteY3-1166" fmla="*/ 368038 h 1302226"/>
              <a:gd name="connsiteX4-1167" fmla="*/ 2147475 w 6216319"/>
              <a:gd name="connsiteY4-1168" fmla="*/ 479915 h 1302226"/>
              <a:gd name="connsiteX5-1169" fmla="*/ 3043108 w 6216319"/>
              <a:gd name="connsiteY5-1170" fmla="*/ 549633 h 1302226"/>
              <a:gd name="connsiteX6-1171" fmla="*/ 3548869 w 6216319"/>
              <a:gd name="connsiteY6-1172" fmla="*/ 761757 h 1302226"/>
              <a:gd name="connsiteX7-1173" fmla="*/ 4628644 w 6216319"/>
              <a:gd name="connsiteY7-1174" fmla="*/ 1034532 h 1302226"/>
              <a:gd name="connsiteX8-1175" fmla="*/ 5356927 w 6216319"/>
              <a:gd name="connsiteY8-1176" fmla="*/ 1188280 h 1302226"/>
              <a:gd name="connsiteX9-1177" fmla="*/ 6216319 w 6216319"/>
              <a:gd name="connsiteY9-1178" fmla="*/ 1302226 h 1302226"/>
              <a:gd name="connsiteX10-1179" fmla="*/ 0 w 6216319"/>
              <a:gd name="connsiteY10-1180" fmla="*/ 1302226 h 1302226"/>
              <a:gd name="connsiteX11-1181" fmla="*/ 0 w 6216319"/>
              <a:gd name="connsiteY11-1182" fmla="*/ 22 h 1302226"/>
              <a:gd name="connsiteX0-1183" fmla="*/ 0 w 6216319"/>
              <a:gd name="connsiteY0-1184" fmla="*/ 22 h 1302226"/>
              <a:gd name="connsiteX1-1185" fmla="*/ 574189 w 6216319"/>
              <a:gd name="connsiteY1-1186" fmla="*/ 321816 h 1302226"/>
              <a:gd name="connsiteX2-1187" fmla="*/ 1015951 w 6216319"/>
              <a:gd name="connsiteY2-1188" fmla="*/ 346561 h 1302226"/>
              <a:gd name="connsiteX3-1189" fmla="*/ 1732682 w 6216319"/>
              <a:gd name="connsiteY3-1190" fmla="*/ 368038 h 1302226"/>
              <a:gd name="connsiteX4-1191" fmla="*/ 2147475 w 6216319"/>
              <a:gd name="connsiteY4-1192" fmla="*/ 479915 h 1302226"/>
              <a:gd name="connsiteX5-1193" fmla="*/ 3043108 w 6216319"/>
              <a:gd name="connsiteY5-1194" fmla="*/ 549633 h 1302226"/>
              <a:gd name="connsiteX6-1195" fmla="*/ 3548869 w 6216319"/>
              <a:gd name="connsiteY6-1196" fmla="*/ 761757 h 1302226"/>
              <a:gd name="connsiteX7-1197" fmla="*/ 4628644 w 6216319"/>
              <a:gd name="connsiteY7-1198" fmla="*/ 1034532 h 1302226"/>
              <a:gd name="connsiteX8-1199" fmla="*/ 5356927 w 6216319"/>
              <a:gd name="connsiteY8-1200" fmla="*/ 1188280 h 1302226"/>
              <a:gd name="connsiteX9-1201" fmla="*/ 6216319 w 6216319"/>
              <a:gd name="connsiteY9-1202" fmla="*/ 1302226 h 1302226"/>
              <a:gd name="connsiteX10-1203" fmla="*/ 0 w 6216319"/>
              <a:gd name="connsiteY10-1204" fmla="*/ 1302226 h 1302226"/>
              <a:gd name="connsiteX11-1205" fmla="*/ 0 w 6216319"/>
              <a:gd name="connsiteY11-1206" fmla="*/ 22 h 1302226"/>
              <a:gd name="connsiteX0-1207" fmla="*/ 0 w 6216319"/>
              <a:gd name="connsiteY0-1208" fmla="*/ 22 h 1302226"/>
              <a:gd name="connsiteX1-1209" fmla="*/ 574189 w 6216319"/>
              <a:gd name="connsiteY1-1210" fmla="*/ 321816 h 1302226"/>
              <a:gd name="connsiteX2-1211" fmla="*/ 1015951 w 6216319"/>
              <a:gd name="connsiteY2-1212" fmla="*/ 346561 h 1302226"/>
              <a:gd name="connsiteX3-1213" fmla="*/ 1732682 w 6216319"/>
              <a:gd name="connsiteY3-1214" fmla="*/ 368038 h 1302226"/>
              <a:gd name="connsiteX4-1215" fmla="*/ 2147475 w 6216319"/>
              <a:gd name="connsiteY4-1216" fmla="*/ 479915 h 1302226"/>
              <a:gd name="connsiteX5-1217" fmla="*/ 3043108 w 6216319"/>
              <a:gd name="connsiteY5-1218" fmla="*/ 549633 h 1302226"/>
              <a:gd name="connsiteX6-1219" fmla="*/ 3562786 w 6216319"/>
              <a:gd name="connsiteY6-1220" fmla="*/ 790391 h 1302226"/>
              <a:gd name="connsiteX7-1221" fmla="*/ 4628644 w 6216319"/>
              <a:gd name="connsiteY7-1222" fmla="*/ 1034532 h 1302226"/>
              <a:gd name="connsiteX8-1223" fmla="*/ 5356927 w 6216319"/>
              <a:gd name="connsiteY8-1224" fmla="*/ 1188280 h 1302226"/>
              <a:gd name="connsiteX9-1225" fmla="*/ 6216319 w 6216319"/>
              <a:gd name="connsiteY9-1226" fmla="*/ 1302226 h 1302226"/>
              <a:gd name="connsiteX10-1227" fmla="*/ 0 w 6216319"/>
              <a:gd name="connsiteY10-1228" fmla="*/ 1302226 h 1302226"/>
              <a:gd name="connsiteX11-1229" fmla="*/ 0 w 6216319"/>
              <a:gd name="connsiteY11-1230" fmla="*/ 22 h 1302226"/>
              <a:gd name="connsiteX0-1231" fmla="*/ 0 w 6216319"/>
              <a:gd name="connsiteY0-1232" fmla="*/ 22 h 1302226"/>
              <a:gd name="connsiteX1-1233" fmla="*/ 574189 w 6216319"/>
              <a:gd name="connsiteY1-1234" fmla="*/ 321816 h 1302226"/>
              <a:gd name="connsiteX2-1235" fmla="*/ 1015951 w 6216319"/>
              <a:gd name="connsiteY2-1236" fmla="*/ 346561 h 1302226"/>
              <a:gd name="connsiteX3-1237" fmla="*/ 1732682 w 6216319"/>
              <a:gd name="connsiteY3-1238" fmla="*/ 368038 h 1302226"/>
              <a:gd name="connsiteX4-1239" fmla="*/ 2147475 w 6216319"/>
              <a:gd name="connsiteY4-1240" fmla="*/ 479915 h 1302226"/>
              <a:gd name="connsiteX5-1241" fmla="*/ 3043108 w 6216319"/>
              <a:gd name="connsiteY5-1242" fmla="*/ 549633 h 1302226"/>
              <a:gd name="connsiteX6-1243" fmla="*/ 3562786 w 6216319"/>
              <a:gd name="connsiteY6-1244" fmla="*/ 790391 h 1302226"/>
              <a:gd name="connsiteX7-1245" fmla="*/ 4628644 w 6216319"/>
              <a:gd name="connsiteY7-1246" fmla="*/ 1034532 h 1302226"/>
              <a:gd name="connsiteX8-1247" fmla="*/ 5356927 w 6216319"/>
              <a:gd name="connsiteY8-1248" fmla="*/ 1188280 h 1302226"/>
              <a:gd name="connsiteX9-1249" fmla="*/ 6216319 w 6216319"/>
              <a:gd name="connsiteY9-1250" fmla="*/ 1302226 h 1302226"/>
              <a:gd name="connsiteX10-1251" fmla="*/ 0 w 6216319"/>
              <a:gd name="connsiteY10-1252" fmla="*/ 1302226 h 1302226"/>
              <a:gd name="connsiteX11-1253" fmla="*/ 0 w 6216319"/>
              <a:gd name="connsiteY11-1254" fmla="*/ 22 h 1302226"/>
              <a:gd name="connsiteX0-1255" fmla="*/ 0 w 6216319"/>
              <a:gd name="connsiteY0-1256" fmla="*/ 22 h 1302226"/>
              <a:gd name="connsiteX1-1257" fmla="*/ 574189 w 6216319"/>
              <a:gd name="connsiteY1-1258" fmla="*/ 321816 h 1302226"/>
              <a:gd name="connsiteX2-1259" fmla="*/ 1015951 w 6216319"/>
              <a:gd name="connsiteY2-1260" fmla="*/ 346561 h 1302226"/>
              <a:gd name="connsiteX3-1261" fmla="*/ 1732682 w 6216319"/>
              <a:gd name="connsiteY3-1262" fmla="*/ 368038 h 1302226"/>
              <a:gd name="connsiteX4-1263" fmla="*/ 2147475 w 6216319"/>
              <a:gd name="connsiteY4-1264" fmla="*/ 479915 h 1302226"/>
              <a:gd name="connsiteX5-1265" fmla="*/ 3043108 w 6216319"/>
              <a:gd name="connsiteY5-1266" fmla="*/ 549633 h 1302226"/>
              <a:gd name="connsiteX6-1267" fmla="*/ 3562786 w 6216319"/>
              <a:gd name="connsiteY6-1268" fmla="*/ 790391 h 1302226"/>
              <a:gd name="connsiteX7-1269" fmla="*/ 4628644 w 6216319"/>
              <a:gd name="connsiteY7-1270" fmla="*/ 1034532 h 1302226"/>
              <a:gd name="connsiteX8-1271" fmla="*/ 5356927 w 6216319"/>
              <a:gd name="connsiteY8-1272" fmla="*/ 1188280 h 1302226"/>
              <a:gd name="connsiteX9-1273" fmla="*/ 6216319 w 6216319"/>
              <a:gd name="connsiteY9-1274" fmla="*/ 1302226 h 1302226"/>
              <a:gd name="connsiteX10-1275" fmla="*/ 0 w 6216319"/>
              <a:gd name="connsiteY10-1276" fmla="*/ 1302226 h 1302226"/>
              <a:gd name="connsiteX11-1277" fmla="*/ 0 w 6216319"/>
              <a:gd name="connsiteY11-1278" fmla="*/ 22 h 1302226"/>
              <a:gd name="connsiteX0-1279" fmla="*/ 0 w 6216319"/>
              <a:gd name="connsiteY0-1280" fmla="*/ 22 h 1302226"/>
              <a:gd name="connsiteX1-1281" fmla="*/ 574189 w 6216319"/>
              <a:gd name="connsiteY1-1282" fmla="*/ 321816 h 1302226"/>
              <a:gd name="connsiteX2-1283" fmla="*/ 1015951 w 6216319"/>
              <a:gd name="connsiteY2-1284" fmla="*/ 346561 h 1302226"/>
              <a:gd name="connsiteX3-1285" fmla="*/ 1732682 w 6216319"/>
              <a:gd name="connsiteY3-1286" fmla="*/ 368038 h 1302226"/>
              <a:gd name="connsiteX4-1287" fmla="*/ 2147475 w 6216319"/>
              <a:gd name="connsiteY4-1288" fmla="*/ 479915 h 1302226"/>
              <a:gd name="connsiteX5-1289" fmla="*/ 3043108 w 6216319"/>
              <a:gd name="connsiteY5-1290" fmla="*/ 549633 h 1302226"/>
              <a:gd name="connsiteX6-1291" fmla="*/ 3562786 w 6216319"/>
              <a:gd name="connsiteY6-1292" fmla="*/ 790391 h 1302226"/>
              <a:gd name="connsiteX7-1293" fmla="*/ 4684312 w 6216319"/>
              <a:gd name="connsiteY7-1294" fmla="*/ 1156227 h 1302226"/>
              <a:gd name="connsiteX8-1295" fmla="*/ 5356927 w 6216319"/>
              <a:gd name="connsiteY8-1296" fmla="*/ 1188280 h 1302226"/>
              <a:gd name="connsiteX9-1297" fmla="*/ 6216319 w 6216319"/>
              <a:gd name="connsiteY9-1298" fmla="*/ 1302226 h 1302226"/>
              <a:gd name="connsiteX10-1299" fmla="*/ 0 w 6216319"/>
              <a:gd name="connsiteY10-1300" fmla="*/ 1302226 h 1302226"/>
              <a:gd name="connsiteX11-1301" fmla="*/ 0 w 6216319"/>
              <a:gd name="connsiteY11-1302" fmla="*/ 22 h 1302226"/>
              <a:gd name="connsiteX0-1303" fmla="*/ 0 w 6216319"/>
              <a:gd name="connsiteY0-1304" fmla="*/ 22 h 1302226"/>
              <a:gd name="connsiteX1-1305" fmla="*/ 574189 w 6216319"/>
              <a:gd name="connsiteY1-1306" fmla="*/ 321816 h 1302226"/>
              <a:gd name="connsiteX2-1307" fmla="*/ 1015951 w 6216319"/>
              <a:gd name="connsiteY2-1308" fmla="*/ 346561 h 1302226"/>
              <a:gd name="connsiteX3-1309" fmla="*/ 1732682 w 6216319"/>
              <a:gd name="connsiteY3-1310" fmla="*/ 368038 h 1302226"/>
              <a:gd name="connsiteX4-1311" fmla="*/ 2147475 w 6216319"/>
              <a:gd name="connsiteY4-1312" fmla="*/ 479915 h 1302226"/>
              <a:gd name="connsiteX5-1313" fmla="*/ 3043108 w 6216319"/>
              <a:gd name="connsiteY5-1314" fmla="*/ 549633 h 1302226"/>
              <a:gd name="connsiteX6-1315" fmla="*/ 3562786 w 6216319"/>
              <a:gd name="connsiteY6-1316" fmla="*/ 790391 h 1302226"/>
              <a:gd name="connsiteX7-1317" fmla="*/ 4684312 w 6216319"/>
              <a:gd name="connsiteY7-1318" fmla="*/ 1156227 h 1302226"/>
              <a:gd name="connsiteX8-1319" fmla="*/ 5356927 w 6216319"/>
              <a:gd name="connsiteY8-1320" fmla="*/ 1188280 h 1302226"/>
              <a:gd name="connsiteX9-1321" fmla="*/ 6216319 w 6216319"/>
              <a:gd name="connsiteY9-1322" fmla="*/ 1302226 h 1302226"/>
              <a:gd name="connsiteX10-1323" fmla="*/ 0 w 6216319"/>
              <a:gd name="connsiteY10-1324" fmla="*/ 1302226 h 1302226"/>
              <a:gd name="connsiteX11-1325" fmla="*/ 0 w 6216319"/>
              <a:gd name="connsiteY11-1326" fmla="*/ 22 h 1302226"/>
              <a:gd name="connsiteX0-1327" fmla="*/ 0 w 6216319"/>
              <a:gd name="connsiteY0-1328" fmla="*/ 22 h 1302226"/>
              <a:gd name="connsiteX1-1329" fmla="*/ 574189 w 6216319"/>
              <a:gd name="connsiteY1-1330" fmla="*/ 321816 h 1302226"/>
              <a:gd name="connsiteX2-1331" fmla="*/ 1015951 w 6216319"/>
              <a:gd name="connsiteY2-1332" fmla="*/ 346561 h 1302226"/>
              <a:gd name="connsiteX3-1333" fmla="*/ 1732682 w 6216319"/>
              <a:gd name="connsiteY3-1334" fmla="*/ 368038 h 1302226"/>
              <a:gd name="connsiteX4-1335" fmla="*/ 2147475 w 6216319"/>
              <a:gd name="connsiteY4-1336" fmla="*/ 479915 h 1302226"/>
              <a:gd name="connsiteX5-1337" fmla="*/ 3043108 w 6216319"/>
              <a:gd name="connsiteY5-1338" fmla="*/ 549633 h 1302226"/>
              <a:gd name="connsiteX6-1339" fmla="*/ 3562786 w 6216319"/>
              <a:gd name="connsiteY6-1340" fmla="*/ 790391 h 1302226"/>
              <a:gd name="connsiteX7-1341" fmla="*/ 4684312 w 6216319"/>
              <a:gd name="connsiteY7-1342" fmla="*/ 1156227 h 1302226"/>
              <a:gd name="connsiteX8-1343" fmla="*/ 5356927 w 6216319"/>
              <a:gd name="connsiteY8-1344" fmla="*/ 1188280 h 1302226"/>
              <a:gd name="connsiteX9-1345" fmla="*/ 6216319 w 6216319"/>
              <a:gd name="connsiteY9-1346" fmla="*/ 1302226 h 1302226"/>
              <a:gd name="connsiteX10-1347" fmla="*/ 0 w 6216319"/>
              <a:gd name="connsiteY10-1348" fmla="*/ 1302226 h 1302226"/>
              <a:gd name="connsiteX11-1349" fmla="*/ 0 w 6216319"/>
              <a:gd name="connsiteY11-1350" fmla="*/ 22 h 1302226"/>
              <a:gd name="connsiteX0-1351" fmla="*/ 0 w 6216319"/>
              <a:gd name="connsiteY0-1352" fmla="*/ 22 h 1302226"/>
              <a:gd name="connsiteX1-1353" fmla="*/ 574189 w 6216319"/>
              <a:gd name="connsiteY1-1354" fmla="*/ 321816 h 1302226"/>
              <a:gd name="connsiteX2-1355" fmla="*/ 1015951 w 6216319"/>
              <a:gd name="connsiteY2-1356" fmla="*/ 346561 h 1302226"/>
              <a:gd name="connsiteX3-1357" fmla="*/ 1732682 w 6216319"/>
              <a:gd name="connsiteY3-1358" fmla="*/ 368038 h 1302226"/>
              <a:gd name="connsiteX4-1359" fmla="*/ 2147475 w 6216319"/>
              <a:gd name="connsiteY4-1360" fmla="*/ 479915 h 1302226"/>
              <a:gd name="connsiteX5-1361" fmla="*/ 3043108 w 6216319"/>
              <a:gd name="connsiteY5-1362" fmla="*/ 549633 h 1302226"/>
              <a:gd name="connsiteX6-1363" fmla="*/ 3562786 w 6216319"/>
              <a:gd name="connsiteY6-1364" fmla="*/ 790391 h 1302226"/>
              <a:gd name="connsiteX7-1365" fmla="*/ 4684312 w 6216319"/>
              <a:gd name="connsiteY7-1366" fmla="*/ 1156227 h 1302226"/>
              <a:gd name="connsiteX8-1367" fmla="*/ 5092502 w 6216319"/>
              <a:gd name="connsiteY8-1368" fmla="*/ 1188280 h 1302226"/>
              <a:gd name="connsiteX9-1369" fmla="*/ 6216319 w 6216319"/>
              <a:gd name="connsiteY9-1370" fmla="*/ 1302226 h 1302226"/>
              <a:gd name="connsiteX10-1371" fmla="*/ 0 w 6216319"/>
              <a:gd name="connsiteY10-1372" fmla="*/ 1302226 h 1302226"/>
              <a:gd name="connsiteX11-1373" fmla="*/ 0 w 6216319"/>
              <a:gd name="connsiteY11-1374" fmla="*/ 22 h 1302226"/>
              <a:gd name="connsiteX0-1375" fmla="*/ 0 w 6216319"/>
              <a:gd name="connsiteY0-1376" fmla="*/ 22 h 1302226"/>
              <a:gd name="connsiteX1-1377" fmla="*/ 574189 w 6216319"/>
              <a:gd name="connsiteY1-1378" fmla="*/ 321816 h 1302226"/>
              <a:gd name="connsiteX2-1379" fmla="*/ 1015951 w 6216319"/>
              <a:gd name="connsiteY2-1380" fmla="*/ 346561 h 1302226"/>
              <a:gd name="connsiteX3-1381" fmla="*/ 1732682 w 6216319"/>
              <a:gd name="connsiteY3-1382" fmla="*/ 368038 h 1302226"/>
              <a:gd name="connsiteX4-1383" fmla="*/ 2147475 w 6216319"/>
              <a:gd name="connsiteY4-1384" fmla="*/ 479915 h 1302226"/>
              <a:gd name="connsiteX5-1385" fmla="*/ 3043108 w 6216319"/>
              <a:gd name="connsiteY5-1386" fmla="*/ 549633 h 1302226"/>
              <a:gd name="connsiteX6-1387" fmla="*/ 3562786 w 6216319"/>
              <a:gd name="connsiteY6-1388" fmla="*/ 790391 h 1302226"/>
              <a:gd name="connsiteX7-1389" fmla="*/ 4684312 w 6216319"/>
              <a:gd name="connsiteY7-1390" fmla="*/ 1156227 h 1302226"/>
              <a:gd name="connsiteX8-1391" fmla="*/ 5092502 w 6216319"/>
              <a:gd name="connsiteY8-1392" fmla="*/ 1188280 h 1302226"/>
              <a:gd name="connsiteX9-1393" fmla="*/ 6216319 w 6216319"/>
              <a:gd name="connsiteY9-1394" fmla="*/ 1302226 h 1302226"/>
              <a:gd name="connsiteX10-1395" fmla="*/ 0 w 6216319"/>
              <a:gd name="connsiteY10-1396" fmla="*/ 1302226 h 1302226"/>
              <a:gd name="connsiteX11-1397" fmla="*/ 0 w 6216319"/>
              <a:gd name="connsiteY11-1398" fmla="*/ 22 h 1302226"/>
              <a:gd name="connsiteX0-1399" fmla="*/ 0 w 6216319"/>
              <a:gd name="connsiteY0-1400" fmla="*/ 22 h 1302226"/>
              <a:gd name="connsiteX1-1401" fmla="*/ 574189 w 6216319"/>
              <a:gd name="connsiteY1-1402" fmla="*/ 321816 h 1302226"/>
              <a:gd name="connsiteX2-1403" fmla="*/ 1015951 w 6216319"/>
              <a:gd name="connsiteY2-1404" fmla="*/ 346561 h 1302226"/>
              <a:gd name="connsiteX3-1405" fmla="*/ 1732682 w 6216319"/>
              <a:gd name="connsiteY3-1406" fmla="*/ 368038 h 1302226"/>
              <a:gd name="connsiteX4-1407" fmla="*/ 2147475 w 6216319"/>
              <a:gd name="connsiteY4-1408" fmla="*/ 479915 h 1302226"/>
              <a:gd name="connsiteX5-1409" fmla="*/ 3043108 w 6216319"/>
              <a:gd name="connsiteY5-1410" fmla="*/ 549633 h 1302226"/>
              <a:gd name="connsiteX6-1411" fmla="*/ 3562786 w 6216319"/>
              <a:gd name="connsiteY6-1412" fmla="*/ 790391 h 1302226"/>
              <a:gd name="connsiteX7-1413" fmla="*/ 4684312 w 6216319"/>
              <a:gd name="connsiteY7-1414" fmla="*/ 1156227 h 1302226"/>
              <a:gd name="connsiteX8-1415" fmla="*/ 5092502 w 6216319"/>
              <a:gd name="connsiteY8-1416" fmla="*/ 1188280 h 1302226"/>
              <a:gd name="connsiteX9-1417" fmla="*/ 6216319 w 6216319"/>
              <a:gd name="connsiteY9-1418" fmla="*/ 1302226 h 1302226"/>
              <a:gd name="connsiteX10-1419" fmla="*/ 0 w 6216319"/>
              <a:gd name="connsiteY10-1420" fmla="*/ 1302226 h 1302226"/>
              <a:gd name="connsiteX11-1421" fmla="*/ 0 w 6216319"/>
              <a:gd name="connsiteY11-1422" fmla="*/ 22 h 1302226"/>
              <a:gd name="connsiteX0-1423" fmla="*/ 0 w 6613304"/>
              <a:gd name="connsiteY0-1424" fmla="*/ 22 h 1302226"/>
              <a:gd name="connsiteX1-1425" fmla="*/ 574189 w 6613304"/>
              <a:gd name="connsiteY1-1426" fmla="*/ 321816 h 1302226"/>
              <a:gd name="connsiteX2-1427" fmla="*/ 1015951 w 6613304"/>
              <a:gd name="connsiteY2-1428" fmla="*/ 346561 h 1302226"/>
              <a:gd name="connsiteX3-1429" fmla="*/ 1732682 w 6613304"/>
              <a:gd name="connsiteY3-1430" fmla="*/ 368038 h 1302226"/>
              <a:gd name="connsiteX4-1431" fmla="*/ 2147475 w 6613304"/>
              <a:gd name="connsiteY4-1432" fmla="*/ 479915 h 1302226"/>
              <a:gd name="connsiteX5-1433" fmla="*/ 3043108 w 6613304"/>
              <a:gd name="connsiteY5-1434" fmla="*/ 549633 h 1302226"/>
              <a:gd name="connsiteX6-1435" fmla="*/ 3562786 w 6613304"/>
              <a:gd name="connsiteY6-1436" fmla="*/ 790391 h 1302226"/>
              <a:gd name="connsiteX7-1437" fmla="*/ 4684312 w 6613304"/>
              <a:gd name="connsiteY7-1438" fmla="*/ 1156227 h 1302226"/>
              <a:gd name="connsiteX8-1439" fmla="*/ 5092502 w 6613304"/>
              <a:gd name="connsiteY8-1440" fmla="*/ 1188280 h 1302226"/>
              <a:gd name="connsiteX9-1441" fmla="*/ 5886947 w 6613304"/>
              <a:gd name="connsiteY9-1442" fmla="*/ 1005147 h 1302226"/>
              <a:gd name="connsiteX10-1443" fmla="*/ 6216319 w 6613304"/>
              <a:gd name="connsiteY10-1444" fmla="*/ 1302226 h 1302226"/>
              <a:gd name="connsiteX11-1445" fmla="*/ 0 w 6613304"/>
              <a:gd name="connsiteY11-1446" fmla="*/ 1302226 h 1302226"/>
              <a:gd name="connsiteX12" fmla="*/ 0 w 6613304"/>
              <a:gd name="connsiteY12" fmla="*/ 22 h 1302226"/>
              <a:gd name="connsiteX0-1447" fmla="*/ 0 w 6597699"/>
              <a:gd name="connsiteY0-1448" fmla="*/ 22 h 1302226"/>
              <a:gd name="connsiteX1-1449" fmla="*/ 574189 w 6597699"/>
              <a:gd name="connsiteY1-1450" fmla="*/ 321816 h 1302226"/>
              <a:gd name="connsiteX2-1451" fmla="*/ 1015951 w 6597699"/>
              <a:gd name="connsiteY2-1452" fmla="*/ 346561 h 1302226"/>
              <a:gd name="connsiteX3-1453" fmla="*/ 1732682 w 6597699"/>
              <a:gd name="connsiteY3-1454" fmla="*/ 368038 h 1302226"/>
              <a:gd name="connsiteX4-1455" fmla="*/ 2147475 w 6597699"/>
              <a:gd name="connsiteY4-1456" fmla="*/ 479915 h 1302226"/>
              <a:gd name="connsiteX5-1457" fmla="*/ 3043108 w 6597699"/>
              <a:gd name="connsiteY5-1458" fmla="*/ 549633 h 1302226"/>
              <a:gd name="connsiteX6-1459" fmla="*/ 3562786 w 6597699"/>
              <a:gd name="connsiteY6-1460" fmla="*/ 790391 h 1302226"/>
              <a:gd name="connsiteX7-1461" fmla="*/ 4684312 w 6597699"/>
              <a:gd name="connsiteY7-1462" fmla="*/ 1156227 h 1302226"/>
              <a:gd name="connsiteX8-1463" fmla="*/ 5092502 w 6597699"/>
              <a:gd name="connsiteY8-1464" fmla="*/ 1188280 h 1302226"/>
              <a:gd name="connsiteX9-1465" fmla="*/ 5810403 w 6597699"/>
              <a:gd name="connsiteY9-1466" fmla="*/ 1184110 h 1302226"/>
              <a:gd name="connsiteX10-1467" fmla="*/ 6216319 w 6597699"/>
              <a:gd name="connsiteY10-1468" fmla="*/ 1302226 h 1302226"/>
              <a:gd name="connsiteX11-1469" fmla="*/ 0 w 6597699"/>
              <a:gd name="connsiteY11-1470" fmla="*/ 1302226 h 1302226"/>
              <a:gd name="connsiteX12-1471" fmla="*/ 0 w 6597699"/>
              <a:gd name="connsiteY12-1472" fmla="*/ 22 h 1302226"/>
              <a:gd name="connsiteX0-1473" fmla="*/ 0 w 6597699"/>
              <a:gd name="connsiteY0-1474" fmla="*/ 22 h 1302226"/>
              <a:gd name="connsiteX1-1475" fmla="*/ 574189 w 6597699"/>
              <a:gd name="connsiteY1-1476" fmla="*/ 321816 h 1302226"/>
              <a:gd name="connsiteX2-1477" fmla="*/ 1015951 w 6597699"/>
              <a:gd name="connsiteY2-1478" fmla="*/ 346561 h 1302226"/>
              <a:gd name="connsiteX3-1479" fmla="*/ 1732682 w 6597699"/>
              <a:gd name="connsiteY3-1480" fmla="*/ 368038 h 1302226"/>
              <a:gd name="connsiteX4-1481" fmla="*/ 2147475 w 6597699"/>
              <a:gd name="connsiteY4-1482" fmla="*/ 479915 h 1302226"/>
              <a:gd name="connsiteX5-1483" fmla="*/ 3043108 w 6597699"/>
              <a:gd name="connsiteY5-1484" fmla="*/ 549633 h 1302226"/>
              <a:gd name="connsiteX6-1485" fmla="*/ 3562786 w 6597699"/>
              <a:gd name="connsiteY6-1486" fmla="*/ 790391 h 1302226"/>
              <a:gd name="connsiteX7-1487" fmla="*/ 4684312 w 6597699"/>
              <a:gd name="connsiteY7-1488" fmla="*/ 1156227 h 1302226"/>
              <a:gd name="connsiteX8-1489" fmla="*/ 5092502 w 6597699"/>
              <a:gd name="connsiteY8-1490" fmla="*/ 1188280 h 1302226"/>
              <a:gd name="connsiteX9-1491" fmla="*/ 5810403 w 6597699"/>
              <a:gd name="connsiteY9-1492" fmla="*/ 1184110 h 1302226"/>
              <a:gd name="connsiteX10-1493" fmla="*/ 6216319 w 6597699"/>
              <a:gd name="connsiteY10-1494" fmla="*/ 1302226 h 1302226"/>
              <a:gd name="connsiteX11-1495" fmla="*/ 0 w 6597699"/>
              <a:gd name="connsiteY11-1496" fmla="*/ 1302226 h 1302226"/>
              <a:gd name="connsiteX12-1497" fmla="*/ 0 w 6597699"/>
              <a:gd name="connsiteY12-1498" fmla="*/ 22 h 1302226"/>
              <a:gd name="connsiteX0-1499" fmla="*/ 0 w 6597699"/>
              <a:gd name="connsiteY0-1500" fmla="*/ 22 h 1302226"/>
              <a:gd name="connsiteX1-1501" fmla="*/ 574189 w 6597699"/>
              <a:gd name="connsiteY1-1502" fmla="*/ 321816 h 1302226"/>
              <a:gd name="connsiteX2-1503" fmla="*/ 1015951 w 6597699"/>
              <a:gd name="connsiteY2-1504" fmla="*/ 346561 h 1302226"/>
              <a:gd name="connsiteX3-1505" fmla="*/ 1732682 w 6597699"/>
              <a:gd name="connsiteY3-1506" fmla="*/ 368038 h 1302226"/>
              <a:gd name="connsiteX4-1507" fmla="*/ 2147475 w 6597699"/>
              <a:gd name="connsiteY4-1508" fmla="*/ 479915 h 1302226"/>
              <a:gd name="connsiteX5-1509" fmla="*/ 3043108 w 6597699"/>
              <a:gd name="connsiteY5-1510" fmla="*/ 549633 h 1302226"/>
              <a:gd name="connsiteX6-1511" fmla="*/ 3562786 w 6597699"/>
              <a:gd name="connsiteY6-1512" fmla="*/ 790391 h 1302226"/>
              <a:gd name="connsiteX7-1513" fmla="*/ 4684312 w 6597699"/>
              <a:gd name="connsiteY7-1514" fmla="*/ 1156227 h 1302226"/>
              <a:gd name="connsiteX8-1515" fmla="*/ 5092502 w 6597699"/>
              <a:gd name="connsiteY8-1516" fmla="*/ 1188280 h 1302226"/>
              <a:gd name="connsiteX9-1517" fmla="*/ 5810403 w 6597699"/>
              <a:gd name="connsiteY9-1518" fmla="*/ 1184110 h 1302226"/>
              <a:gd name="connsiteX10-1519" fmla="*/ 6216319 w 6597699"/>
              <a:gd name="connsiteY10-1520" fmla="*/ 1302226 h 1302226"/>
              <a:gd name="connsiteX11-1521" fmla="*/ 0 w 6597699"/>
              <a:gd name="connsiteY11-1522" fmla="*/ 1302226 h 1302226"/>
              <a:gd name="connsiteX12-1523" fmla="*/ 0 w 6597699"/>
              <a:gd name="connsiteY12-1524" fmla="*/ 22 h 1302226"/>
              <a:gd name="connsiteX0-1525" fmla="*/ 0 w 6590574"/>
              <a:gd name="connsiteY0-1526" fmla="*/ 22 h 1302226"/>
              <a:gd name="connsiteX1-1527" fmla="*/ 574189 w 6590574"/>
              <a:gd name="connsiteY1-1528" fmla="*/ 321816 h 1302226"/>
              <a:gd name="connsiteX2-1529" fmla="*/ 1015951 w 6590574"/>
              <a:gd name="connsiteY2-1530" fmla="*/ 346561 h 1302226"/>
              <a:gd name="connsiteX3-1531" fmla="*/ 1732682 w 6590574"/>
              <a:gd name="connsiteY3-1532" fmla="*/ 368038 h 1302226"/>
              <a:gd name="connsiteX4-1533" fmla="*/ 2147475 w 6590574"/>
              <a:gd name="connsiteY4-1534" fmla="*/ 479915 h 1302226"/>
              <a:gd name="connsiteX5-1535" fmla="*/ 3043108 w 6590574"/>
              <a:gd name="connsiteY5-1536" fmla="*/ 549633 h 1302226"/>
              <a:gd name="connsiteX6-1537" fmla="*/ 3562786 w 6590574"/>
              <a:gd name="connsiteY6-1538" fmla="*/ 790391 h 1302226"/>
              <a:gd name="connsiteX7-1539" fmla="*/ 4684312 w 6590574"/>
              <a:gd name="connsiteY7-1540" fmla="*/ 1156227 h 1302226"/>
              <a:gd name="connsiteX8-1541" fmla="*/ 5092502 w 6590574"/>
              <a:gd name="connsiteY8-1542" fmla="*/ 1188280 h 1302226"/>
              <a:gd name="connsiteX9-1543" fmla="*/ 5810403 w 6590574"/>
              <a:gd name="connsiteY9-1544" fmla="*/ 1184110 h 1302226"/>
              <a:gd name="connsiteX10-1545" fmla="*/ 6216319 w 6590574"/>
              <a:gd name="connsiteY10-1546" fmla="*/ 1302226 h 1302226"/>
              <a:gd name="connsiteX11-1547" fmla="*/ 0 w 6590574"/>
              <a:gd name="connsiteY11-1548" fmla="*/ 1302226 h 1302226"/>
              <a:gd name="connsiteX12-1549" fmla="*/ 0 w 6590574"/>
              <a:gd name="connsiteY12-1550" fmla="*/ 22 h 1302226"/>
              <a:gd name="connsiteX0-1551" fmla="*/ 0 w 6216319"/>
              <a:gd name="connsiteY0-1552" fmla="*/ 22 h 1302226"/>
              <a:gd name="connsiteX1-1553" fmla="*/ 574189 w 6216319"/>
              <a:gd name="connsiteY1-1554" fmla="*/ 321816 h 1302226"/>
              <a:gd name="connsiteX2-1555" fmla="*/ 1015951 w 6216319"/>
              <a:gd name="connsiteY2-1556" fmla="*/ 346561 h 1302226"/>
              <a:gd name="connsiteX3-1557" fmla="*/ 1732682 w 6216319"/>
              <a:gd name="connsiteY3-1558" fmla="*/ 368038 h 1302226"/>
              <a:gd name="connsiteX4-1559" fmla="*/ 2147475 w 6216319"/>
              <a:gd name="connsiteY4-1560" fmla="*/ 479915 h 1302226"/>
              <a:gd name="connsiteX5-1561" fmla="*/ 3043108 w 6216319"/>
              <a:gd name="connsiteY5-1562" fmla="*/ 549633 h 1302226"/>
              <a:gd name="connsiteX6-1563" fmla="*/ 3562786 w 6216319"/>
              <a:gd name="connsiteY6-1564" fmla="*/ 790391 h 1302226"/>
              <a:gd name="connsiteX7-1565" fmla="*/ 4684312 w 6216319"/>
              <a:gd name="connsiteY7-1566" fmla="*/ 1156227 h 1302226"/>
              <a:gd name="connsiteX8-1567" fmla="*/ 5092502 w 6216319"/>
              <a:gd name="connsiteY8-1568" fmla="*/ 1188280 h 1302226"/>
              <a:gd name="connsiteX9-1569" fmla="*/ 5810403 w 6216319"/>
              <a:gd name="connsiteY9-1570" fmla="*/ 1184110 h 1302226"/>
              <a:gd name="connsiteX10-1571" fmla="*/ 6216319 w 6216319"/>
              <a:gd name="connsiteY10-1572" fmla="*/ 1302226 h 1302226"/>
              <a:gd name="connsiteX11-1573" fmla="*/ 0 w 6216319"/>
              <a:gd name="connsiteY11-1574" fmla="*/ 1302226 h 1302226"/>
              <a:gd name="connsiteX12-1575" fmla="*/ 0 w 6216319"/>
              <a:gd name="connsiteY12-1576" fmla="*/ 22 h 1302226"/>
              <a:gd name="connsiteX0-1577" fmla="*/ 0 w 6216319"/>
              <a:gd name="connsiteY0-1578" fmla="*/ 10 h 1452543"/>
              <a:gd name="connsiteX1-1579" fmla="*/ 574189 w 6216319"/>
              <a:gd name="connsiteY1-1580" fmla="*/ 472133 h 1452543"/>
              <a:gd name="connsiteX2-1581" fmla="*/ 1015951 w 6216319"/>
              <a:gd name="connsiteY2-1582" fmla="*/ 496878 h 1452543"/>
              <a:gd name="connsiteX3-1583" fmla="*/ 1732682 w 6216319"/>
              <a:gd name="connsiteY3-1584" fmla="*/ 518355 h 1452543"/>
              <a:gd name="connsiteX4-1585" fmla="*/ 2147475 w 6216319"/>
              <a:gd name="connsiteY4-1586" fmla="*/ 630232 h 1452543"/>
              <a:gd name="connsiteX5-1587" fmla="*/ 3043108 w 6216319"/>
              <a:gd name="connsiteY5-1588" fmla="*/ 699950 h 1452543"/>
              <a:gd name="connsiteX6-1589" fmla="*/ 3562786 w 6216319"/>
              <a:gd name="connsiteY6-1590" fmla="*/ 940708 h 1452543"/>
              <a:gd name="connsiteX7-1591" fmla="*/ 4684312 w 6216319"/>
              <a:gd name="connsiteY7-1592" fmla="*/ 1306544 h 1452543"/>
              <a:gd name="connsiteX8-1593" fmla="*/ 5092502 w 6216319"/>
              <a:gd name="connsiteY8-1594" fmla="*/ 1338597 h 1452543"/>
              <a:gd name="connsiteX9-1595" fmla="*/ 5810403 w 6216319"/>
              <a:gd name="connsiteY9-1596" fmla="*/ 1334427 h 1452543"/>
              <a:gd name="connsiteX10-1597" fmla="*/ 6216319 w 6216319"/>
              <a:gd name="connsiteY10-1598" fmla="*/ 1452543 h 1452543"/>
              <a:gd name="connsiteX11-1599" fmla="*/ 0 w 6216319"/>
              <a:gd name="connsiteY11-1600" fmla="*/ 1452543 h 1452543"/>
              <a:gd name="connsiteX12-1601" fmla="*/ 0 w 6216319"/>
              <a:gd name="connsiteY12-1602" fmla="*/ 10 h 145254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59" y="connsiteY6-60"/>
              </a:cxn>
              <a:cxn ang="0">
                <a:pos x="connsiteX7-89" y="connsiteY7-90"/>
              </a:cxn>
              <a:cxn ang="0">
                <a:pos x="connsiteX8-123" y="connsiteY8-124"/>
              </a:cxn>
              <a:cxn ang="0">
                <a:pos x="connsiteX9-161" y="connsiteY9-162"/>
              </a:cxn>
              <a:cxn ang="0">
                <a:pos x="connsiteX10-913" y="connsiteY10-914"/>
              </a:cxn>
              <a:cxn ang="0">
                <a:pos x="connsiteX11-1157" y="connsiteY11-1158"/>
              </a:cxn>
              <a:cxn ang="0">
                <a:pos x="connsiteX12-1471" y="connsiteY12-1472"/>
              </a:cxn>
            </a:cxnLst>
            <a:rect l="l" t="t" r="r" b="b"/>
            <a:pathLst>
              <a:path w="6216319" h="1452543">
                <a:moveTo>
                  <a:pt x="0" y="10"/>
                </a:moveTo>
                <a:cubicBezTo>
                  <a:pt x="229007" y="-1920"/>
                  <a:pt x="473169" y="274373"/>
                  <a:pt x="574189" y="472133"/>
                </a:cubicBezTo>
                <a:cubicBezTo>
                  <a:pt x="784106" y="306783"/>
                  <a:pt x="876671" y="335710"/>
                  <a:pt x="1015951" y="496878"/>
                </a:cubicBezTo>
                <a:cubicBezTo>
                  <a:pt x="1169602" y="156200"/>
                  <a:pt x="1541775" y="268250"/>
                  <a:pt x="1732682" y="518355"/>
                </a:cubicBezTo>
                <a:cubicBezTo>
                  <a:pt x="1951423" y="389059"/>
                  <a:pt x="1995178" y="418617"/>
                  <a:pt x="2147475" y="630232"/>
                </a:cubicBezTo>
                <a:cubicBezTo>
                  <a:pt x="2240004" y="303227"/>
                  <a:pt x="2890265" y="229257"/>
                  <a:pt x="3043108" y="699950"/>
                </a:cubicBezTo>
                <a:cubicBezTo>
                  <a:pt x="3340461" y="644318"/>
                  <a:pt x="3395950" y="702404"/>
                  <a:pt x="3562786" y="940708"/>
                </a:cubicBezTo>
                <a:cubicBezTo>
                  <a:pt x="3973172" y="584855"/>
                  <a:pt x="4634636" y="975363"/>
                  <a:pt x="4684312" y="1306544"/>
                </a:cubicBezTo>
                <a:cubicBezTo>
                  <a:pt x="4775936" y="1140966"/>
                  <a:pt x="4979530" y="1164509"/>
                  <a:pt x="5092502" y="1338597"/>
                </a:cubicBezTo>
                <a:cubicBezTo>
                  <a:pt x="5153770" y="1141613"/>
                  <a:pt x="5525680" y="842973"/>
                  <a:pt x="5810403" y="1334427"/>
                </a:cubicBezTo>
                <a:cubicBezTo>
                  <a:pt x="5955954" y="1267516"/>
                  <a:pt x="6049313" y="1259859"/>
                  <a:pt x="6216319" y="1452543"/>
                </a:cubicBezTo>
                <a:lnTo>
                  <a:pt x="0" y="1452543"/>
                </a:lnTo>
                <a:lnTo>
                  <a:pt x="0" y="10"/>
                </a:lnTo>
                <a:close/>
              </a:path>
            </a:pathLst>
          </a:custGeom>
          <a:solidFill>
            <a:sysClr val="window" lastClr="FFFFFF">
              <a:lumMod val="85000"/>
              <a:alpha val="23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p>
        </p:txBody>
      </p:sp>
      <p:sp>
        <p:nvSpPr>
          <p:cNvPr id="3" name="任意多边形 2"/>
          <p:cNvSpPr/>
          <p:nvPr>
            <p:custDataLst>
              <p:tags r:id="rId3"/>
            </p:custDataLst>
          </p:nvPr>
        </p:nvSpPr>
        <p:spPr>
          <a:xfrm flipH="1" flipV="1">
            <a:off x="5945256" y="3107"/>
            <a:ext cx="6216321" cy="1449603"/>
          </a:xfrm>
          <a:custGeom>
            <a:avLst/>
            <a:gdLst>
              <a:gd name="connsiteX0" fmla="*/ 0 w 6216319"/>
              <a:gd name="connsiteY0" fmla="*/ 0 h 1302204"/>
              <a:gd name="connsiteX1" fmla="*/ 6216319 w 6216319"/>
              <a:gd name="connsiteY1" fmla="*/ 0 h 1302204"/>
              <a:gd name="connsiteX2" fmla="*/ 6216319 w 6216319"/>
              <a:gd name="connsiteY2" fmla="*/ 1302204 h 1302204"/>
              <a:gd name="connsiteX3" fmla="*/ 0 w 6216319"/>
              <a:gd name="connsiteY3" fmla="*/ 1302204 h 1302204"/>
              <a:gd name="connsiteX4" fmla="*/ 0 w 6216319"/>
              <a:gd name="connsiteY4" fmla="*/ 0 h 1302204"/>
              <a:gd name="connsiteX0-1" fmla="*/ 0 w 6216319"/>
              <a:gd name="connsiteY0-2" fmla="*/ 9364 h 1311568"/>
              <a:gd name="connsiteX1-3" fmla="*/ 339865 w 6216319"/>
              <a:gd name="connsiteY1-4" fmla="*/ 0 h 1311568"/>
              <a:gd name="connsiteX2-5" fmla="*/ 6216319 w 6216319"/>
              <a:gd name="connsiteY2-6" fmla="*/ 9364 h 1311568"/>
              <a:gd name="connsiteX3-7" fmla="*/ 6216319 w 6216319"/>
              <a:gd name="connsiteY3-8" fmla="*/ 1311568 h 1311568"/>
              <a:gd name="connsiteX4-9" fmla="*/ 0 w 6216319"/>
              <a:gd name="connsiteY4-10" fmla="*/ 1311568 h 1311568"/>
              <a:gd name="connsiteX5" fmla="*/ 0 w 6216319"/>
              <a:gd name="connsiteY5" fmla="*/ 9364 h 1311568"/>
              <a:gd name="connsiteX0-11" fmla="*/ 0 w 6216319"/>
              <a:gd name="connsiteY0-12" fmla="*/ 0 h 1302204"/>
              <a:gd name="connsiteX1-13" fmla="*/ 339865 w 6216319"/>
              <a:gd name="connsiteY1-14" fmla="*/ 184845 h 1302204"/>
              <a:gd name="connsiteX2-15" fmla="*/ 6216319 w 6216319"/>
              <a:gd name="connsiteY2-16" fmla="*/ 0 h 1302204"/>
              <a:gd name="connsiteX3-17" fmla="*/ 6216319 w 6216319"/>
              <a:gd name="connsiteY3-18" fmla="*/ 1302204 h 1302204"/>
              <a:gd name="connsiteX4-19" fmla="*/ 0 w 6216319"/>
              <a:gd name="connsiteY4-20" fmla="*/ 1302204 h 1302204"/>
              <a:gd name="connsiteX5-21" fmla="*/ 0 w 6216319"/>
              <a:gd name="connsiteY5-22" fmla="*/ 0 h 1302204"/>
              <a:gd name="connsiteX0-23" fmla="*/ 0 w 6216319"/>
              <a:gd name="connsiteY0-24" fmla="*/ 0 h 1302204"/>
              <a:gd name="connsiteX1-25" fmla="*/ 339865 w 6216319"/>
              <a:gd name="connsiteY1-26" fmla="*/ 184845 h 1302204"/>
              <a:gd name="connsiteX2-27" fmla="*/ 6216319 w 6216319"/>
              <a:gd name="connsiteY2-28" fmla="*/ 0 h 1302204"/>
              <a:gd name="connsiteX3-29" fmla="*/ 6216319 w 6216319"/>
              <a:gd name="connsiteY3-30" fmla="*/ 1302204 h 1302204"/>
              <a:gd name="connsiteX4-31" fmla="*/ 0 w 6216319"/>
              <a:gd name="connsiteY4-32" fmla="*/ 1302204 h 1302204"/>
              <a:gd name="connsiteX5-33" fmla="*/ 0 w 6216319"/>
              <a:gd name="connsiteY5-34" fmla="*/ 0 h 1302204"/>
              <a:gd name="connsiteX0-35" fmla="*/ 0 w 6216319"/>
              <a:gd name="connsiteY0-36" fmla="*/ 47249 h 1349453"/>
              <a:gd name="connsiteX1-37" fmla="*/ 339865 w 6216319"/>
              <a:gd name="connsiteY1-38" fmla="*/ 232094 h 1349453"/>
              <a:gd name="connsiteX2-39" fmla="*/ 2273862 w 6216319"/>
              <a:gd name="connsiteY2-40" fmla="*/ 280646 h 1349453"/>
              <a:gd name="connsiteX3-41" fmla="*/ 6216319 w 6216319"/>
              <a:gd name="connsiteY3-42" fmla="*/ 47249 h 1349453"/>
              <a:gd name="connsiteX4-43" fmla="*/ 6216319 w 6216319"/>
              <a:gd name="connsiteY4-44" fmla="*/ 1349453 h 1349453"/>
              <a:gd name="connsiteX5-45" fmla="*/ 0 w 6216319"/>
              <a:gd name="connsiteY5-46" fmla="*/ 1349453 h 1349453"/>
              <a:gd name="connsiteX6" fmla="*/ 0 w 6216319"/>
              <a:gd name="connsiteY6" fmla="*/ 47249 h 1349453"/>
              <a:gd name="connsiteX0-47" fmla="*/ 0 w 6216319"/>
              <a:gd name="connsiteY0-48" fmla="*/ 30623 h 1332827"/>
              <a:gd name="connsiteX1-49" fmla="*/ 339865 w 6216319"/>
              <a:gd name="connsiteY1-50" fmla="*/ 215468 h 1332827"/>
              <a:gd name="connsiteX2-51" fmla="*/ 2265770 w 6216319"/>
              <a:gd name="connsiteY2-52" fmla="*/ 539150 h 1332827"/>
              <a:gd name="connsiteX3-53" fmla="*/ 6216319 w 6216319"/>
              <a:gd name="connsiteY3-54" fmla="*/ 30623 h 1332827"/>
              <a:gd name="connsiteX4-55" fmla="*/ 6216319 w 6216319"/>
              <a:gd name="connsiteY4-56" fmla="*/ 1332827 h 1332827"/>
              <a:gd name="connsiteX5-57" fmla="*/ 0 w 6216319"/>
              <a:gd name="connsiteY5-58" fmla="*/ 1332827 h 1332827"/>
              <a:gd name="connsiteX6-59" fmla="*/ 0 w 6216319"/>
              <a:gd name="connsiteY6-60" fmla="*/ 30623 h 1332827"/>
              <a:gd name="connsiteX0-61" fmla="*/ 0 w 6216319"/>
              <a:gd name="connsiteY0-62" fmla="*/ 31024 h 1333228"/>
              <a:gd name="connsiteX1-63" fmla="*/ 339865 w 6216319"/>
              <a:gd name="connsiteY1-64" fmla="*/ 215869 h 1333228"/>
              <a:gd name="connsiteX2-65" fmla="*/ 2265770 w 6216319"/>
              <a:gd name="connsiteY2-66" fmla="*/ 539551 h 1333228"/>
              <a:gd name="connsiteX3-67" fmla="*/ 3269182 w 6216319"/>
              <a:gd name="connsiteY3-68" fmla="*/ 418171 h 1333228"/>
              <a:gd name="connsiteX4-69" fmla="*/ 6216319 w 6216319"/>
              <a:gd name="connsiteY4-70" fmla="*/ 31024 h 1333228"/>
              <a:gd name="connsiteX5-71" fmla="*/ 6216319 w 6216319"/>
              <a:gd name="connsiteY5-72" fmla="*/ 1333228 h 1333228"/>
              <a:gd name="connsiteX6-73" fmla="*/ 0 w 6216319"/>
              <a:gd name="connsiteY6-74" fmla="*/ 1333228 h 1333228"/>
              <a:gd name="connsiteX7" fmla="*/ 0 w 6216319"/>
              <a:gd name="connsiteY7" fmla="*/ 31024 h 1333228"/>
              <a:gd name="connsiteX0-75" fmla="*/ 0 w 6216319"/>
              <a:gd name="connsiteY0-76" fmla="*/ 26175 h 1328379"/>
              <a:gd name="connsiteX1-77" fmla="*/ 339865 w 6216319"/>
              <a:gd name="connsiteY1-78" fmla="*/ 211020 h 1328379"/>
              <a:gd name="connsiteX2-79" fmla="*/ 2265770 w 6216319"/>
              <a:gd name="connsiteY2-80" fmla="*/ 534702 h 1328379"/>
              <a:gd name="connsiteX3-81" fmla="*/ 3244906 w 6216319"/>
              <a:gd name="connsiteY3-82" fmla="*/ 518518 h 1328379"/>
              <a:gd name="connsiteX4-83" fmla="*/ 6216319 w 6216319"/>
              <a:gd name="connsiteY4-84" fmla="*/ 26175 h 1328379"/>
              <a:gd name="connsiteX5-85" fmla="*/ 6216319 w 6216319"/>
              <a:gd name="connsiteY5-86" fmla="*/ 1328379 h 1328379"/>
              <a:gd name="connsiteX6-87" fmla="*/ 0 w 6216319"/>
              <a:gd name="connsiteY6-88" fmla="*/ 1328379 h 1328379"/>
              <a:gd name="connsiteX7-89" fmla="*/ 0 w 6216319"/>
              <a:gd name="connsiteY7-90" fmla="*/ 26175 h 1328379"/>
              <a:gd name="connsiteX0-91" fmla="*/ 0 w 6216319"/>
              <a:gd name="connsiteY0-92" fmla="*/ 63128 h 1365332"/>
              <a:gd name="connsiteX1-93" fmla="*/ 339865 w 6216319"/>
              <a:gd name="connsiteY1-94" fmla="*/ 247973 h 1365332"/>
              <a:gd name="connsiteX2-95" fmla="*/ 2265770 w 6216319"/>
              <a:gd name="connsiteY2-96" fmla="*/ 571655 h 1365332"/>
              <a:gd name="connsiteX3-97" fmla="*/ 3244906 w 6216319"/>
              <a:gd name="connsiteY3-98" fmla="*/ 555471 h 1365332"/>
              <a:gd name="connsiteX4-99" fmla="*/ 4725749 w 6216319"/>
              <a:gd name="connsiteY4-100" fmla="*/ 239882 h 1365332"/>
              <a:gd name="connsiteX5-101" fmla="*/ 6216319 w 6216319"/>
              <a:gd name="connsiteY5-102" fmla="*/ 63128 h 1365332"/>
              <a:gd name="connsiteX6-103" fmla="*/ 6216319 w 6216319"/>
              <a:gd name="connsiteY6-104" fmla="*/ 1365332 h 1365332"/>
              <a:gd name="connsiteX7-105" fmla="*/ 0 w 6216319"/>
              <a:gd name="connsiteY7-106" fmla="*/ 1365332 h 1365332"/>
              <a:gd name="connsiteX8" fmla="*/ 0 w 6216319"/>
              <a:gd name="connsiteY8" fmla="*/ 63128 h 1365332"/>
              <a:gd name="connsiteX0-107" fmla="*/ 0 w 6216319"/>
              <a:gd name="connsiteY0-108" fmla="*/ 20810 h 1323014"/>
              <a:gd name="connsiteX1-109" fmla="*/ 339865 w 6216319"/>
              <a:gd name="connsiteY1-110" fmla="*/ 205655 h 1323014"/>
              <a:gd name="connsiteX2-111" fmla="*/ 2265770 w 6216319"/>
              <a:gd name="connsiteY2-112" fmla="*/ 529337 h 1323014"/>
              <a:gd name="connsiteX3-113" fmla="*/ 3244906 w 6216319"/>
              <a:gd name="connsiteY3-114" fmla="*/ 513153 h 1323014"/>
              <a:gd name="connsiteX4-115" fmla="*/ 4628644 w 6216319"/>
              <a:gd name="connsiteY4-116" fmla="*/ 1055320 h 1323014"/>
              <a:gd name="connsiteX5-117" fmla="*/ 6216319 w 6216319"/>
              <a:gd name="connsiteY5-118" fmla="*/ 20810 h 1323014"/>
              <a:gd name="connsiteX6-119" fmla="*/ 6216319 w 6216319"/>
              <a:gd name="connsiteY6-120" fmla="*/ 1323014 h 1323014"/>
              <a:gd name="connsiteX7-121" fmla="*/ 0 w 6216319"/>
              <a:gd name="connsiteY7-122" fmla="*/ 1323014 h 1323014"/>
              <a:gd name="connsiteX8-123" fmla="*/ 0 w 6216319"/>
              <a:gd name="connsiteY8-124" fmla="*/ 20810 h 1323014"/>
              <a:gd name="connsiteX0-125" fmla="*/ 0 w 6216319"/>
              <a:gd name="connsiteY0-126" fmla="*/ 32243 h 1334447"/>
              <a:gd name="connsiteX1-127" fmla="*/ 339865 w 6216319"/>
              <a:gd name="connsiteY1-128" fmla="*/ 217088 h 1334447"/>
              <a:gd name="connsiteX2-129" fmla="*/ 2265770 w 6216319"/>
              <a:gd name="connsiteY2-130" fmla="*/ 540770 h 1334447"/>
              <a:gd name="connsiteX3-131" fmla="*/ 3244906 w 6216319"/>
              <a:gd name="connsiteY3-132" fmla="*/ 524586 h 1334447"/>
              <a:gd name="connsiteX4-133" fmla="*/ 4628644 w 6216319"/>
              <a:gd name="connsiteY4-134" fmla="*/ 1066753 h 1334447"/>
              <a:gd name="connsiteX5-135" fmla="*/ 5526860 w 6216319"/>
              <a:gd name="connsiteY5-136" fmla="*/ 451758 h 1334447"/>
              <a:gd name="connsiteX6-137" fmla="*/ 6216319 w 6216319"/>
              <a:gd name="connsiteY6-138" fmla="*/ 32243 h 1334447"/>
              <a:gd name="connsiteX7-139" fmla="*/ 6216319 w 6216319"/>
              <a:gd name="connsiteY7-140" fmla="*/ 1334447 h 1334447"/>
              <a:gd name="connsiteX8-141" fmla="*/ 0 w 6216319"/>
              <a:gd name="connsiteY8-142" fmla="*/ 1334447 h 1334447"/>
              <a:gd name="connsiteX9" fmla="*/ 0 w 6216319"/>
              <a:gd name="connsiteY9" fmla="*/ 32243 h 1334447"/>
              <a:gd name="connsiteX0-143" fmla="*/ 0 w 6216319"/>
              <a:gd name="connsiteY0-144" fmla="*/ 12831 h 1315035"/>
              <a:gd name="connsiteX1-145" fmla="*/ 339865 w 6216319"/>
              <a:gd name="connsiteY1-146" fmla="*/ 197676 h 1315035"/>
              <a:gd name="connsiteX2-147" fmla="*/ 2265770 w 6216319"/>
              <a:gd name="connsiteY2-148" fmla="*/ 521358 h 1315035"/>
              <a:gd name="connsiteX3-149" fmla="*/ 3244906 w 6216319"/>
              <a:gd name="connsiteY3-150" fmla="*/ 505174 h 1315035"/>
              <a:gd name="connsiteX4-151" fmla="*/ 4628644 w 6216319"/>
              <a:gd name="connsiteY4-152" fmla="*/ 1047341 h 1315035"/>
              <a:gd name="connsiteX5-153" fmla="*/ 5356927 w 6216319"/>
              <a:gd name="connsiteY5-154" fmla="*/ 1201089 h 1315035"/>
              <a:gd name="connsiteX6-155" fmla="*/ 6216319 w 6216319"/>
              <a:gd name="connsiteY6-156" fmla="*/ 12831 h 1315035"/>
              <a:gd name="connsiteX7-157" fmla="*/ 6216319 w 6216319"/>
              <a:gd name="connsiteY7-158" fmla="*/ 1315035 h 1315035"/>
              <a:gd name="connsiteX8-159" fmla="*/ 0 w 6216319"/>
              <a:gd name="connsiteY8-160" fmla="*/ 1315035 h 1315035"/>
              <a:gd name="connsiteX9-161" fmla="*/ 0 w 6216319"/>
              <a:gd name="connsiteY9-162" fmla="*/ 12831 h 1315035"/>
              <a:gd name="connsiteX0-163" fmla="*/ 0 w 6498499"/>
              <a:gd name="connsiteY0-164" fmla="*/ 0 h 1302204"/>
              <a:gd name="connsiteX1-165" fmla="*/ 339865 w 6498499"/>
              <a:gd name="connsiteY1-166" fmla="*/ 184845 h 1302204"/>
              <a:gd name="connsiteX2-167" fmla="*/ 2265770 w 6498499"/>
              <a:gd name="connsiteY2-168" fmla="*/ 508527 h 1302204"/>
              <a:gd name="connsiteX3-169" fmla="*/ 3244906 w 6498499"/>
              <a:gd name="connsiteY3-170" fmla="*/ 492343 h 1302204"/>
              <a:gd name="connsiteX4-171" fmla="*/ 4628644 w 6498499"/>
              <a:gd name="connsiteY4-172" fmla="*/ 1034510 h 1302204"/>
              <a:gd name="connsiteX5-173" fmla="*/ 5356927 w 6498499"/>
              <a:gd name="connsiteY5-174" fmla="*/ 1188258 h 1302204"/>
              <a:gd name="connsiteX6-175" fmla="*/ 6216319 w 6498499"/>
              <a:gd name="connsiteY6-176" fmla="*/ 1302204 h 1302204"/>
              <a:gd name="connsiteX7-177" fmla="*/ 0 w 6498499"/>
              <a:gd name="connsiteY7-178" fmla="*/ 1302204 h 1302204"/>
              <a:gd name="connsiteX8-179" fmla="*/ 0 w 6498499"/>
              <a:gd name="connsiteY8-180" fmla="*/ 0 h 1302204"/>
              <a:gd name="connsiteX0-181" fmla="*/ 0 w 6216319"/>
              <a:gd name="connsiteY0-182" fmla="*/ 0 h 1302204"/>
              <a:gd name="connsiteX1-183" fmla="*/ 339865 w 6216319"/>
              <a:gd name="connsiteY1-184" fmla="*/ 184845 h 1302204"/>
              <a:gd name="connsiteX2-185" fmla="*/ 2265770 w 6216319"/>
              <a:gd name="connsiteY2-186" fmla="*/ 508527 h 1302204"/>
              <a:gd name="connsiteX3-187" fmla="*/ 3244906 w 6216319"/>
              <a:gd name="connsiteY3-188" fmla="*/ 492343 h 1302204"/>
              <a:gd name="connsiteX4-189" fmla="*/ 4628644 w 6216319"/>
              <a:gd name="connsiteY4-190" fmla="*/ 1034510 h 1302204"/>
              <a:gd name="connsiteX5-191" fmla="*/ 5356927 w 6216319"/>
              <a:gd name="connsiteY5-192" fmla="*/ 1188258 h 1302204"/>
              <a:gd name="connsiteX6-193" fmla="*/ 6216319 w 6216319"/>
              <a:gd name="connsiteY6-194" fmla="*/ 1302204 h 1302204"/>
              <a:gd name="connsiteX7-195" fmla="*/ 0 w 6216319"/>
              <a:gd name="connsiteY7-196" fmla="*/ 1302204 h 1302204"/>
              <a:gd name="connsiteX8-197" fmla="*/ 0 w 6216319"/>
              <a:gd name="connsiteY8-198" fmla="*/ 0 h 1302204"/>
              <a:gd name="connsiteX0-199" fmla="*/ 0 w 6216319"/>
              <a:gd name="connsiteY0-200" fmla="*/ 0 h 1302204"/>
              <a:gd name="connsiteX1-201" fmla="*/ 339865 w 6216319"/>
              <a:gd name="connsiteY1-202" fmla="*/ 184845 h 1302204"/>
              <a:gd name="connsiteX2-203" fmla="*/ 2265770 w 6216319"/>
              <a:gd name="connsiteY2-204" fmla="*/ 508527 h 1302204"/>
              <a:gd name="connsiteX3-205" fmla="*/ 3244906 w 6216319"/>
              <a:gd name="connsiteY3-206" fmla="*/ 492343 h 1302204"/>
              <a:gd name="connsiteX4-207" fmla="*/ 4628644 w 6216319"/>
              <a:gd name="connsiteY4-208" fmla="*/ 1034510 h 1302204"/>
              <a:gd name="connsiteX5-209" fmla="*/ 5356927 w 6216319"/>
              <a:gd name="connsiteY5-210" fmla="*/ 1188258 h 1302204"/>
              <a:gd name="connsiteX6-211" fmla="*/ 6216319 w 6216319"/>
              <a:gd name="connsiteY6-212" fmla="*/ 1302204 h 1302204"/>
              <a:gd name="connsiteX7-213" fmla="*/ 0 w 6216319"/>
              <a:gd name="connsiteY7-214" fmla="*/ 1302204 h 1302204"/>
              <a:gd name="connsiteX8-215" fmla="*/ 0 w 6216319"/>
              <a:gd name="connsiteY8-216" fmla="*/ 0 h 1302204"/>
              <a:gd name="connsiteX0-217" fmla="*/ 0 w 6216319"/>
              <a:gd name="connsiteY0-218" fmla="*/ 0 h 1302204"/>
              <a:gd name="connsiteX1-219" fmla="*/ 339865 w 6216319"/>
              <a:gd name="connsiteY1-220" fmla="*/ 184845 h 1302204"/>
              <a:gd name="connsiteX2-221" fmla="*/ 2265770 w 6216319"/>
              <a:gd name="connsiteY2-222" fmla="*/ 508527 h 1302204"/>
              <a:gd name="connsiteX3-223" fmla="*/ 3244906 w 6216319"/>
              <a:gd name="connsiteY3-224" fmla="*/ 492343 h 1302204"/>
              <a:gd name="connsiteX4-225" fmla="*/ 4628644 w 6216319"/>
              <a:gd name="connsiteY4-226" fmla="*/ 1034510 h 1302204"/>
              <a:gd name="connsiteX5-227" fmla="*/ 5356927 w 6216319"/>
              <a:gd name="connsiteY5-228" fmla="*/ 1188258 h 1302204"/>
              <a:gd name="connsiteX6-229" fmla="*/ 6216319 w 6216319"/>
              <a:gd name="connsiteY6-230" fmla="*/ 1302204 h 1302204"/>
              <a:gd name="connsiteX7-231" fmla="*/ 0 w 6216319"/>
              <a:gd name="connsiteY7-232" fmla="*/ 1302204 h 1302204"/>
              <a:gd name="connsiteX8-233" fmla="*/ 0 w 6216319"/>
              <a:gd name="connsiteY8-234" fmla="*/ 0 h 1302204"/>
              <a:gd name="connsiteX0-235" fmla="*/ 0 w 6216319"/>
              <a:gd name="connsiteY0-236" fmla="*/ 0 h 1302204"/>
              <a:gd name="connsiteX1-237" fmla="*/ 339865 w 6216319"/>
              <a:gd name="connsiteY1-238" fmla="*/ 184845 h 1302204"/>
              <a:gd name="connsiteX2-239" fmla="*/ 2265770 w 6216319"/>
              <a:gd name="connsiteY2-240" fmla="*/ 508527 h 1302204"/>
              <a:gd name="connsiteX3-241" fmla="*/ 3244906 w 6216319"/>
              <a:gd name="connsiteY3-242" fmla="*/ 492343 h 1302204"/>
              <a:gd name="connsiteX4-243" fmla="*/ 4628644 w 6216319"/>
              <a:gd name="connsiteY4-244" fmla="*/ 1034510 h 1302204"/>
              <a:gd name="connsiteX5-245" fmla="*/ 5356927 w 6216319"/>
              <a:gd name="connsiteY5-246" fmla="*/ 1188258 h 1302204"/>
              <a:gd name="connsiteX6-247" fmla="*/ 6216319 w 6216319"/>
              <a:gd name="connsiteY6-248" fmla="*/ 1302204 h 1302204"/>
              <a:gd name="connsiteX7-249" fmla="*/ 0 w 6216319"/>
              <a:gd name="connsiteY7-250" fmla="*/ 1302204 h 1302204"/>
              <a:gd name="connsiteX8-251" fmla="*/ 0 w 6216319"/>
              <a:gd name="connsiteY8-252" fmla="*/ 0 h 1302204"/>
              <a:gd name="connsiteX0-253" fmla="*/ 0 w 6216319"/>
              <a:gd name="connsiteY0-254" fmla="*/ 0 h 1302204"/>
              <a:gd name="connsiteX1-255" fmla="*/ 339865 w 6216319"/>
              <a:gd name="connsiteY1-256" fmla="*/ 184845 h 1302204"/>
              <a:gd name="connsiteX2-257" fmla="*/ 2265770 w 6216319"/>
              <a:gd name="connsiteY2-258" fmla="*/ 508527 h 1302204"/>
              <a:gd name="connsiteX3-259" fmla="*/ 3244906 w 6216319"/>
              <a:gd name="connsiteY3-260" fmla="*/ 492343 h 1302204"/>
              <a:gd name="connsiteX4-261" fmla="*/ 4628644 w 6216319"/>
              <a:gd name="connsiteY4-262" fmla="*/ 1034510 h 1302204"/>
              <a:gd name="connsiteX5-263" fmla="*/ 5356927 w 6216319"/>
              <a:gd name="connsiteY5-264" fmla="*/ 1188258 h 1302204"/>
              <a:gd name="connsiteX6-265" fmla="*/ 6216319 w 6216319"/>
              <a:gd name="connsiteY6-266" fmla="*/ 1302204 h 1302204"/>
              <a:gd name="connsiteX7-267" fmla="*/ 0 w 6216319"/>
              <a:gd name="connsiteY7-268" fmla="*/ 1302204 h 1302204"/>
              <a:gd name="connsiteX8-269" fmla="*/ 0 w 6216319"/>
              <a:gd name="connsiteY8-270" fmla="*/ 0 h 1302204"/>
              <a:gd name="connsiteX0-271" fmla="*/ 0 w 6216319"/>
              <a:gd name="connsiteY0-272" fmla="*/ 0 h 1302204"/>
              <a:gd name="connsiteX1-273" fmla="*/ 339865 w 6216319"/>
              <a:gd name="connsiteY1-274" fmla="*/ 184845 h 1302204"/>
              <a:gd name="connsiteX2-275" fmla="*/ 2265770 w 6216319"/>
              <a:gd name="connsiteY2-276" fmla="*/ 508527 h 1302204"/>
              <a:gd name="connsiteX3-277" fmla="*/ 3244906 w 6216319"/>
              <a:gd name="connsiteY3-278" fmla="*/ 492343 h 1302204"/>
              <a:gd name="connsiteX4-279" fmla="*/ 4628644 w 6216319"/>
              <a:gd name="connsiteY4-280" fmla="*/ 1034510 h 1302204"/>
              <a:gd name="connsiteX5-281" fmla="*/ 5356927 w 6216319"/>
              <a:gd name="connsiteY5-282" fmla="*/ 1188258 h 1302204"/>
              <a:gd name="connsiteX6-283" fmla="*/ 6216319 w 6216319"/>
              <a:gd name="connsiteY6-284" fmla="*/ 1302204 h 1302204"/>
              <a:gd name="connsiteX7-285" fmla="*/ 0 w 6216319"/>
              <a:gd name="connsiteY7-286" fmla="*/ 1302204 h 1302204"/>
              <a:gd name="connsiteX8-287" fmla="*/ 0 w 6216319"/>
              <a:gd name="connsiteY8-288" fmla="*/ 0 h 1302204"/>
              <a:gd name="connsiteX0-289" fmla="*/ 0 w 6216319"/>
              <a:gd name="connsiteY0-290" fmla="*/ 0 h 1302204"/>
              <a:gd name="connsiteX1-291" fmla="*/ 339865 w 6216319"/>
              <a:gd name="connsiteY1-292" fmla="*/ 184845 h 1302204"/>
              <a:gd name="connsiteX2-293" fmla="*/ 2265770 w 6216319"/>
              <a:gd name="connsiteY2-294" fmla="*/ 508527 h 1302204"/>
              <a:gd name="connsiteX3-295" fmla="*/ 3244906 w 6216319"/>
              <a:gd name="connsiteY3-296" fmla="*/ 492343 h 1302204"/>
              <a:gd name="connsiteX4-297" fmla="*/ 4628644 w 6216319"/>
              <a:gd name="connsiteY4-298" fmla="*/ 1034510 h 1302204"/>
              <a:gd name="connsiteX5-299" fmla="*/ 5356927 w 6216319"/>
              <a:gd name="connsiteY5-300" fmla="*/ 1188258 h 1302204"/>
              <a:gd name="connsiteX6-301" fmla="*/ 6216319 w 6216319"/>
              <a:gd name="connsiteY6-302" fmla="*/ 1302204 h 1302204"/>
              <a:gd name="connsiteX7-303" fmla="*/ 0 w 6216319"/>
              <a:gd name="connsiteY7-304" fmla="*/ 1302204 h 1302204"/>
              <a:gd name="connsiteX8-305" fmla="*/ 0 w 6216319"/>
              <a:gd name="connsiteY8-306" fmla="*/ 0 h 1302204"/>
              <a:gd name="connsiteX0-307" fmla="*/ 0 w 6216319"/>
              <a:gd name="connsiteY0-308" fmla="*/ 0 h 1302204"/>
              <a:gd name="connsiteX1-309" fmla="*/ 339865 w 6216319"/>
              <a:gd name="connsiteY1-310" fmla="*/ 184845 h 1302204"/>
              <a:gd name="connsiteX2-311" fmla="*/ 2265770 w 6216319"/>
              <a:gd name="connsiteY2-312" fmla="*/ 508527 h 1302204"/>
              <a:gd name="connsiteX3-313" fmla="*/ 3244906 w 6216319"/>
              <a:gd name="connsiteY3-314" fmla="*/ 492343 h 1302204"/>
              <a:gd name="connsiteX4-315" fmla="*/ 4628644 w 6216319"/>
              <a:gd name="connsiteY4-316" fmla="*/ 1034510 h 1302204"/>
              <a:gd name="connsiteX5-317" fmla="*/ 5356927 w 6216319"/>
              <a:gd name="connsiteY5-318" fmla="*/ 1188258 h 1302204"/>
              <a:gd name="connsiteX6-319" fmla="*/ 6216319 w 6216319"/>
              <a:gd name="connsiteY6-320" fmla="*/ 1302204 h 1302204"/>
              <a:gd name="connsiteX7-321" fmla="*/ 0 w 6216319"/>
              <a:gd name="connsiteY7-322" fmla="*/ 1302204 h 1302204"/>
              <a:gd name="connsiteX8-323" fmla="*/ 0 w 6216319"/>
              <a:gd name="connsiteY8-324" fmla="*/ 0 h 1302204"/>
              <a:gd name="connsiteX0-325" fmla="*/ 0 w 6216319"/>
              <a:gd name="connsiteY0-326" fmla="*/ 0 h 1302204"/>
              <a:gd name="connsiteX1-327" fmla="*/ 339865 w 6216319"/>
              <a:gd name="connsiteY1-328" fmla="*/ 184845 h 1302204"/>
              <a:gd name="connsiteX2-329" fmla="*/ 2265770 w 6216319"/>
              <a:gd name="connsiteY2-330" fmla="*/ 508527 h 1302204"/>
              <a:gd name="connsiteX3-331" fmla="*/ 3244906 w 6216319"/>
              <a:gd name="connsiteY3-332" fmla="*/ 492343 h 1302204"/>
              <a:gd name="connsiteX4-333" fmla="*/ 4628644 w 6216319"/>
              <a:gd name="connsiteY4-334" fmla="*/ 1034510 h 1302204"/>
              <a:gd name="connsiteX5-335" fmla="*/ 5356927 w 6216319"/>
              <a:gd name="connsiteY5-336" fmla="*/ 1188258 h 1302204"/>
              <a:gd name="connsiteX6-337" fmla="*/ 6216319 w 6216319"/>
              <a:gd name="connsiteY6-338" fmla="*/ 1302204 h 1302204"/>
              <a:gd name="connsiteX7-339" fmla="*/ 0 w 6216319"/>
              <a:gd name="connsiteY7-340" fmla="*/ 1302204 h 1302204"/>
              <a:gd name="connsiteX8-341" fmla="*/ 0 w 6216319"/>
              <a:gd name="connsiteY8-342" fmla="*/ 0 h 1302204"/>
              <a:gd name="connsiteX0-343" fmla="*/ 0 w 6216319"/>
              <a:gd name="connsiteY0-344" fmla="*/ 0 h 1302204"/>
              <a:gd name="connsiteX1-345" fmla="*/ 339865 w 6216319"/>
              <a:gd name="connsiteY1-346" fmla="*/ 184845 h 1302204"/>
              <a:gd name="connsiteX2-347" fmla="*/ 2265770 w 6216319"/>
              <a:gd name="connsiteY2-348" fmla="*/ 508527 h 1302204"/>
              <a:gd name="connsiteX3-349" fmla="*/ 3244906 w 6216319"/>
              <a:gd name="connsiteY3-350" fmla="*/ 492343 h 1302204"/>
              <a:gd name="connsiteX4-351" fmla="*/ 4628644 w 6216319"/>
              <a:gd name="connsiteY4-352" fmla="*/ 1034510 h 1302204"/>
              <a:gd name="connsiteX5-353" fmla="*/ 5356927 w 6216319"/>
              <a:gd name="connsiteY5-354" fmla="*/ 1188258 h 1302204"/>
              <a:gd name="connsiteX6-355" fmla="*/ 6216319 w 6216319"/>
              <a:gd name="connsiteY6-356" fmla="*/ 1302204 h 1302204"/>
              <a:gd name="connsiteX7-357" fmla="*/ 0 w 6216319"/>
              <a:gd name="connsiteY7-358" fmla="*/ 1302204 h 1302204"/>
              <a:gd name="connsiteX8-359" fmla="*/ 0 w 6216319"/>
              <a:gd name="connsiteY8-360" fmla="*/ 0 h 1302204"/>
              <a:gd name="connsiteX0-361" fmla="*/ 0 w 6216319"/>
              <a:gd name="connsiteY0-362" fmla="*/ 0 h 1302204"/>
              <a:gd name="connsiteX1-363" fmla="*/ 339865 w 6216319"/>
              <a:gd name="connsiteY1-364" fmla="*/ 184845 h 1302204"/>
              <a:gd name="connsiteX2-365" fmla="*/ 2265770 w 6216319"/>
              <a:gd name="connsiteY2-366" fmla="*/ 508527 h 1302204"/>
              <a:gd name="connsiteX3-367" fmla="*/ 3244906 w 6216319"/>
              <a:gd name="connsiteY3-368" fmla="*/ 492343 h 1302204"/>
              <a:gd name="connsiteX4-369" fmla="*/ 4628644 w 6216319"/>
              <a:gd name="connsiteY4-370" fmla="*/ 1034510 h 1302204"/>
              <a:gd name="connsiteX5-371" fmla="*/ 5356927 w 6216319"/>
              <a:gd name="connsiteY5-372" fmla="*/ 1188258 h 1302204"/>
              <a:gd name="connsiteX6-373" fmla="*/ 6216319 w 6216319"/>
              <a:gd name="connsiteY6-374" fmla="*/ 1302204 h 1302204"/>
              <a:gd name="connsiteX7-375" fmla="*/ 0 w 6216319"/>
              <a:gd name="connsiteY7-376" fmla="*/ 1302204 h 1302204"/>
              <a:gd name="connsiteX8-377" fmla="*/ 0 w 6216319"/>
              <a:gd name="connsiteY8-378" fmla="*/ 0 h 1302204"/>
              <a:gd name="connsiteX0-379" fmla="*/ 0 w 6216319"/>
              <a:gd name="connsiteY0-380" fmla="*/ 0 h 1302204"/>
              <a:gd name="connsiteX1-381" fmla="*/ 339865 w 6216319"/>
              <a:gd name="connsiteY1-382" fmla="*/ 184845 h 1302204"/>
              <a:gd name="connsiteX2-383" fmla="*/ 2265770 w 6216319"/>
              <a:gd name="connsiteY2-384" fmla="*/ 508527 h 1302204"/>
              <a:gd name="connsiteX3-385" fmla="*/ 3244906 w 6216319"/>
              <a:gd name="connsiteY3-386" fmla="*/ 492343 h 1302204"/>
              <a:gd name="connsiteX4-387" fmla="*/ 4628644 w 6216319"/>
              <a:gd name="connsiteY4-388" fmla="*/ 1034510 h 1302204"/>
              <a:gd name="connsiteX5-389" fmla="*/ 5356927 w 6216319"/>
              <a:gd name="connsiteY5-390" fmla="*/ 1188258 h 1302204"/>
              <a:gd name="connsiteX6-391" fmla="*/ 6216319 w 6216319"/>
              <a:gd name="connsiteY6-392" fmla="*/ 1302204 h 1302204"/>
              <a:gd name="connsiteX7-393" fmla="*/ 0 w 6216319"/>
              <a:gd name="connsiteY7-394" fmla="*/ 1302204 h 1302204"/>
              <a:gd name="connsiteX8-395" fmla="*/ 0 w 6216319"/>
              <a:gd name="connsiteY8-396" fmla="*/ 0 h 1302204"/>
              <a:gd name="connsiteX0-397" fmla="*/ 0 w 6216319"/>
              <a:gd name="connsiteY0-398" fmla="*/ 147589 h 1449793"/>
              <a:gd name="connsiteX1-399" fmla="*/ 339865 w 6216319"/>
              <a:gd name="connsiteY1-400" fmla="*/ 332434 h 1449793"/>
              <a:gd name="connsiteX2-401" fmla="*/ 2265770 w 6216319"/>
              <a:gd name="connsiteY2-402" fmla="*/ 656116 h 1449793"/>
              <a:gd name="connsiteX3-403" fmla="*/ 3244906 w 6216319"/>
              <a:gd name="connsiteY3-404" fmla="*/ 639932 h 1449793"/>
              <a:gd name="connsiteX4-405" fmla="*/ 4628644 w 6216319"/>
              <a:gd name="connsiteY4-406" fmla="*/ 1182099 h 1449793"/>
              <a:gd name="connsiteX5-407" fmla="*/ 5356927 w 6216319"/>
              <a:gd name="connsiteY5-408" fmla="*/ 1335847 h 1449793"/>
              <a:gd name="connsiteX6-409" fmla="*/ 6216319 w 6216319"/>
              <a:gd name="connsiteY6-410" fmla="*/ 1449793 h 1449793"/>
              <a:gd name="connsiteX7-411" fmla="*/ 0 w 6216319"/>
              <a:gd name="connsiteY7-412" fmla="*/ 1449793 h 1449793"/>
              <a:gd name="connsiteX8-413" fmla="*/ 0 w 6216319"/>
              <a:gd name="connsiteY8-414" fmla="*/ 147589 h 1449793"/>
              <a:gd name="connsiteX0-415" fmla="*/ 0 w 6216319"/>
              <a:gd name="connsiteY0-416" fmla="*/ 121021 h 1423225"/>
              <a:gd name="connsiteX1-417" fmla="*/ 339865 w 6216319"/>
              <a:gd name="connsiteY1-418" fmla="*/ 305866 h 1423225"/>
              <a:gd name="connsiteX2-419" fmla="*/ 2265770 w 6216319"/>
              <a:gd name="connsiteY2-420" fmla="*/ 629548 h 1423225"/>
              <a:gd name="connsiteX3-421" fmla="*/ 3244906 w 6216319"/>
              <a:gd name="connsiteY3-422" fmla="*/ 613364 h 1423225"/>
              <a:gd name="connsiteX4-423" fmla="*/ 4628644 w 6216319"/>
              <a:gd name="connsiteY4-424" fmla="*/ 1155531 h 1423225"/>
              <a:gd name="connsiteX5-425" fmla="*/ 5356927 w 6216319"/>
              <a:gd name="connsiteY5-426" fmla="*/ 1309279 h 1423225"/>
              <a:gd name="connsiteX6-427" fmla="*/ 6216319 w 6216319"/>
              <a:gd name="connsiteY6-428" fmla="*/ 1423225 h 1423225"/>
              <a:gd name="connsiteX7-429" fmla="*/ 0 w 6216319"/>
              <a:gd name="connsiteY7-430" fmla="*/ 1423225 h 1423225"/>
              <a:gd name="connsiteX8-431" fmla="*/ 0 w 6216319"/>
              <a:gd name="connsiteY8-432" fmla="*/ 121021 h 1423225"/>
              <a:gd name="connsiteX0-433" fmla="*/ 0 w 6216319"/>
              <a:gd name="connsiteY0-434" fmla="*/ 121021 h 1423225"/>
              <a:gd name="connsiteX1-435" fmla="*/ 339865 w 6216319"/>
              <a:gd name="connsiteY1-436" fmla="*/ 305866 h 1423225"/>
              <a:gd name="connsiteX2-437" fmla="*/ 2265770 w 6216319"/>
              <a:gd name="connsiteY2-438" fmla="*/ 629548 h 1423225"/>
              <a:gd name="connsiteX3-439" fmla="*/ 3244906 w 6216319"/>
              <a:gd name="connsiteY3-440" fmla="*/ 613364 h 1423225"/>
              <a:gd name="connsiteX4-441" fmla="*/ 4628644 w 6216319"/>
              <a:gd name="connsiteY4-442" fmla="*/ 1155531 h 1423225"/>
              <a:gd name="connsiteX5-443" fmla="*/ 5356927 w 6216319"/>
              <a:gd name="connsiteY5-444" fmla="*/ 1309279 h 1423225"/>
              <a:gd name="connsiteX6-445" fmla="*/ 6216319 w 6216319"/>
              <a:gd name="connsiteY6-446" fmla="*/ 1423225 h 1423225"/>
              <a:gd name="connsiteX7-447" fmla="*/ 0 w 6216319"/>
              <a:gd name="connsiteY7-448" fmla="*/ 1423225 h 1423225"/>
              <a:gd name="connsiteX8-449" fmla="*/ 0 w 6216319"/>
              <a:gd name="connsiteY8-450" fmla="*/ 121021 h 1423225"/>
              <a:gd name="connsiteX0-451" fmla="*/ 0 w 6216319"/>
              <a:gd name="connsiteY0-452" fmla="*/ 140194 h 1442398"/>
              <a:gd name="connsiteX1-453" fmla="*/ 339865 w 6216319"/>
              <a:gd name="connsiteY1-454" fmla="*/ 325039 h 1442398"/>
              <a:gd name="connsiteX2-455" fmla="*/ 2265770 w 6216319"/>
              <a:gd name="connsiteY2-456" fmla="*/ 648721 h 1442398"/>
              <a:gd name="connsiteX3-457" fmla="*/ 3244906 w 6216319"/>
              <a:gd name="connsiteY3-458" fmla="*/ 632537 h 1442398"/>
              <a:gd name="connsiteX4-459" fmla="*/ 4628644 w 6216319"/>
              <a:gd name="connsiteY4-460" fmla="*/ 1174704 h 1442398"/>
              <a:gd name="connsiteX5-461" fmla="*/ 5356927 w 6216319"/>
              <a:gd name="connsiteY5-462" fmla="*/ 1328452 h 1442398"/>
              <a:gd name="connsiteX6-463" fmla="*/ 6216319 w 6216319"/>
              <a:gd name="connsiteY6-464" fmla="*/ 1442398 h 1442398"/>
              <a:gd name="connsiteX7-465" fmla="*/ 0 w 6216319"/>
              <a:gd name="connsiteY7-466" fmla="*/ 1442398 h 1442398"/>
              <a:gd name="connsiteX8-467" fmla="*/ 0 w 6216319"/>
              <a:gd name="connsiteY8-468" fmla="*/ 140194 h 1442398"/>
              <a:gd name="connsiteX0-469" fmla="*/ 0 w 6216319"/>
              <a:gd name="connsiteY0-470" fmla="*/ 140194 h 1442398"/>
              <a:gd name="connsiteX1-471" fmla="*/ 339865 w 6216319"/>
              <a:gd name="connsiteY1-472" fmla="*/ 325039 h 1442398"/>
              <a:gd name="connsiteX2-473" fmla="*/ 2265770 w 6216319"/>
              <a:gd name="connsiteY2-474" fmla="*/ 648721 h 1442398"/>
              <a:gd name="connsiteX3-475" fmla="*/ 3244906 w 6216319"/>
              <a:gd name="connsiteY3-476" fmla="*/ 632537 h 1442398"/>
              <a:gd name="connsiteX4-477" fmla="*/ 4628644 w 6216319"/>
              <a:gd name="connsiteY4-478" fmla="*/ 1174704 h 1442398"/>
              <a:gd name="connsiteX5-479" fmla="*/ 5356927 w 6216319"/>
              <a:gd name="connsiteY5-480" fmla="*/ 1328452 h 1442398"/>
              <a:gd name="connsiteX6-481" fmla="*/ 6216319 w 6216319"/>
              <a:gd name="connsiteY6-482" fmla="*/ 1442398 h 1442398"/>
              <a:gd name="connsiteX7-483" fmla="*/ 0 w 6216319"/>
              <a:gd name="connsiteY7-484" fmla="*/ 1442398 h 1442398"/>
              <a:gd name="connsiteX8-485" fmla="*/ 0 w 6216319"/>
              <a:gd name="connsiteY8-486" fmla="*/ 140194 h 1442398"/>
              <a:gd name="connsiteX0-487" fmla="*/ 0 w 6216319"/>
              <a:gd name="connsiteY0-488" fmla="*/ 34944 h 1337148"/>
              <a:gd name="connsiteX1-489" fmla="*/ 339865 w 6216319"/>
              <a:gd name="connsiteY1-490" fmla="*/ 219789 h 1337148"/>
              <a:gd name="connsiteX2-491" fmla="*/ 2265770 w 6216319"/>
              <a:gd name="connsiteY2-492" fmla="*/ 543471 h 1337148"/>
              <a:gd name="connsiteX3-493" fmla="*/ 3244906 w 6216319"/>
              <a:gd name="connsiteY3-494" fmla="*/ 527287 h 1337148"/>
              <a:gd name="connsiteX4-495" fmla="*/ 4628644 w 6216319"/>
              <a:gd name="connsiteY4-496" fmla="*/ 1069454 h 1337148"/>
              <a:gd name="connsiteX5-497" fmla="*/ 5356927 w 6216319"/>
              <a:gd name="connsiteY5-498" fmla="*/ 1223202 h 1337148"/>
              <a:gd name="connsiteX6-499" fmla="*/ 6216319 w 6216319"/>
              <a:gd name="connsiteY6-500" fmla="*/ 1337148 h 1337148"/>
              <a:gd name="connsiteX7-501" fmla="*/ 0 w 6216319"/>
              <a:gd name="connsiteY7-502" fmla="*/ 1337148 h 1337148"/>
              <a:gd name="connsiteX8-503" fmla="*/ 0 w 6216319"/>
              <a:gd name="connsiteY8-504" fmla="*/ 34944 h 1337148"/>
              <a:gd name="connsiteX0-505" fmla="*/ 0 w 6216319"/>
              <a:gd name="connsiteY0-506" fmla="*/ 44896 h 1347100"/>
              <a:gd name="connsiteX1-507" fmla="*/ 339865 w 6216319"/>
              <a:gd name="connsiteY1-508" fmla="*/ 229741 h 1347100"/>
              <a:gd name="connsiteX2-509" fmla="*/ 2265770 w 6216319"/>
              <a:gd name="connsiteY2-510" fmla="*/ 553423 h 1347100"/>
              <a:gd name="connsiteX3-511" fmla="*/ 3244906 w 6216319"/>
              <a:gd name="connsiteY3-512" fmla="*/ 537239 h 1347100"/>
              <a:gd name="connsiteX4-513" fmla="*/ 4628644 w 6216319"/>
              <a:gd name="connsiteY4-514" fmla="*/ 1079406 h 1347100"/>
              <a:gd name="connsiteX5-515" fmla="*/ 5356927 w 6216319"/>
              <a:gd name="connsiteY5-516" fmla="*/ 1233154 h 1347100"/>
              <a:gd name="connsiteX6-517" fmla="*/ 6216319 w 6216319"/>
              <a:gd name="connsiteY6-518" fmla="*/ 1347100 h 1347100"/>
              <a:gd name="connsiteX7-519" fmla="*/ 0 w 6216319"/>
              <a:gd name="connsiteY7-520" fmla="*/ 1347100 h 1347100"/>
              <a:gd name="connsiteX8-521" fmla="*/ 0 w 6216319"/>
              <a:gd name="connsiteY8-522" fmla="*/ 44896 h 1347100"/>
              <a:gd name="connsiteX0-523" fmla="*/ 0 w 6216319"/>
              <a:gd name="connsiteY0-524" fmla="*/ 44896 h 1347100"/>
              <a:gd name="connsiteX1-525" fmla="*/ 339865 w 6216319"/>
              <a:gd name="connsiteY1-526" fmla="*/ 229741 h 1347100"/>
              <a:gd name="connsiteX2-527" fmla="*/ 2265770 w 6216319"/>
              <a:gd name="connsiteY2-528" fmla="*/ 553423 h 1347100"/>
              <a:gd name="connsiteX3-529" fmla="*/ 3244906 w 6216319"/>
              <a:gd name="connsiteY3-530" fmla="*/ 537239 h 1347100"/>
              <a:gd name="connsiteX4-531" fmla="*/ 4628644 w 6216319"/>
              <a:gd name="connsiteY4-532" fmla="*/ 1079406 h 1347100"/>
              <a:gd name="connsiteX5-533" fmla="*/ 5356927 w 6216319"/>
              <a:gd name="connsiteY5-534" fmla="*/ 1233154 h 1347100"/>
              <a:gd name="connsiteX6-535" fmla="*/ 6216319 w 6216319"/>
              <a:gd name="connsiteY6-536" fmla="*/ 1347100 h 1347100"/>
              <a:gd name="connsiteX7-537" fmla="*/ 0 w 6216319"/>
              <a:gd name="connsiteY7-538" fmla="*/ 1347100 h 1347100"/>
              <a:gd name="connsiteX8-539" fmla="*/ 0 w 6216319"/>
              <a:gd name="connsiteY8-540" fmla="*/ 44896 h 1347100"/>
              <a:gd name="connsiteX0-541" fmla="*/ 0 w 6216319"/>
              <a:gd name="connsiteY0-542" fmla="*/ 530 h 1302734"/>
              <a:gd name="connsiteX1-543" fmla="*/ 339865 w 6216319"/>
              <a:gd name="connsiteY1-544" fmla="*/ 185375 h 1302734"/>
              <a:gd name="connsiteX2-545" fmla="*/ 2265770 w 6216319"/>
              <a:gd name="connsiteY2-546" fmla="*/ 509057 h 1302734"/>
              <a:gd name="connsiteX3-547" fmla="*/ 3244906 w 6216319"/>
              <a:gd name="connsiteY3-548" fmla="*/ 492873 h 1302734"/>
              <a:gd name="connsiteX4-549" fmla="*/ 4628644 w 6216319"/>
              <a:gd name="connsiteY4-550" fmla="*/ 1035040 h 1302734"/>
              <a:gd name="connsiteX5-551" fmla="*/ 5356927 w 6216319"/>
              <a:gd name="connsiteY5-552" fmla="*/ 1188788 h 1302734"/>
              <a:gd name="connsiteX6-553" fmla="*/ 6216319 w 6216319"/>
              <a:gd name="connsiteY6-554" fmla="*/ 1302734 h 1302734"/>
              <a:gd name="connsiteX7-555" fmla="*/ 0 w 6216319"/>
              <a:gd name="connsiteY7-556" fmla="*/ 1302734 h 1302734"/>
              <a:gd name="connsiteX8-557" fmla="*/ 0 w 6216319"/>
              <a:gd name="connsiteY8-558" fmla="*/ 530 h 1302734"/>
              <a:gd name="connsiteX0-559" fmla="*/ 0 w 6216319"/>
              <a:gd name="connsiteY0-560" fmla="*/ 20163 h 1322367"/>
              <a:gd name="connsiteX1-561" fmla="*/ 2265770 w 6216319"/>
              <a:gd name="connsiteY1-562" fmla="*/ 528690 h 1322367"/>
              <a:gd name="connsiteX2-563" fmla="*/ 3244906 w 6216319"/>
              <a:gd name="connsiteY2-564" fmla="*/ 512506 h 1322367"/>
              <a:gd name="connsiteX3-565" fmla="*/ 4628644 w 6216319"/>
              <a:gd name="connsiteY3-566" fmla="*/ 1054673 h 1322367"/>
              <a:gd name="connsiteX4-567" fmla="*/ 5356927 w 6216319"/>
              <a:gd name="connsiteY4-568" fmla="*/ 1208421 h 1322367"/>
              <a:gd name="connsiteX5-569" fmla="*/ 6216319 w 6216319"/>
              <a:gd name="connsiteY5-570" fmla="*/ 1322367 h 1322367"/>
              <a:gd name="connsiteX6-571" fmla="*/ 0 w 6216319"/>
              <a:gd name="connsiteY6-572" fmla="*/ 1322367 h 1322367"/>
              <a:gd name="connsiteX7-573" fmla="*/ 0 w 6216319"/>
              <a:gd name="connsiteY7-574" fmla="*/ 20163 h 1322367"/>
              <a:gd name="connsiteX0-575" fmla="*/ 0 w 6216319"/>
              <a:gd name="connsiteY0-576" fmla="*/ 105646 h 1407850"/>
              <a:gd name="connsiteX1-577" fmla="*/ 477430 w 6216319"/>
              <a:gd name="connsiteY1-578" fmla="*/ 136745 h 1407850"/>
              <a:gd name="connsiteX2-579" fmla="*/ 2265770 w 6216319"/>
              <a:gd name="connsiteY2-580" fmla="*/ 614173 h 1407850"/>
              <a:gd name="connsiteX3-581" fmla="*/ 3244906 w 6216319"/>
              <a:gd name="connsiteY3-582" fmla="*/ 597989 h 1407850"/>
              <a:gd name="connsiteX4-583" fmla="*/ 4628644 w 6216319"/>
              <a:gd name="connsiteY4-584" fmla="*/ 1140156 h 1407850"/>
              <a:gd name="connsiteX5-585" fmla="*/ 5356927 w 6216319"/>
              <a:gd name="connsiteY5-586" fmla="*/ 1293904 h 1407850"/>
              <a:gd name="connsiteX6-587" fmla="*/ 6216319 w 6216319"/>
              <a:gd name="connsiteY6-588" fmla="*/ 1407850 h 1407850"/>
              <a:gd name="connsiteX7-589" fmla="*/ 0 w 6216319"/>
              <a:gd name="connsiteY7-590" fmla="*/ 1407850 h 1407850"/>
              <a:gd name="connsiteX8-591" fmla="*/ 0 w 6216319"/>
              <a:gd name="connsiteY8-592" fmla="*/ 105646 h 1407850"/>
              <a:gd name="connsiteX0-593" fmla="*/ 0 w 6216319"/>
              <a:gd name="connsiteY0-594" fmla="*/ 71230 h 1373434"/>
              <a:gd name="connsiteX1-595" fmla="*/ 323681 w 6216319"/>
              <a:gd name="connsiteY1-596" fmla="*/ 264170 h 1373434"/>
              <a:gd name="connsiteX2-597" fmla="*/ 2265770 w 6216319"/>
              <a:gd name="connsiteY2-598" fmla="*/ 579757 h 1373434"/>
              <a:gd name="connsiteX3-599" fmla="*/ 3244906 w 6216319"/>
              <a:gd name="connsiteY3-600" fmla="*/ 563573 h 1373434"/>
              <a:gd name="connsiteX4-601" fmla="*/ 4628644 w 6216319"/>
              <a:gd name="connsiteY4-602" fmla="*/ 1105740 h 1373434"/>
              <a:gd name="connsiteX5-603" fmla="*/ 5356927 w 6216319"/>
              <a:gd name="connsiteY5-604" fmla="*/ 1259488 h 1373434"/>
              <a:gd name="connsiteX6-605" fmla="*/ 6216319 w 6216319"/>
              <a:gd name="connsiteY6-606" fmla="*/ 1373434 h 1373434"/>
              <a:gd name="connsiteX7-607" fmla="*/ 0 w 6216319"/>
              <a:gd name="connsiteY7-608" fmla="*/ 1373434 h 1373434"/>
              <a:gd name="connsiteX8-609" fmla="*/ 0 w 6216319"/>
              <a:gd name="connsiteY8-610" fmla="*/ 71230 h 1373434"/>
              <a:gd name="connsiteX0-611" fmla="*/ 0 w 6216319"/>
              <a:gd name="connsiteY0-612" fmla="*/ 71230 h 1373434"/>
              <a:gd name="connsiteX1-613" fmla="*/ 323681 w 6216319"/>
              <a:gd name="connsiteY1-614" fmla="*/ 264170 h 1373434"/>
              <a:gd name="connsiteX2-615" fmla="*/ 2265770 w 6216319"/>
              <a:gd name="connsiteY2-616" fmla="*/ 579757 h 1373434"/>
              <a:gd name="connsiteX3-617" fmla="*/ 3244906 w 6216319"/>
              <a:gd name="connsiteY3-618" fmla="*/ 563573 h 1373434"/>
              <a:gd name="connsiteX4-619" fmla="*/ 4628644 w 6216319"/>
              <a:gd name="connsiteY4-620" fmla="*/ 1105740 h 1373434"/>
              <a:gd name="connsiteX5-621" fmla="*/ 5356927 w 6216319"/>
              <a:gd name="connsiteY5-622" fmla="*/ 1259488 h 1373434"/>
              <a:gd name="connsiteX6-623" fmla="*/ 6216319 w 6216319"/>
              <a:gd name="connsiteY6-624" fmla="*/ 1373434 h 1373434"/>
              <a:gd name="connsiteX7-625" fmla="*/ 0 w 6216319"/>
              <a:gd name="connsiteY7-626" fmla="*/ 1373434 h 1373434"/>
              <a:gd name="connsiteX8-627" fmla="*/ 0 w 6216319"/>
              <a:gd name="connsiteY8-628" fmla="*/ 71230 h 1373434"/>
              <a:gd name="connsiteX0-629" fmla="*/ 0 w 6216319"/>
              <a:gd name="connsiteY0-630" fmla="*/ 147399 h 1449603"/>
              <a:gd name="connsiteX1-631" fmla="*/ 323681 w 6216319"/>
              <a:gd name="connsiteY1-632" fmla="*/ 340339 h 1449603"/>
              <a:gd name="connsiteX2-633" fmla="*/ 2265770 w 6216319"/>
              <a:gd name="connsiteY2-634" fmla="*/ 655926 h 1449603"/>
              <a:gd name="connsiteX3-635" fmla="*/ 3244906 w 6216319"/>
              <a:gd name="connsiteY3-636" fmla="*/ 639742 h 1449603"/>
              <a:gd name="connsiteX4-637" fmla="*/ 4628644 w 6216319"/>
              <a:gd name="connsiteY4-638" fmla="*/ 1181909 h 1449603"/>
              <a:gd name="connsiteX5-639" fmla="*/ 5356927 w 6216319"/>
              <a:gd name="connsiteY5-640" fmla="*/ 1335657 h 1449603"/>
              <a:gd name="connsiteX6-641" fmla="*/ 6216319 w 6216319"/>
              <a:gd name="connsiteY6-642" fmla="*/ 1449603 h 1449603"/>
              <a:gd name="connsiteX7-643" fmla="*/ 0 w 6216319"/>
              <a:gd name="connsiteY7-644" fmla="*/ 1449603 h 1449603"/>
              <a:gd name="connsiteX8-645" fmla="*/ 0 w 6216319"/>
              <a:gd name="connsiteY8-646" fmla="*/ 147399 h 1449603"/>
              <a:gd name="connsiteX0-647" fmla="*/ 0 w 6216319"/>
              <a:gd name="connsiteY0-648" fmla="*/ 147399 h 1449603"/>
              <a:gd name="connsiteX1-649" fmla="*/ 323681 w 6216319"/>
              <a:gd name="connsiteY1-650" fmla="*/ 340339 h 1449603"/>
              <a:gd name="connsiteX2-651" fmla="*/ 2265770 w 6216319"/>
              <a:gd name="connsiteY2-652" fmla="*/ 655926 h 1449603"/>
              <a:gd name="connsiteX3-653" fmla="*/ 3244906 w 6216319"/>
              <a:gd name="connsiteY3-654" fmla="*/ 639742 h 1449603"/>
              <a:gd name="connsiteX4-655" fmla="*/ 4628644 w 6216319"/>
              <a:gd name="connsiteY4-656" fmla="*/ 1181909 h 1449603"/>
              <a:gd name="connsiteX5-657" fmla="*/ 5356927 w 6216319"/>
              <a:gd name="connsiteY5-658" fmla="*/ 1335657 h 1449603"/>
              <a:gd name="connsiteX6-659" fmla="*/ 6216319 w 6216319"/>
              <a:gd name="connsiteY6-660" fmla="*/ 1449603 h 1449603"/>
              <a:gd name="connsiteX7-661" fmla="*/ 0 w 6216319"/>
              <a:gd name="connsiteY7-662" fmla="*/ 1449603 h 1449603"/>
              <a:gd name="connsiteX8-663" fmla="*/ 0 w 6216319"/>
              <a:gd name="connsiteY8-664" fmla="*/ 147399 h 1449603"/>
              <a:gd name="connsiteX0-665" fmla="*/ 0 w 6216319"/>
              <a:gd name="connsiteY0-666" fmla="*/ 147399 h 1449603"/>
              <a:gd name="connsiteX1-667" fmla="*/ 323681 w 6216319"/>
              <a:gd name="connsiteY1-668" fmla="*/ 340339 h 1449603"/>
              <a:gd name="connsiteX2-669" fmla="*/ 2265770 w 6216319"/>
              <a:gd name="connsiteY2-670" fmla="*/ 655926 h 1449603"/>
              <a:gd name="connsiteX3-671" fmla="*/ 3244906 w 6216319"/>
              <a:gd name="connsiteY3-672" fmla="*/ 639742 h 1449603"/>
              <a:gd name="connsiteX4-673" fmla="*/ 4628644 w 6216319"/>
              <a:gd name="connsiteY4-674" fmla="*/ 1181909 h 1449603"/>
              <a:gd name="connsiteX5-675" fmla="*/ 5356927 w 6216319"/>
              <a:gd name="connsiteY5-676" fmla="*/ 1335657 h 1449603"/>
              <a:gd name="connsiteX6-677" fmla="*/ 6216319 w 6216319"/>
              <a:gd name="connsiteY6-678" fmla="*/ 1449603 h 1449603"/>
              <a:gd name="connsiteX7-679" fmla="*/ 0 w 6216319"/>
              <a:gd name="connsiteY7-680" fmla="*/ 1449603 h 1449603"/>
              <a:gd name="connsiteX8-681" fmla="*/ 0 w 6216319"/>
              <a:gd name="connsiteY8-682" fmla="*/ 147399 h 1449603"/>
              <a:gd name="connsiteX0-683" fmla="*/ 0 w 6216319"/>
              <a:gd name="connsiteY0-684" fmla="*/ 147399 h 1449603"/>
              <a:gd name="connsiteX1-685" fmla="*/ 323681 w 6216319"/>
              <a:gd name="connsiteY1-686" fmla="*/ 340339 h 1449603"/>
              <a:gd name="connsiteX2-687" fmla="*/ 2265770 w 6216319"/>
              <a:gd name="connsiteY2-688" fmla="*/ 655926 h 1449603"/>
              <a:gd name="connsiteX3-689" fmla="*/ 3244906 w 6216319"/>
              <a:gd name="connsiteY3-690" fmla="*/ 639742 h 1449603"/>
              <a:gd name="connsiteX4-691" fmla="*/ 4628644 w 6216319"/>
              <a:gd name="connsiteY4-692" fmla="*/ 1181909 h 1449603"/>
              <a:gd name="connsiteX5-693" fmla="*/ 5356927 w 6216319"/>
              <a:gd name="connsiteY5-694" fmla="*/ 1335657 h 1449603"/>
              <a:gd name="connsiteX6-695" fmla="*/ 6216319 w 6216319"/>
              <a:gd name="connsiteY6-696" fmla="*/ 1449603 h 1449603"/>
              <a:gd name="connsiteX7-697" fmla="*/ 0 w 6216319"/>
              <a:gd name="connsiteY7-698" fmla="*/ 1449603 h 1449603"/>
              <a:gd name="connsiteX8-699" fmla="*/ 0 w 6216319"/>
              <a:gd name="connsiteY8-700" fmla="*/ 147399 h 1449603"/>
              <a:gd name="connsiteX0-701" fmla="*/ 0 w 6216319"/>
              <a:gd name="connsiteY0-702" fmla="*/ 147399 h 1449603"/>
              <a:gd name="connsiteX1-703" fmla="*/ 323681 w 6216319"/>
              <a:gd name="connsiteY1-704" fmla="*/ 340339 h 1449603"/>
              <a:gd name="connsiteX2-705" fmla="*/ 2265770 w 6216319"/>
              <a:gd name="connsiteY2-706" fmla="*/ 655926 h 1449603"/>
              <a:gd name="connsiteX3-707" fmla="*/ 3244906 w 6216319"/>
              <a:gd name="connsiteY3-708" fmla="*/ 639742 h 1449603"/>
              <a:gd name="connsiteX4-709" fmla="*/ 4628644 w 6216319"/>
              <a:gd name="connsiteY4-710" fmla="*/ 1181909 h 1449603"/>
              <a:gd name="connsiteX5-711" fmla="*/ 5356927 w 6216319"/>
              <a:gd name="connsiteY5-712" fmla="*/ 1335657 h 1449603"/>
              <a:gd name="connsiteX6-713" fmla="*/ 6216319 w 6216319"/>
              <a:gd name="connsiteY6-714" fmla="*/ 1449603 h 1449603"/>
              <a:gd name="connsiteX7-715" fmla="*/ 0 w 6216319"/>
              <a:gd name="connsiteY7-716" fmla="*/ 1449603 h 1449603"/>
              <a:gd name="connsiteX8-717" fmla="*/ 0 w 6216319"/>
              <a:gd name="connsiteY8-718" fmla="*/ 147399 h 1449603"/>
              <a:gd name="connsiteX0-719" fmla="*/ 0 w 6216319"/>
              <a:gd name="connsiteY0-720" fmla="*/ 147399 h 1449603"/>
              <a:gd name="connsiteX1-721" fmla="*/ 323681 w 6216319"/>
              <a:gd name="connsiteY1-722" fmla="*/ 340339 h 1449603"/>
              <a:gd name="connsiteX2-723" fmla="*/ 2265770 w 6216319"/>
              <a:gd name="connsiteY2-724" fmla="*/ 655926 h 1449603"/>
              <a:gd name="connsiteX3-725" fmla="*/ 3244906 w 6216319"/>
              <a:gd name="connsiteY3-726" fmla="*/ 639742 h 1449603"/>
              <a:gd name="connsiteX4-727" fmla="*/ 4628644 w 6216319"/>
              <a:gd name="connsiteY4-728" fmla="*/ 1181909 h 1449603"/>
              <a:gd name="connsiteX5-729" fmla="*/ 5356927 w 6216319"/>
              <a:gd name="connsiteY5-730" fmla="*/ 1335657 h 1449603"/>
              <a:gd name="connsiteX6-731" fmla="*/ 6216319 w 6216319"/>
              <a:gd name="connsiteY6-732" fmla="*/ 1449603 h 1449603"/>
              <a:gd name="connsiteX7-733" fmla="*/ 0 w 6216319"/>
              <a:gd name="connsiteY7-734" fmla="*/ 1449603 h 1449603"/>
              <a:gd name="connsiteX8-735" fmla="*/ 0 w 6216319"/>
              <a:gd name="connsiteY8-736" fmla="*/ 147399 h 144960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59" y="connsiteY6-60"/>
              </a:cxn>
              <a:cxn ang="0">
                <a:pos x="connsiteX7-89" y="connsiteY7-90"/>
              </a:cxn>
              <a:cxn ang="0">
                <a:pos x="connsiteX8-123" y="connsiteY8-124"/>
              </a:cxn>
            </a:cxnLst>
            <a:rect l="l" t="t" r="r" b="b"/>
            <a:pathLst>
              <a:path w="6216319" h="1449603">
                <a:moveTo>
                  <a:pt x="0" y="147399"/>
                </a:moveTo>
                <a:cubicBezTo>
                  <a:pt x="229007" y="145469"/>
                  <a:pt x="222661" y="142579"/>
                  <a:pt x="323681" y="340339"/>
                </a:cubicBezTo>
                <a:cubicBezTo>
                  <a:pt x="1138279" y="-367925"/>
                  <a:pt x="1885444" y="174450"/>
                  <a:pt x="2265770" y="655926"/>
                </a:cubicBezTo>
                <a:cubicBezTo>
                  <a:pt x="2462677" y="479250"/>
                  <a:pt x="2932015" y="355171"/>
                  <a:pt x="3244906" y="639742"/>
                </a:cubicBezTo>
                <a:cubicBezTo>
                  <a:pt x="3517337" y="171753"/>
                  <a:pt x="4733841" y="449580"/>
                  <a:pt x="4628644" y="1181909"/>
                </a:cubicBezTo>
                <a:cubicBezTo>
                  <a:pt x="4984694" y="1080758"/>
                  <a:pt x="5181328" y="1161569"/>
                  <a:pt x="5356927" y="1335657"/>
                </a:cubicBezTo>
                <a:cubicBezTo>
                  <a:pt x="5451606" y="1194156"/>
                  <a:pt x="6105728" y="1026010"/>
                  <a:pt x="6216319" y="1449603"/>
                </a:cubicBezTo>
                <a:lnTo>
                  <a:pt x="0" y="1449603"/>
                </a:lnTo>
                <a:lnTo>
                  <a:pt x="0" y="147399"/>
                </a:lnTo>
                <a:close/>
              </a:path>
            </a:pathLst>
          </a:custGeom>
          <a:solidFill>
            <a:sysClr val="window" lastClr="FFFFFF">
              <a:lumMod val="85000"/>
              <a:alpha val="4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p>
        </p:txBody>
      </p:sp>
      <p:sp>
        <p:nvSpPr>
          <p:cNvPr id="4" name="任意多边形 3"/>
          <p:cNvSpPr/>
          <p:nvPr>
            <p:custDataLst>
              <p:tags r:id="rId4"/>
            </p:custDataLst>
          </p:nvPr>
        </p:nvSpPr>
        <p:spPr>
          <a:xfrm flipH="1">
            <a:off x="5101781" y="5866985"/>
            <a:ext cx="7102293" cy="1014301"/>
          </a:xfrm>
          <a:custGeom>
            <a:avLst/>
            <a:gdLst>
              <a:gd name="connsiteX0" fmla="*/ 0 w 6216319"/>
              <a:gd name="connsiteY0" fmla="*/ 0 h 1302204"/>
              <a:gd name="connsiteX1" fmla="*/ 6216319 w 6216319"/>
              <a:gd name="connsiteY1" fmla="*/ 0 h 1302204"/>
              <a:gd name="connsiteX2" fmla="*/ 6216319 w 6216319"/>
              <a:gd name="connsiteY2" fmla="*/ 1302204 h 1302204"/>
              <a:gd name="connsiteX3" fmla="*/ 0 w 6216319"/>
              <a:gd name="connsiteY3" fmla="*/ 1302204 h 1302204"/>
              <a:gd name="connsiteX4" fmla="*/ 0 w 6216319"/>
              <a:gd name="connsiteY4" fmla="*/ 0 h 1302204"/>
              <a:gd name="connsiteX0-1" fmla="*/ 0 w 6216319"/>
              <a:gd name="connsiteY0-2" fmla="*/ 9364 h 1311568"/>
              <a:gd name="connsiteX1-3" fmla="*/ 339865 w 6216319"/>
              <a:gd name="connsiteY1-4" fmla="*/ 0 h 1311568"/>
              <a:gd name="connsiteX2-5" fmla="*/ 6216319 w 6216319"/>
              <a:gd name="connsiteY2-6" fmla="*/ 9364 h 1311568"/>
              <a:gd name="connsiteX3-7" fmla="*/ 6216319 w 6216319"/>
              <a:gd name="connsiteY3-8" fmla="*/ 1311568 h 1311568"/>
              <a:gd name="connsiteX4-9" fmla="*/ 0 w 6216319"/>
              <a:gd name="connsiteY4-10" fmla="*/ 1311568 h 1311568"/>
              <a:gd name="connsiteX5" fmla="*/ 0 w 6216319"/>
              <a:gd name="connsiteY5" fmla="*/ 9364 h 1311568"/>
              <a:gd name="connsiteX0-11" fmla="*/ 0 w 6216319"/>
              <a:gd name="connsiteY0-12" fmla="*/ 0 h 1302204"/>
              <a:gd name="connsiteX1-13" fmla="*/ 339865 w 6216319"/>
              <a:gd name="connsiteY1-14" fmla="*/ 184845 h 1302204"/>
              <a:gd name="connsiteX2-15" fmla="*/ 6216319 w 6216319"/>
              <a:gd name="connsiteY2-16" fmla="*/ 0 h 1302204"/>
              <a:gd name="connsiteX3-17" fmla="*/ 6216319 w 6216319"/>
              <a:gd name="connsiteY3-18" fmla="*/ 1302204 h 1302204"/>
              <a:gd name="connsiteX4-19" fmla="*/ 0 w 6216319"/>
              <a:gd name="connsiteY4-20" fmla="*/ 1302204 h 1302204"/>
              <a:gd name="connsiteX5-21" fmla="*/ 0 w 6216319"/>
              <a:gd name="connsiteY5-22" fmla="*/ 0 h 1302204"/>
              <a:gd name="connsiteX0-23" fmla="*/ 0 w 6216319"/>
              <a:gd name="connsiteY0-24" fmla="*/ 0 h 1302204"/>
              <a:gd name="connsiteX1-25" fmla="*/ 339865 w 6216319"/>
              <a:gd name="connsiteY1-26" fmla="*/ 184845 h 1302204"/>
              <a:gd name="connsiteX2-27" fmla="*/ 6216319 w 6216319"/>
              <a:gd name="connsiteY2-28" fmla="*/ 0 h 1302204"/>
              <a:gd name="connsiteX3-29" fmla="*/ 6216319 w 6216319"/>
              <a:gd name="connsiteY3-30" fmla="*/ 1302204 h 1302204"/>
              <a:gd name="connsiteX4-31" fmla="*/ 0 w 6216319"/>
              <a:gd name="connsiteY4-32" fmla="*/ 1302204 h 1302204"/>
              <a:gd name="connsiteX5-33" fmla="*/ 0 w 6216319"/>
              <a:gd name="connsiteY5-34" fmla="*/ 0 h 1302204"/>
              <a:gd name="connsiteX0-35" fmla="*/ 0 w 6216319"/>
              <a:gd name="connsiteY0-36" fmla="*/ 47249 h 1349453"/>
              <a:gd name="connsiteX1-37" fmla="*/ 339865 w 6216319"/>
              <a:gd name="connsiteY1-38" fmla="*/ 232094 h 1349453"/>
              <a:gd name="connsiteX2-39" fmla="*/ 2273862 w 6216319"/>
              <a:gd name="connsiteY2-40" fmla="*/ 280646 h 1349453"/>
              <a:gd name="connsiteX3-41" fmla="*/ 6216319 w 6216319"/>
              <a:gd name="connsiteY3-42" fmla="*/ 47249 h 1349453"/>
              <a:gd name="connsiteX4-43" fmla="*/ 6216319 w 6216319"/>
              <a:gd name="connsiteY4-44" fmla="*/ 1349453 h 1349453"/>
              <a:gd name="connsiteX5-45" fmla="*/ 0 w 6216319"/>
              <a:gd name="connsiteY5-46" fmla="*/ 1349453 h 1349453"/>
              <a:gd name="connsiteX6" fmla="*/ 0 w 6216319"/>
              <a:gd name="connsiteY6" fmla="*/ 47249 h 1349453"/>
              <a:gd name="connsiteX0-47" fmla="*/ 0 w 6216319"/>
              <a:gd name="connsiteY0-48" fmla="*/ 30623 h 1332827"/>
              <a:gd name="connsiteX1-49" fmla="*/ 339865 w 6216319"/>
              <a:gd name="connsiteY1-50" fmla="*/ 215468 h 1332827"/>
              <a:gd name="connsiteX2-51" fmla="*/ 2265770 w 6216319"/>
              <a:gd name="connsiteY2-52" fmla="*/ 539150 h 1332827"/>
              <a:gd name="connsiteX3-53" fmla="*/ 6216319 w 6216319"/>
              <a:gd name="connsiteY3-54" fmla="*/ 30623 h 1332827"/>
              <a:gd name="connsiteX4-55" fmla="*/ 6216319 w 6216319"/>
              <a:gd name="connsiteY4-56" fmla="*/ 1332827 h 1332827"/>
              <a:gd name="connsiteX5-57" fmla="*/ 0 w 6216319"/>
              <a:gd name="connsiteY5-58" fmla="*/ 1332827 h 1332827"/>
              <a:gd name="connsiteX6-59" fmla="*/ 0 w 6216319"/>
              <a:gd name="connsiteY6-60" fmla="*/ 30623 h 1332827"/>
              <a:gd name="connsiteX0-61" fmla="*/ 0 w 6216319"/>
              <a:gd name="connsiteY0-62" fmla="*/ 31024 h 1333228"/>
              <a:gd name="connsiteX1-63" fmla="*/ 339865 w 6216319"/>
              <a:gd name="connsiteY1-64" fmla="*/ 215869 h 1333228"/>
              <a:gd name="connsiteX2-65" fmla="*/ 2265770 w 6216319"/>
              <a:gd name="connsiteY2-66" fmla="*/ 539551 h 1333228"/>
              <a:gd name="connsiteX3-67" fmla="*/ 3269182 w 6216319"/>
              <a:gd name="connsiteY3-68" fmla="*/ 418171 h 1333228"/>
              <a:gd name="connsiteX4-69" fmla="*/ 6216319 w 6216319"/>
              <a:gd name="connsiteY4-70" fmla="*/ 31024 h 1333228"/>
              <a:gd name="connsiteX5-71" fmla="*/ 6216319 w 6216319"/>
              <a:gd name="connsiteY5-72" fmla="*/ 1333228 h 1333228"/>
              <a:gd name="connsiteX6-73" fmla="*/ 0 w 6216319"/>
              <a:gd name="connsiteY6-74" fmla="*/ 1333228 h 1333228"/>
              <a:gd name="connsiteX7" fmla="*/ 0 w 6216319"/>
              <a:gd name="connsiteY7" fmla="*/ 31024 h 1333228"/>
              <a:gd name="connsiteX0-75" fmla="*/ 0 w 6216319"/>
              <a:gd name="connsiteY0-76" fmla="*/ 26175 h 1328379"/>
              <a:gd name="connsiteX1-77" fmla="*/ 339865 w 6216319"/>
              <a:gd name="connsiteY1-78" fmla="*/ 211020 h 1328379"/>
              <a:gd name="connsiteX2-79" fmla="*/ 2265770 w 6216319"/>
              <a:gd name="connsiteY2-80" fmla="*/ 534702 h 1328379"/>
              <a:gd name="connsiteX3-81" fmla="*/ 3244906 w 6216319"/>
              <a:gd name="connsiteY3-82" fmla="*/ 518518 h 1328379"/>
              <a:gd name="connsiteX4-83" fmla="*/ 6216319 w 6216319"/>
              <a:gd name="connsiteY4-84" fmla="*/ 26175 h 1328379"/>
              <a:gd name="connsiteX5-85" fmla="*/ 6216319 w 6216319"/>
              <a:gd name="connsiteY5-86" fmla="*/ 1328379 h 1328379"/>
              <a:gd name="connsiteX6-87" fmla="*/ 0 w 6216319"/>
              <a:gd name="connsiteY6-88" fmla="*/ 1328379 h 1328379"/>
              <a:gd name="connsiteX7-89" fmla="*/ 0 w 6216319"/>
              <a:gd name="connsiteY7-90" fmla="*/ 26175 h 1328379"/>
              <a:gd name="connsiteX0-91" fmla="*/ 0 w 6216319"/>
              <a:gd name="connsiteY0-92" fmla="*/ 63128 h 1365332"/>
              <a:gd name="connsiteX1-93" fmla="*/ 339865 w 6216319"/>
              <a:gd name="connsiteY1-94" fmla="*/ 247973 h 1365332"/>
              <a:gd name="connsiteX2-95" fmla="*/ 2265770 w 6216319"/>
              <a:gd name="connsiteY2-96" fmla="*/ 571655 h 1365332"/>
              <a:gd name="connsiteX3-97" fmla="*/ 3244906 w 6216319"/>
              <a:gd name="connsiteY3-98" fmla="*/ 555471 h 1365332"/>
              <a:gd name="connsiteX4-99" fmla="*/ 4725749 w 6216319"/>
              <a:gd name="connsiteY4-100" fmla="*/ 239882 h 1365332"/>
              <a:gd name="connsiteX5-101" fmla="*/ 6216319 w 6216319"/>
              <a:gd name="connsiteY5-102" fmla="*/ 63128 h 1365332"/>
              <a:gd name="connsiteX6-103" fmla="*/ 6216319 w 6216319"/>
              <a:gd name="connsiteY6-104" fmla="*/ 1365332 h 1365332"/>
              <a:gd name="connsiteX7-105" fmla="*/ 0 w 6216319"/>
              <a:gd name="connsiteY7-106" fmla="*/ 1365332 h 1365332"/>
              <a:gd name="connsiteX8" fmla="*/ 0 w 6216319"/>
              <a:gd name="connsiteY8" fmla="*/ 63128 h 1365332"/>
              <a:gd name="connsiteX0-107" fmla="*/ 0 w 6216319"/>
              <a:gd name="connsiteY0-108" fmla="*/ 20810 h 1323014"/>
              <a:gd name="connsiteX1-109" fmla="*/ 339865 w 6216319"/>
              <a:gd name="connsiteY1-110" fmla="*/ 205655 h 1323014"/>
              <a:gd name="connsiteX2-111" fmla="*/ 2265770 w 6216319"/>
              <a:gd name="connsiteY2-112" fmla="*/ 529337 h 1323014"/>
              <a:gd name="connsiteX3-113" fmla="*/ 3244906 w 6216319"/>
              <a:gd name="connsiteY3-114" fmla="*/ 513153 h 1323014"/>
              <a:gd name="connsiteX4-115" fmla="*/ 4628644 w 6216319"/>
              <a:gd name="connsiteY4-116" fmla="*/ 1055320 h 1323014"/>
              <a:gd name="connsiteX5-117" fmla="*/ 6216319 w 6216319"/>
              <a:gd name="connsiteY5-118" fmla="*/ 20810 h 1323014"/>
              <a:gd name="connsiteX6-119" fmla="*/ 6216319 w 6216319"/>
              <a:gd name="connsiteY6-120" fmla="*/ 1323014 h 1323014"/>
              <a:gd name="connsiteX7-121" fmla="*/ 0 w 6216319"/>
              <a:gd name="connsiteY7-122" fmla="*/ 1323014 h 1323014"/>
              <a:gd name="connsiteX8-123" fmla="*/ 0 w 6216319"/>
              <a:gd name="connsiteY8-124" fmla="*/ 20810 h 1323014"/>
              <a:gd name="connsiteX0-125" fmla="*/ 0 w 6216319"/>
              <a:gd name="connsiteY0-126" fmla="*/ 32243 h 1334447"/>
              <a:gd name="connsiteX1-127" fmla="*/ 339865 w 6216319"/>
              <a:gd name="connsiteY1-128" fmla="*/ 217088 h 1334447"/>
              <a:gd name="connsiteX2-129" fmla="*/ 2265770 w 6216319"/>
              <a:gd name="connsiteY2-130" fmla="*/ 540770 h 1334447"/>
              <a:gd name="connsiteX3-131" fmla="*/ 3244906 w 6216319"/>
              <a:gd name="connsiteY3-132" fmla="*/ 524586 h 1334447"/>
              <a:gd name="connsiteX4-133" fmla="*/ 4628644 w 6216319"/>
              <a:gd name="connsiteY4-134" fmla="*/ 1066753 h 1334447"/>
              <a:gd name="connsiteX5-135" fmla="*/ 5526860 w 6216319"/>
              <a:gd name="connsiteY5-136" fmla="*/ 451758 h 1334447"/>
              <a:gd name="connsiteX6-137" fmla="*/ 6216319 w 6216319"/>
              <a:gd name="connsiteY6-138" fmla="*/ 32243 h 1334447"/>
              <a:gd name="connsiteX7-139" fmla="*/ 6216319 w 6216319"/>
              <a:gd name="connsiteY7-140" fmla="*/ 1334447 h 1334447"/>
              <a:gd name="connsiteX8-141" fmla="*/ 0 w 6216319"/>
              <a:gd name="connsiteY8-142" fmla="*/ 1334447 h 1334447"/>
              <a:gd name="connsiteX9" fmla="*/ 0 w 6216319"/>
              <a:gd name="connsiteY9" fmla="*/ 32243 h 1334447"/>
              <a:gd name="connsiteX0-143" fmla="*/ 0 w 6216319"/>
              <a:gd name="connsiteY0-144" fmla="*/ 12831 h 1315035"/>
              <a:gd name="connsiteX1-145" fmla="*/ 339865 w 6216319"/>
              <a:gd name="connsiteY1-146" fmla="*/ 197676 h 1315035"/>
              <a:gd name="connsiteX2-147" fmla="*/ 2265770 w 6216319"/>
              <a:gd name="connsiteY2-148" fmla="*/ 521358 h 1315035"/>
              <a:gd name="connsiteX3-149" fmla="*/ 3244906 w 6216319"/>
              <a:gd name="connsiteY3-150" fmla="*/ 505174 h 1315035"/>
              <a:gd name="connsiteX4-151" fmla="*/ 4628644 w 6216319"/>
              <a:gd name="connsiteY4-152" fmla="*/ 1047341 h 1315035"/>
              <a:gd name="connsiteX5-153" fmla="*/ 5356927 w 6216319"/>
              <a:gd name="connsiteY5-154" fmla="*/ 1201089 h 1315035"/>
              <a:gd name="connsiteX6-155" fmla="*/ 6216319 w 6216319"/>
              <a:gd name="connsiteY6-156" fmla="*/ 12831 h 1315035"/>
              <a:gd name="connsiteX7-157" fmla="*/ 6216319 w 6216319"/>
              <a:gd name="connsiteY7-158" fmla="*/ 1315035 h 1315035"/>
              <a:gd name="connsiteX8-159" fmla="*/ 0 w 6216319"/>
              <a:gd name="connsiteY8-160" fmla="*/ 1315035 h 1315035"/>
              <a:gd name="connsiteX9-161" fmla="*/ 0 w 6216319"/>
              <a:gd name="connsiteY9-162" fmla="*/ 12831 h 1315035"/>
              <a:gd name="connsiteX0-163" fmla="*/ 0 w 6498499"/>
              <a:gd name="connsiteY0-164" fmla="*/ 0 h 1302204"/>
              <a:gd name="connsiteX1-165" fmla="*/ 339865 w 6498499"/>
              <a:gd name="connsiteY1-166" fmla="*/ 184845 h 1302204"/>
              <a:gd name="connsiteX2-167" fmla="*/ 2265770 w 6498499"/>
              <a:gd name="connsiteY2-168" fmla="*/ 508527 h 1302204"/>
              <a:gd name="connsiteX3-169" fmla="*/ 3244906 w 6498499"/>
              <a:gd name="connsiteY3-170" fmla="*/ 492343 h 1302204"/>
              <a:gd name="connsiteX4-171" fmla="*/ 4628644 w 6498499"/>
              <a:gd name="connsiteY4-172" fmla="*/ 1034510 h 1302204"/>
              <a:gd name="connsiteX5-173" fmla="*/ 5356927 w 6498499"/>
              <a:gd name="connsiteY5-174" fmla="*/ 1188258 h 1302204"/>
              <a:gd name="connsiteX6-175" fmla="*/ 6216319 w 6498499"/>
              <a:gd name="connsiteY6-176" fmla="*/ 1302204 h 1302204"/>
              <a:gd name="connsiteX7-177" fmla="*/ 0 w 6498499"/>
              <a:gd name="connsiteY7-178" fmla="*/ 1302204 h 1302204"/>
              <a:gd name="connsiteX8-179" fmla="*/ 0 w 6498499"/>
              <a:gd name="connsiteY8-180" fmla="*/ 0 h 1302204"/>
              <a:gd name="connsiteX0-181" fmla="*/ 0 w 6216319"/>
              <a:gd name="connsiteY0-182" fmla="*/ 0 h 1302204"/>
              <a:gd name="connsiteX1-183" fmla="*/ 339865 w 6216319"/>
              <a:gd name="connsiteY1-184" fmla="*/ 184845 h 1302204"/>
              <a:gd name="connsiteX2-185" fmla="*/ 2265770 w 6216319"/>
              <a:gd name="connsiteY2-186" fmla="*/ 508527 h 1302204"/>
              <a:gd name="connsiteX3-187" fmla="*/ 3244906 w 6216319"/>
              <a:gd name="connsiteY3-188" fmla="*/ 492343 h 1302204"/>
              <a:gd name="connsiteX4-189" fmla="*/ 4628644 w 6216319"/>
              <a:gd name="connsiteY4-190" fmla="*/ 1034510 h 1302204"/>
              <a:gd name="connsiteX5-191" fmla="*/ 5356927 w 6216319"/>
              <a:gd name="connsiteY5-192" fmla="*/ 1188258 h 1302204"/>
              <a:gd name="connsiteX6-193" fmla="*/ 6216319 w 6216319"/>
              <a:gd name="connsiteY6-194" fmla="*/ 1302204 h 1302204"/>
              <a:gd name="connsiteX7-195" fmla="*/ 0 w 6216319"/>
              <a:gd name="connsiteY7-196" fmla="*/ 1302204 h 1302204"/>
              <a:gd name="connsiteX8-197" fmla="*/ 0 w 6216319"/>
              <a:gd name="connsiteY8-198" fmla="*/ 0 h 1302204"/>
              <a:gd name="connsiteX0-199" fmla="*/ 0 w 6216319"/>
              <a:gd name="connsiteY0-200" fmla="*/ 0 h 1302204"/>
              <a:gd name="connsiteX1-201" fmla="*/ 339865 w 6216319"/>
              <a:gd name="connsiteY1-202" fmla="*/ 184845 h 1302204"/>
              <a:gd name="connsiteX2-203" fmla="*/ 2265770 w 6216319"/>
              <a:gd name="connsiteY2-204" fmla="*/ 508527 h 1302204"/>
              <a:gd name="connsiteX3-205" fmla="*/ 3244906 w 6216319"/>
              <a:gd name="connsiteY3-206" fmla="*/ 492343 h 1302204"/>
              <a:gd name="connsiteX4-207" fmla="*/ 4628644 w 6216319"/>
              <a:gd name="connsiteY4-208" fmla="*/ 1034510 h 1302204"/>
              <a:gd name="connsiteX5-209" fmla="*/ 5356927 w 6216319"/>
              <a:gd name="connsiteY5-210" fmla="*/ 1188258 h 1302204"/>
              <a:gd name="connsiteX6-211" fmla="*/ 6216319 w 6216319"/>
              <a:gd name="connsiteY6-212" fmla="*/ 1302204 h 1302204"/>
              <a:gd name="connsiteX7-213" fmla="*/ 0 w 6216319"/>
              <a:gd name="connsiteY7-214" fmla="*/ 1302204 h 1302204"/>
              <a:gd name="connsiteX8-215" fmla="*/ 0 w 6216319"/>
              <a:gd name="connsiteY8-216" fmla="*/ 0 h 1302204"/>
              <a:gd name="connsiteX0-217" fmla="*/ 0 w 6216319"/>
              <a:gd name="connsiteY0-218" fmla="*/ 0 h 1302204"/>
              <a:gd name="connsiteX1-219" fmla="*/ 339865 w 6216319"/>
              <a:gd name="connsiteY1-220" fmla="*/ 184845 h 1302204"/>
              <a:gd name="connsiteX2-221" fmla="*/ 2265770 w 6216319"/>
              <a:gd name="connsiteY2-222" fmla="*/ 508527 h 1302204"/>
              <a:gd name="connsiteX3-223" fmla="*/ 3244906 w 6216319"/>
              <a:gd name="connsiteY3-224" fmla="*/ 492343 h 1302204"/>
              <a:gd name="connsiteX4-225" fmla="*/ 4628644 w 6216319"/>
              <a:gd name="connsiteY4-226" fmla="*/ 1034510 h 1302204"/>
              <a:gd name="connsiteX5-227" fmla="*/ 5356927 w 6216319"/>
              <a:gd name="connsiteY5-228" fmla="*/ 1188258 h 1302204"/>
              <a:gd name="connsiteX6-229" fmla="*/ 6216319 w 6216319"/>
              <a:gd name="connsiteY6-230" fmla="*/ 1302204 h 1302204"/>
              <a:gd name="connsiteX7-231" fmla="*/ 0 w 6216319"/>
              <a:gd name="connsiteY7-232" fmla="*/ 1302204 h 1302204"/>
              <a:gd name="connsiteX8-233" fmla="*/ 0 w 6216319"/>
              <a:gd name="connsiteY8-234" fmla="*/ 0 h 1302204"/>
              <a:gd name="connsiteX0-235" fmla="*/ 0 w 6216319"/>
              <a:gd name="connsiteY0-236" fmla="*/ 0 h 1302204"/>
              <a:gd name="connsiteX1-237" fmla="*/ 339865 w 6216319"/>
              <a:gd name="connsiteY1-238" fmla="*/ 184845 h 1302204"/>
              <a:gd name="connsiteX2-239" fmla="*/ 2265770 w 6216319"/>
              <a:gd name="connsiteY2-240" fmla="*/ 508527 h 1302204"/>
              <a:gd name="connsiteX3-241" fmla="*/ 3244906 w 6216319"/>
              <a:gd name="connsiteY3-242" fmla="*/ 492343 h 1302204"/>
              <a:gd name="connsiteX4-243" fmla="*/ 4628644 w 6216319"/>
              <a:gd name="connsiteY4-244" fmla="*/ 1034510 h 1302204"/>
              <a:gd name="connsiteX5-245" fmla="*/ 5356927 w 6216319"/>
              <a:gd name="connsiteY5-246" fmla="*/ 1188258 h 1302204"/>
              <a:gd name="connsiteX6-247" fmla="*/ 6216319 w 6216319"/>
              <a:gd name="connsiteY6-248" fmla="*/ 1302204 h 1302204"/>
              <a:gd name="connsiteX7-249" fmla="*/ 0 w 6216319"/>
              <a:gd name="connsiteY7-250" fmla="*/ 1302204 h 1302204"/>
              <a:gd name="connsiteX8-251" fmla="*/ 0 w 6216319"/>
              <a:gd name="connsiteY8-252" fmla="*/ 0 h 1302204"/>
              <a:gd name="connsiteX0-253" fmla="*/ 0 w 6216319"/>
              <a:gd name="connsiteY0-254" fmla="*/ 0 h 1302204"/>
              <a:gd name="connsiteX1-255" fmla="*/ 339865 w 6216319"/>
              <a:gd name="connsiteY1-256" fmla="*/ 184845 h 1302204"/>
              <a:gd name="connsiteX2-257" fmla="*/ 2265770 w 6216319"/>
              <a:gd name="connsiteY2-258" fmla="*/ 508527 h 1302204"/>
              <a:gd name="connsiteX3-259" fmla="*/ 3244906 w 6216319"/>
              <a:gd name="connsiteY3-260" fmla="*/ 492343 h 1302204"/>
              <a:gd name="connsiteX4-261" fmla="*/ 4628644 w 6216319"/>
              <a:gd name="connsiteY4-262" fmla="*/ 1034510 h 1302204"/>
              <a:gd name="connsiteX5-263" fmla="*/ 5356927 w 6216319"/>
              <a:gd name="connsiteY5-264" fmla="*/ 1188258 h 1302204"/>
              <a:gd name="connsiteX6-265" fmla="*/ 6216319 w 6216319"/>
              <a:gd name="connsiteY6-266" fmla="*/ 1302204 h 1302204"/>
              <a:gd name="connsiteX7-267" fmla="*/ 0 w 6216319"/>
              <a:gd name="connsiteY7-268" fmla="*/ 1302204 h 1302204"/>
              <a:gd name="connsiteX8-269" fmla="*/ 0 w 6216319"/>
              <a:gd name="connsiteY8-270" fmla="*/ 0 h 1302204"/>
              <a:gd name="connsiteX0-271" fmla="*/ 0 w 6216319"/>
              <a:gd name="connsiteY0-272" fmla="*/ 0 h 1302204"/>
              <a:gd name="connsiteX1-273" fmla="*/ 339865 w 6216319"/>
              <a:gd name="connsiteY1-274" fmla="*/ 184845 h 1302204"/>
              <a:gd name="connsiteX2-275" fmla="*/ 2265770 w 6216319"/>
              <a:gd name="connsiteY2-276" fmla="*/ 508527 h 1302204"/>
              <a:gd name="connsiteX3-277" fmla="*/ 3244906 w 6216319"/>
              <a:gd name="connsiteY3-278" fmla="*/ 492343 h 1302204"/>
              <a:gd name="connsiteX4-279" fmla="*/ 4628644 w 6216319"/>
              <a:gd name="connsiteY4-280" fmla="*/ 1034510 h 1302204"/>
              <a:gd name="connsiteX5-281" fmla="*/ 5356927 w 6216319"/>
              <a:gd name="connsiteY5-282" fmla="*/ 1188258 h 1302204"/>
              <a:gd name="connsiteX6-283" fmla="*/ 6216319 w 6216319"/>
              <a:gd name="connsiteY6-284" fmla="*/ 1302204 h 1302204"/>
              <a:gd name="connsiteX7-285" fmla="*/ 0 w 6216319"/>
              <a:gd name="connsiteY7-286" fmla="*/ 1302204 h 1302204"/>
              <a:gd name="connsiteX8-287" fmla="*/ 0 w 6216319"/>
              <a:gd name="connsiteY8-288" fmla="*/ 0 h 1302204"/>
              <a:gd name="connsiteX0-289" fmla="*/ 0 w 6216319"/>
              <a:gd name="connsiteY0-290" fmla="*/ 0 h 1302204"/>
              <a:gd name="connsiteX1-291" fmla="*/ 339865 w 6216319"/>
              <a:gd name="connsiteY1-292" fmla="*/ 184845 h 1302204"/>
              <a:gd name="connsiteX2-293" fmla="*/ 2265770 w 6216319"/>
              <a:gd name="connsiteY2-294" fmla="*/ 508527 h 1302204"/>
              <a:gd name="connsiteX3-295" fmla="*/ 3244906 w 6216319"/>
              <a:gd name="connsiteY3-296" fmla="*/ 492343 h 1302204"/>
              <a:gd name="connsiteX4-297" fmla="*/ 4628644 w 6216319"/>
              <a:gd name="connsiteY4-298" fmla="*/ 1034510 h 1302204"/>
              <a:gd name="connsiteX5-299" fmla="*/ 5356927 w 6216319"/>
              <a:gd name="connsiteY5-300" fmla="*/ 1188258 h 1302204"/>
              <a:gd name="connsiteX6-301" fmla="*/ 6216319 w 6216319"/>
              <a:gd name="connsiteY6-302" fmla="*/ 1302204 h 1302204"/>
              <a:gd name="connsiteX7-303" fmla="*/ 0 w 6216319"/>
              <a:gd name="connsiteY7-304" fmla="*/ 1302204 h 1302204"/>
              <a:gd name="connsiteX8-305" fmla="*/ 0 w 6216319"/>
              <a:gd name="connsiteY8-306" fmla="*/ 0 h 1302204"/>
              <a:gd name="connsiteX0-307" fmla="*/ 0 w 6216319"/>
              <a:gd name="connsiteY0-308" fmla="*/ 0 h 1302204"/>
              <a:gd name="connsiteX1-309" fmla="*/ 339865 w 6216319"/>
              <a:gd name="connsiteY1-310" fmla="*/ 184845 h 1302204"/>
              <a:gd name="connsiteX2-311" fmla="*/ 2265770 w 6216319"/>
              <a:gd name="connsiteY2-312" fmla="*/ 508527 h 1302204"/>
              <a:gd name="connsiteX3-313" fmla="*/ 3244906 w 6216319"/>
              <a:gd name="connsiteY3-314" fmla="*/ 492343 h 1302204"/>
              <a:gd name="connsiteX4-315" fmla="*/ 4628644 w 6216319"/>
              <a:gd name="connsiteY4-316" fmla="*/ 1034510 h 1302204"/>
              <a:gd name="connsiteX5-317" fmla="*/ 5356927 w 6216319"/>
              <a:gd name="connsiteY5-318" fmla="*/ 1188258 h 1302204"/>
              <a:gd name="connsiteX6-319" fmla="*/ 6216319 w 6216319"/>
              <a:gd name="connsiteY6-320" fmla="*/ 1302204 h 1302204"/>
              <a:gd name="connsiteX7-321" fmla="*/ 0 w 6216319"/>
              <a:gd name="connsiteY7-322" fmla="*/ 1302204 h 1302204"/>
              <a:gd name="connsiteX8-323" fmla="*/ 0 w 6216319"/>
              <a:gd name="connsiteY8-324" fmla="*/ 0 h 1302204"/>
              <a:gd name="connsiteX0-325" fmla="*/ 0 w 6216319"/>
              <a:gd name="connsiteY0-326" fmla="*/ 0 h 1302204"/>
              <a:gd name="connsiteX1-327" fmla="*/ 339865 w 6216319"/>
              <a:gd name="connsiteY1-328" fmla="*/ 184845 h 1302204"/>
              <a:gd name="connsiteX2-329" fmla="*/ 2265770 w 6216319"/>
              <a:gd name="connsiteY2-330" fmla="*/ 508527 h 1302204"/>
              <a:gd name="connsiteX3-331" fmla="*/ 3244906 w 6216319"/>
              <a:gd name="connsiteY3-332" fmla="*/ 492343 h 1302204"/>
              <a:gd name="connsiteX4-333" fmla="*/ 4628644 w 6216319"/>
              <a:gd name="connsiteY4-334" fmla="*/ 1034510 h 1302204"/>
              <a:gd name="connsiteX5-335" fmla="*/ 5356927 w 6216319"/>
              <a:gd name="connsiteY5-336" fmla="*/ 1188258 h 1302204"/>
              <a:gd name="connsiteX6-337" fmla="*/ 6216319 w 6216319"/>
              <a:gd name="connsiteY6-338" fmla="*/ 1302204 h 1302204"/>
              <a:gd name="connsiteX7-339" fmla="*/ 0 w 6216319"/>
              <a:gd name="connsiteY7-340" fmla="*/ 1302204 h 1302204"/>
              <a:gd name="connsiteX8-341" fmla="*/ 0 w 6216319"/>
              <a:gd name="connsiteY8-342" fmla="*/ 0 h 1302204"/>
              <a:gd name="connsiteX0-343" fmla="*/ 0 w 6216319"/>
              <a:gd name="connsiteY0-344" fmla="*/ 0 h 1302204"/>
              <a:gd name="connsiteX1-345" fmla="*/ 339865 w 6216319"/>
              <a:gd name="connsiteY1-346" fmla="*/ 184845 h 1302204"/>
              <a:gd name="connsiteX2-347" fmla="*/ 2265770 w 6216319"/>
              <a:gd name="connsiteY2-348" fmla="*/ 508527 h 1302204"/>
              <a:gd name="connsiteX3-349" fmla="*/ 3244906 w 6216319"/>
              <a:gd name="connsiteY3-350" fmla="*/ 492343 h 1302204"/>
              <a:gd name="connsiteX4-351" fmla="*/ 4628644 w 6216319"/>
              <a:gd name="connsiteY4-352" fmla="*/ 1034510 h 1302204"/>
              <a:gd name="connsiteX5-353" fmla="*/ 5356927 w 6216319"/>
              <a:gd name="connsiteY5-354" fmla="*/ 1188258 h 1302204"/>
              <a:gd name="connsiteX6-355" fmla="*/ 6216319 w 6216319"/>
              <a:gd name="connsiteY6-356" fmla="*/ 1302204 h 1302204"/>
              <a:gd name="connsiteX7-357" fmla="*/ 0 w 6216319"/>
              <a:gd name="connsiteY7-358" fmla="*/ 1302204 h 1302204"/>
              <a:gd name="connsiteX8-359" fmla="*/ 0 w 6216319"/>
              <a:gd name="connsiteY8-360" fmla="*/ 0 h 1302204"/>
              <a:gd name="connsiteX0-361" fmla="*/ 0 w 6216319"/>
              <a:gd name="connsiteY0-362" fmla="*/ 0 h 1302204"/>
              <a:gd name="connsiteX1-363" fmla="*/ 339865 w 6216319"/>
              <a:gd name="connsiteY1-364" fmla="*/ 184845 h 1302204"/>
              <a:gd name="connsiteX2-365" fmla="*/ 2265770 w 6216319"/>
              <a:gd name="connsiteY2-366" fmla="*/ 508527 h 1302204"/>
              <a:gd name="connsiteX3-367" fmla="*/ 3244906 w 6216319"/>
              <a:gd name="connsiteY3-368" fmla="*/ 492343 h 1302204"/>
              <a:gd name="connsiteX4-369" fmla="*/ 4628644 w 6216319"/>
              <a:gd name="connsiteY4-370" fmla="*/ 1034510 h 1302204"/>
              <a:gd name="connsiteX5-371" fmla="*/ 5356927 w 6216319"/>
              <a:gd name="connsiteY5-372" fmla="*/ 1188258 h 1302204"/>
              <a:gd name="connsiteX6-373" fmla="*/ 6216319 w 6216319"/>
              <a:gd name="connsiteY6-374" fmla="*/ 1302204 h 1302204"/>
              <a:gd name="connsiteX7-375" fmla="*/ 0 w 6216319"/>
              <a:gd name="connsiteY7-376" fmla="*/ 1302204 h 1302204"/>
              <a:gd name="connsiteX8-377" fmla="*/ 0 w 6216319"/>
              <a:gd name="connsiteY8-378" fmla="*/ 0 h 1302204"/>
              <a:gd name="connsiteX0-379" fmla="*/ 0 w 6216319"/>
              <a:gd name="connsiteY0-380" fmla="*/ 0 h 1302204"/>
              <a:gd name="connsiteX1-381" fmla="*/ 339865 w 6216319"/>
              <a:gd name="connsiteY1-382" fmla="*/ 184845 h 1302204"/>
              <a:gd name="connsiteX2-383" fmla="*/ 2265770 w 6216319"/>
              <a:gd name="connsiteY2-384" fmla="*/ 508527 h 1302204"/>
              <a:gd name="connsiteX3-385" fmla="*/ 3244906 w 6216319"/>
              <a:gd name="connsiteY3-386" fmla="*/ 492343 h 1302204"/>
              <a:gd name="connsiteX4-387" fmla="*/ 4628644 w 6216319"/>
              <a:gd name="connsiteY4-388" fmla="*/ 1034510 h 1302204"/>
              <a:gd name="connsiteX5-389" fmla="*/ 5356927 w 6216319"/>
              <a:gd name="connsiteY5-390" fmla="*/ 1188258 h 1302204"/>
              <a:gd name="connsiteX6-391" fmla="*/ 6216319 w 6216319"/>
              <a:gd name="connsiteY6-392" fmla="*/ 1302204 h 1302204"/>
              <a:gd name="connsiteX7-393" fmla="*/ 0 w 6216319"/>
              <a:gd name="connsiteY7-394" fmla="*/ 1302204 h 1302204"/>
              <a:gd name="connsiteX8-395" fmla="*/ 0 w 6216319"/>
              <a:gd name="connsiteY8-396" fmla="*/ 0 h 1302204"/>
              <a:gd name="connsiteX0-397" fmla="*/ 0 w 6216319"/>
              <a:gd name="connsiteY0-398" fmla="*/ 147589 h 1449793"/>
              <a:gd name="connsiteX1-399" fmla="*/ 339865 w 6216319"/>
              <a:gd name="connsiteY1-400" fmla="*/ 332434 h 1449793"/>
              <a:gd name="connsiteX2-401" fmla="*/ 2265770 w 6216319"/>
              <a:gd name="connsiteY2-402" fmla="*/ 656116 h 1449793"/>
              <a:gd name="connsiteX3-403" fmla="*/ 3244906 w 6216319"/>
              <a:gd name="connsiteY3-404" fmla="*/ 639932 h 1449793"/>
              <a:gd name="connsiteX4-405" fmla="*/ 4628644 w 6216319"/>
              <a:gd name="connsiteY4-406" fmla="*/ 1182099 h 1449793"/>
              <a:gd name="connsiteX5-407" fmla="*/ 5356927 w 6216319"/>
              <a:gd name="connsiteY5-408" fmla="*/ 1335847 h 1449793"/>
              <a:gd name="connsiteX6-409" fmla="*/ 6216319 w 6216319"/>
              <a:gd name="connsiteY6-410" fmla="*/ 1449793 h 1449793"/>
              <a:gd name="connsiteX7-411" fmla="*/ 0 w 6216319"/>
              <a:gd name="connsiteY7-412" fmla="*/ 1449793 h 1449793"/>
              <a:gd name="connsiteX8-413" fmla="*/ 0 w 6216319"/>
              <a:gd name="connsiteY8-414" fmla="*/ 147589 h 1449793"/>
              <a:gd name="connsiteX0-415" fmla="*/ 0 w 6216319"/>
              <a:gd name="connsiteY0-416" fmla="*/ 121021 h 1423225"/>
              <a:gd name="connsiteX1-417" fmla="*/ 339865 w 6216319"/>
              <a:gd name="connsiteY1-418" fmla="*/ 305866 h 1423225"/>
              <a:gd name="connsiteX2-419" fmla="*/ 2265770 w 6216319"/>
              <a:gd name="connsiteY2-420" fmla="*/ 629548 h 1423225"/>
              <a:gd name="connsiteX3-421" fmla="*/ 3244906 w 6216319"/>
              <a:gd name="connsiteY3-422" fmla="*/ 613364 h 1423225"/>
              <a:gd name="connsiteX4-423" fmla="*/ 4628644 w 6216319"/>
              <a:gd name="connsiteY4-424" fmla="*/ 1155531 h 1423225"/>
              <a:gd name="connsiteX5-425" fmla="*/ 5356927 w 6216319"/>
              <a:gd name="connsiteY5-426" fmla="*/ 1309279 h 1423225"/>
              <a:gd name="connsiteX6-427" fmla="*/ 6216319 w 6216319"/>
              <a:gd name="connsiteY6-428" fmla="*/ 1423225 h 1423225"/>
              <a:gd name="connsiteX7-429" fmla="*/ 0 w 6216319"/>
              <a:gd name="connsiteY7-430" fmla="*/ 1423225 h 1423225"/>
              <a:gd name="connsiteX8-431" fmla="*/ 0 w 6216319"/>
              <a:gd name="connsiteY8-432" fmla="*/ 121021 h 1423225"/>
              <a:gd name="connsiteX0-433" fmla="*/ 0 w 6216319"/>
              <a:gd name="connsiteY0-434" fmla="*/ 121021 h 1423225"/>
              <a:gd name="connsiteX1-435" fmla="*/ 339865 w 6216319"/>
              <a:gd name="connsiteY1-436" fmla="*/ 305866 h 1423225"/>
              <a:gd name="connsiteX2-437" fmla="*/ 2265770 w 6216319"/>
              <a:gd name="connsiteY2-438" fmla="*/ 629548 h 1423225"/>
              <a:gd name="connsiteX3-439" fmla="*/ 3244906 w 6216319"/>
              <a:gd name="connsiteY3-440" fmla="*/ 613364 h 1423225"/>
              <a:gd name="connsiteX4-441" fmla="*/ 4628644 w 6216319"/>
              <a:gd name="connsiteY4-442" fmla="*/ 1155531 h 1423225"/>
              <a:gd name="connsiteX5-443" fmla="*/ 5356927 w 6216319"/>
              <a:gd name="connsiteY5-444" fmla="*/ 1309279 h 1423225"/>
              <a:gd name="connsiteX6-445" fmla="*/ 6216319 w 6216319"/>
              <a:gd name="connsiteY6-446" fmla="*/ 1423225 h 1423225"/>
              <a:gd name="connsiteX7-447" fmla="*/ 0 w 6216319"/>
              <a:gd name="connsiteY7-448" fmla="*/ 1423225 h 1423225"/>
              <a:gd name="connsiteX8-449" fmla="*/ 0 w 6216319"/>
              <a:gd name="connsiteY8-450" fmla="*/ 121021 h 1423225"/>
              <a:gd name="connsiteX0-451" fmla="*/ 0 w 6216319"/>
              <a:gd name="connsiteY0-452" fmla="*/ 140194 h 1442398"/>
              <a:gd name="connsiteX1-453" fmla="*/ 339865 w 6216319"/>
              <a:gd name="connsiteY1-454" fmla="*/ 325039 h 1442398"/>
              <a:gd name="connsiteX2-455" fmla="*/ 2265770 w 6216319"/>
              <a:gd name="connsiteY2-456" fmla="*/ 648721 h 1442398"/>
              <a:gd name="connsiteX3-457" fmla="*/ 3244906 w 6216319"/>
              <a:gd name="connsiteY3-458" fmla="*/ 632537 h 1442398"/>
              <a:gd name="connsiteX4-459" fmla="*/ 4628644 w 6216319"/>
              <a:gd name="connsiteY4-460" fmla="*/ 1174704 h 1442398"/>
              <a:gd name="connsiteX5-461" fmla="*/ 5356927 w 6216319"/>
              <a:gd name="connsiteY5-462" fmla="*/ 1328452 h 1442398"/>
              <a:gd name="connsiteX6-463" fmla="*/ 6216319 w 6216319"/>
              <a:gd name="connsiteY6-464" fmla="*/ 1442398 h 1442398"/>
              <a:gd name="connsiteX7-465" fmla="*/ 0 w 6216319"/>
              <a:gd name="connsiteY7-466" fmla="*/ 1442398 h 1442398"/>
              <a:gd name="connsiteX8-467" fmla="*/ 0 w 6216319"/>
              <a:gd name="connsiteY8-468" fmla="*/ 140194 h 1442398"/>
              <a:gd name="connsiteX0-469" fmla="*/ 0 w 6216319"/>
              <a:gd name="connsiteY0-470" fmla="*/ 140194 h 1442398"/>
              <a:gd name="connsiteX1-471" fmla="*/ 339865 w 6216319"/>
              <a:gd name="connsiteY1-472" fmla="*/ 325039 h 1442398"/>
              <a:gd name="connsiteX2-473" fmla="*/ 2265770 w 6216319"/>
              <a:gd name="connsiteY2-474" fmla="*/ 648721 h 1442398"/>
              <a:gd name="connsiteX3-475" fmla="*/ 3244906 w 6216319"/>
              <a:gd name="connsiteY3-476" fmla="*/ 632537 h 1442398"/>
              <a:gd name="connsiteX4-477" fmla="*/ 4628644 w 6216319"/>
              <a:gd name="connsiteY4-478" fmla="*/ 1174704 h 1442398"/>
              <a:gd name="connsiteX5-479" fmla="*/ 5356927 w 6216319"/>
              <a:gd name="connsiteY5-480" fmla="*/ 1328452 h 1442398"/>
              <a:gd name="connsiteX6-481" fmla="*/ 6216319 w 6216319"/>
              <a:gd name="connsiteY6-482" fmla="*/ 1442398 h 1442398"/>
              <a:gd name="connsiteX7-483" fmla="*/ 0 w 6216319"/>
              <a:gd name="connsiteY7-484" fmla="*/ 1442398 h 1442398"/>
              <a:gd name="connsiteX8-485" fmla="*/ 0 w 6216319"/>
              <a:gd name="connsiteY8-486" fmla="*/ 140194 h 1442398"/>
              <a:gd name="connsiteX0-487" fmla="*/ 0 w 6216319"/>
              <a:gd name="connsiteY0-488" fmla="*/ 34944 h 1337148"/>
              <a:gd name="connsiteX1-489" fmla="*/ 339865 w 6216319"/>
              <a:gd name="connsiteY1-490" fmla="*/ 219789 h 1337148"/>
              <a:gd name="connsiteX2-491" fmla="*/ 2265770 w 6216319"/>
              <a:gd name="connsiteY2-492" fmla="*/ 543471 h 1337148"/>
              <a:gd name="connsiteX3-493" fmla="*/ 3244906 w 6216319"/>
              <a:gd name="connsiteY3-494" fmla="*/ 527287 h 1337148"/>
              <a:gd name="connsiteX4-495" fmla="*/ 4628644 w 6216319"/>
              <a:gd name="connsiteY4-496" fmla="*/ 1069454 h 1337148"/>
              <a:gd name="connsiteX5-497" fmla="*/ 5356927 w 6216319"/>
              <a:gd name="connsiteY5-498" fmla="*/ 1223202 h 1337148"/>
              <a:gd name="connsiteX6-499" fmla="*/ 6216319 w 6216319"/>
              <a:gd name="connsiteY6-500" fmla="*/ 1337148 h 1337148"/>
              <a:gd name="connsiteX7-501" fmla="*/ 0 w 6216319"/>
              <a:gd name="connsiteY7-502" fmla="*/ 1337148 h 1337148"/>
              <a:gd name="connsiteX8-503" fmla="*/ 0 w 6216319"/>
              <a:gd name="connsiteY8-504" fmla="*/ 34944 h 1337148"/>
              <a:gd name="connsiteX0-505" fmla="*/ 0 w 6216319"/>
              <a:gd name="connsiteY0-506" fmla="*/ 44896 h 1347100"/>
              <a:gd name="connsiteX1-507" fmla="*/ 339865 w 6216319"/>
              <a:gd name="connsiteY1-508" fmla="*/ 229741 h 1347100"/>
              <a:gd name="connsiteX2-509" fmla="*/ 2265770 w 6216319"/>
              <a:gd name="connsiteY2-510" fmla="*/ 553423 h 1347100"/>
              <a:gd name="connsiteX3-511" fmla="*/ 3244906 w 6216319"/>
              <a:gd name="connsiteY3-512" fmla="*/ 537239 h 1347100"/>
              <a:gd name="connsiteX4-513" fmla="*/ 4628644 w 6216319"/>
              <a:gd name="connsiteY4-514" fmla="*/ 1079406 h 1347100"/>
              <a:gd name="connsiteX5-515" fmla="*/ 5356927 w 6216319"/>
              <a:gd name="connsiteY5-516" fmla="*/ 1233154 h 1347100"/>
              <a:gd name="connsiteX6-517" fmla="*/ 6216319 w 6216319"/>
              <a:gd name="connsiteY6-518" fmla="*/ 1347100 h 1347100"/>
              <a:gd name="connsiteX7-519" fmla="*/ 0 w 6216319"/>
              <a:gd name="connsiteY7-520" fmla="*/ 1347100 h 1347100"/>
              <a:gd name="connsiteX8-521" fmla="*/ 0 w 6216319"/>
              <a:gd name="connsiteY8-522" fmla="*/ 44896 h 1347100"/>
              <a:gd name="connsiteX0-523" fmla="*/ 0 w 6216319"/>
              <a:gd name="connsiteY0-524" fmla="*/ 44896 h 1347100"/>
              <a:gd name="connsiteX1-525" fmla="*/ 339865 w 6216319"/>
              <a:gd name="connsiteY1-526" fmla="*/ 229741 h 1347100"/>
              <a:gd name="connsiteX2-527" fmla="*/ 2265770 w 6216319"/>
              <a:gd name="connsiteY2-528" fmla="*/ 553423 h 1347100"/>
              <a:gd name="connsiteX3-529" fmla="*/ 3244906 w 6216319"/>
              <a:gd name="connsiteY3-530" fmla="*/ 537239 h 1347100"/>
              <a:gd name="connsiteX4-531" fmla="*/ 4628644 w 6216319"/>
              <a:gd name="connsiteY4-532" fmla="*/ 1079406 h 1347100"/>
              <a:gd name="connsiteX5-533" fmla="*/ 5356927 w 6216319"/>
              <a:gd name="connsiteY5-534" fmla="*/ 1233154 h 1347100"/>
              <a:gd name="connsiteX6-535" fmla="*/ 6216319 w 6216319"/>
              <a:gd name="connsiteY6-536" fmla="*/ 1347100 h 1347100"/>
              <a:gd name="connsiteX7-537" fmla="*/ 0 w 6216319"/>
              <a:gd name="connsiteY7-538" fmla="*/ 1347100 h 1347100"/>
              <a:gd name="connsiteX8-539" fmla="*/ 0 w 6216319"/>
              <a:gd name="connsiteY8-540" fmla="*/ 44896 h 1347100"/>
              <a:gd name="connsiteX0-541" fmla="*/ 0 w 6216319"/>
              <a:gd name="connsiteY0-542" fmla="*/ 530 h 1302734"/>
              <a:gd name="connsiteX1-543" fmla="*/ 339865 w 6216319"/>
              <a:gd name="connsiteY1-544" fmla="*/ 185375 h 1302734"/>
              <a:gd name="connsiteX2-545" fmla="*/ 2265770 w 6216319"/>
              <a:gd name="connsiteY2-546" fmla="*/ 509057 h 1302734"/>
              <a:gd name="connsiteX3-547" fmla="*/ 3244906 w 6216319"/>
              <a:gd name="connsiteY3-548" fmla="*/ 492873 h 1302734"/>
              <a:gd name="connsiteX4-549" fmla="*/ 4628644 w 6216319"/>
              <a:gd name="connsiteY4-550" fmla="*/ 1035040 h 1302734"/>
              <a:gd name="connsiteX5-551" fmla="*/ 5356927 w 6216319"/>
              <a:gd name="connsiteY5-552" fmla="*/ 1188788 h 1302734"/>
              <a:gd name="connsiteX6-553" fmla="*/ 6216319 w 6216319"/>
              <a:gd name="connsiteY6-554" fmla="*/ 1302734 h 1302734"/>
              <a:gd name="connsiteX7-555" fmla="*/ 0 w 6216319"/>
              <a:gd name="connsiteY7-556" fmla="*/ 1302734 h 1302734"/>
              <a:gd name="connsiteX8-557" fmla="*/ 0 w 6216319"/>
              <a:gd name="connsiteY8-558" fmla="*/ 530 h 1302734"/>
              <a:gd name="connsiteX0-559" fmla="*/ 0 w 6216319"/>
              <a:gd name="connsiteY0-560" fmla="*/ 20163 h 1322367"/>
              <a:gd name="connsiteX1-561" fmla="*/ 2265770 w 6216319"/>
              <a:gd name="connsiteY1-562" fmla="*/ 528690 h 1322367"/>
              <a:gd name="connsiteX2-563" fmla="*/ 3244906 w 6216319"/>
              <a:gd name="connsiteY2-564" fmla="*/ 512506 h 1322367"/>
              <a:gd name="connsiteX3-565" fmla="*/ 4628644 w 6216319"/>
              <a:gd name="connsiteY3-566" fmla="*/ 1054673 h 1322367"/>
              <a:gd name="connsiteX4-567" fmla="*/ 5356927 w 6216319"/>
              <a:gd name="connsiteY4-568" fmla="*/ 1208421 h 1322367"/>
              <a:gd name="connsiteX5-569" fmla="*/ 6216319 w 6216319"/>
              <a:gd name="connsiteY5-570" fmla="*/ 1322367 h 1322367"/>
              <a:gd name="connsiteX6-571" fmla="*/ 0 w 6216319"/>
              <a:gd name="connsiteY6-572" fmla="*/ 1322367 h 1322367"/>
              <a:gd name="connsiteX7-573" fmla="*/ 0 w 6216319"/>
              <a:gd name="connsiteY7-574" fmla="*/ 20163 h 1322367"/>
              <a:gd name="connsiteX0-575" fmla="*/ 0 w 6216319"/>
              <a:gd name="connsiteY0-576" fmla="*/ 105646 h 1407850"/>
              <a:gd name="connsiteX1-577" fmla="*/ 477430 w 6216319"/>
              <a:gd name="connsiteY1-578" fmla="*/ 136745 h 1407850"/>
              <a:gd name="connsiteX2-579" fmla="*/ 2265770 w 6216319"/>
              <a:gd name="connsiteY2-580" fmla="*/ 614173 h 1407850"/>
              <a:gd name="connsiteX3-581" fmla="*/ 3244906 w 6216319"/>
              <a:gd name="connsiteY3-582" fmla="*/ 597989 h 1407850"/>
              <a:gd name="connsiteX4-583" fmla="*/ 4628644 w 6216319"/>
              <a:gd name="connsiteY4-584" fmla="*/ 1140156 h 1407850"/>
              <a:gd name="connsiteX5-585" fmla="*/ 5356927 w 6216319"/>
              <a:gd name="connsiteY5-586" fmla="*/ 1293904 h 1407850"/>
              <a:gd name="connsiteX6-587" fmla="*/ 6216319 w 6216319"/>
              <a:gd name="connsiteY6-588" fmla="*/ 1407850 h 1407850"/>
              <a:gd name="connsiteX7-589" fmla="*/ 0 w 6216319"/>
              <a:gd name="connsiteY7-590" fmla="*/ 1407850 h 1407850"/>
              <a:gd name="connsiteX8-591" fmla="*/ 0 w 6216319"/>
              <a:gd name="connsiteY8-592" fmla="*/ 105646 h 1407850"/>
              <a:gd name="connsiteX0-593" fmla="*/ 0 w 6216319"/>
              <a:gd name="connsiteY0-594" fmla="*/ 71230 h 1373434"/>
              <a:gd name="connsiteX1-595" fmla="*/ 323681 w 6216319"/>
              <a:gd name="connsiteY1-596" fmla="*/ 264170 h 1373434"/>
              <a:gd name="connsiteX2-597" fmla="*/ 2265770 w 6216319"/>
              <a:gd name="connsiteY2-598" fmla="*/ 579757 h 1373434"/>
              <a:gd name="connsiteX3-599" fmla="*/ 3244906 w 6216319"/>
              <a:gd name="connsiteY3-600" fmla="*/ 563573 h 1373434"/>
              <a:gd name="connsiteX4-601" fmla="*/ 4628644 w 6216319"/>
              <a:gd name="connsiteY4-602" fmla="*/ 1105740 h 1373434"/>
              <a:gd name="connsiteX5-603" fmla="*/ 5356927 w 6216319"/>
              <a:gd name="connsiteY5-604" fmla="*/ 1259488 h 1373434"/>
              <a:gd name="connsiteX6-605" fmla="*/ 6216319 w 6216319"/>
              <a:gd name="connsiteY6-606" fmla="*/ 1373434 h 1373434"/>
              <a:gd name="connsiteX7-607" fmla="*/ 0 w 6216319"/>
              <a:gd name="connsiteY7-608" fmla="*/ 1373434 h 1373434"/>
              <a:gd name="connsiteX8-609" fmla="*/ 0 w 6216319"/>
              <a:gd name="connsiteY8-610" fmla="*/ 71230 h 1373434"/>
              <a:gd name="connsiteX0-611" fmla="*/ 0 w 6216319"/>
              <a:gd name="connsiteY0-612" fmla="*/ 71230 h 1373434"/>
              <a:gd name="connsiteX1-613" fmla="*/ 323681 w 6216319"/>
              <a:gd name="connsiteY1-614" fmla="*/ 264170 h 1373434"/>
              <a:gd name="connsiteX2-615" fmla="*/ 2265770 w 6216319"/>
              <a:gd name="connsiteY2-616" fmla="*/ 579757 h 1373434"/>
              <a:gd name="connsiteX3-617" fmla="*/ 3244906 w 6216319"/>
              <a:gd name="connsiteY3-618" fmla="*/ 563573 h 1373434"/>
              <a:gd name="connsiteX4-619" fmla="*/ 4628644 w 6216319"/>
              <a:gd name="connsiteY4-620" fmla="*/ 1105740 h 1373434"/>
              <a:gd name="connsiteX5-621" fmla="*/ 5356927 w 6216319"/>
              <a:gd name="connsiteY5-622" fmla="*/ 1259488 h 1373434"/>
              <a:gd name="connsiteX6-623" fmla="*/ 6216319 w 6216319"/>
              <a:gd name="connsiteY6-624" fmla="*/ 1373434 h 1373434"/>
              <a:gd name="connsiteX7-625" fmla="*/ 0 w 6216319"/>
              <a:gd name="connsiteY7-626" fmla="*/ 1373434 h 1373434"/>
              <a:gd name="connsiteX8-627" fmla="*/ 0 w 6216319"/>
              <a:gd name="connsiteY8-628" fmla="*/ 71230 h 1373434"/>
              <a:gd name="connsiteX0-629" fmla="*/ 0 w 6216319"/>
              <a:gd name="connsiteY0-630" fmla="*/ 147399 h 1449603"/>
              <a:gd name="connsiteX1-631" fmla="*/ 323681 w 6216319"/>
              <a:gd name="connsiteY1-632" fmla="*/ 340339 h 1449603"/>
              <a:gd name="connsiteX2-633" fmla="*/ 2265770 w 6216319"/>
              <a:gd name="connsiteY2-634" fmla="*/ 655926 h 1449603"/>
              <a:gd name="connsiteX3-635" fmla="*/ 3244906 w 6216319"/>
              <a:gd name="connsiteY3-636" fmla="*/ 639742 h 1449603"/>
              <a:gd name="connsiteX4-637" fmla="*/ 4628644 w 6216319"/>
              <a:gd name="connsiteY4-638" fmla="*/ 1181909 h 1449603"/>
              <a:gd name="connsiteX5-639" fmla="*/ 5356927 w 6216319"/>
              <a:gd name="connsiteY5-640" fmla="*/ 1335657 h 1449603"/>
              <a:gd name="connsiteX6-641" fmla="*/ 6216319 w 6216319"/>
              <a:gd name="connsiteY6-642" fmla="*/ 1449603 h 1449603"/>
              <a:gd name="connsiteX7-643" fmla="*/ 0 w 6216319"/>
              <a:gd name="connsiteY7-644" fmla="*/ 1449603 h 1449603"/>
              <a:gd name="connsiteX8-645" fmla="*/ 0 w 6216319"/>
              <a:gd name="connsiteY8-646" fmla="*/ 147399 h 1449603"/>
              <a:gd name="connsiteX0-647" fmla="*/ 0 w 6216319"/>
              <a:gd name="connsiteY0-648" fmla="*/ 147399 h 1449603"/>
              <a:gd name="connsiteX1-649" fmla="*/ 323681 w 6216319"/>
              <a:gd name="connsiteY1-650" fmla="*/ 340339 h 1449603"/>
              <a:gd name="connsiteX2-651" fmla="*/ 2265770 w 6216319"/>
              <a:gd name="connsiteY2-652" fmla="*/ 655926 h 1449603"/>
              <a:gd name="connsiteX3-653" fmla="*/ 3244906 w 6216319"/>
              <a:gd name="connsiteY3-654" fmla="*/ 639742 h 1449603"/>
              <a:gd name="connsiteX4-655" fmla="*/ 4628644 w 6216319"/>
              <a:gd name="connsiteY4-656" fmla="*/ 1181909 h 1449603"/>
              <a:gd name="connsiteX5-657" fmla="*/ 5356927 w 6216319"/>
              <a:gd name="connsiteY5-658" fmla="*/ 1335657 h 1449603"/>
              <a:gd name="connsiteX6-659" fmla="*/ 6216319 w 6216319"/>
              <a:gd name="connsiteY6-660" fmla="*/ 1449603 h 1449603"/>
              <a:gd name="connsiteX7-661" fmla="*/ 0 w 6216319"/>
              <a:gd name="connsiteY7-662" fmla="*/ 1449603 h 1449603"/>
              <a:gd name="connsiteX8-663" fmla="*/ 0 w 6216319"/>
              <a:gd name="connsiteY8-664" fmla="*/ 147399 h 1449603"/>
              <a:gd name="connsiteX0-665" fmla="*/ 0 w 6216319"/>
              <a:gd name="connsiteY0-666" fmla="*/ 147399 h 1449603"/>
              <a:gd name="connsiteX1-667" fmla="*/ 323681 w 6216319"/>
              <a:gd name="connsiteY1-668" fmla="*/ 340339 h 1449603"/>
              <a:gd name="connsiteX2-669" fmla="*/ 2265770 w 6216319"/>
              <a:gd name="connsiteY2-670" fmla="*/ 655926 h 1449603"/>
              <a:gd name="connsiteX3-671" fmla="*/ 3244906 w 6216319"/>
              <a:gd name="connsiteY3-672" fmla="*/ 639742 h 1449603"/>
              <a:gd name="connsiteX4-673" fmla="*/ 4628644 w 6216319"/>
              <a:gd name="connsiteY4-674" fmla="*/ 1181909 h 1449603"/>
              <a:gd name="connsiteX5-675" fmla="*/ 5356927 w 6216319"/>
              <a:gd name="connsiteY5-676" fmla="*/ 1335657 h 1449603"/>
              <a:gd name="connsiteX6-677" fmla="*/ 6216319 w 6216319"/>
              <a:gd name="connsiteY6-678" fmla="*/ 1449603 h 1449603"/>
              <a:gd name="connsiteX7-679" fmla="*/ 0 w 6216319"/>
              <a:gd name="connsiteY7-680" fmla="*/ 1449603 h 1449603"/>
              <a:gd name="connsiteX8-681" fmla="*/ 0 w 6216319"/>
              <a:gd name="connsiteY8-682" fmla="*/ 147399 h 1449603"/>
              <a:gd name="connsiteX0-683" fmla="*/ 0 w 6216319"/>
              <a:gd name="connsiteY0-684" fmla="*/ 147399 h 1449603"/>
              <a:gd name="connsiteX1-685" fmla="*/ 323681 w 6216319"/>
              <a:gd name="connsiteY1-686" fmla="*/ 340339 h 1449603"/>
              <a:gd name="connsiteX2-687" fmla="*/ 2265770 w 6216319"/>
              <a:gd name="connsiteY2-688" fmla="*/ 655926 h 1449603"/>
              <a:gd name="connsiteX3-689" fmla="*/ 3244906 w 6216319"/>
              <a:gd name="connsiteY3-690" fmla="*/ 639742 h 1449603"/>
              <a:gd name="connsiteX4-691" fmla="*/ 4628644 w 6216319"/>
              <a:gd name="connsiteY4-692" fmla="*/ 1181909 h 1449603"/>
              <a:gd name="connsiteX5-693" fmla="*/ 5356927 w 6216319"/>
              <a:gd name="connsiteY5-694" fmla="*/ 1335657 h 1449603"/>
              <a:gd name="connsiteX6-695" fmla="*/ 6216319 w 6216319"/>
              <a:gd name="connsiteY6-696" fmla="*/ 1449603 h 1449603"/>
              <a:gd name="connsiteX7-697" fmla="*/ 0 w 6216319"/>
              <a:gd name="connsiteY7-698" fmla="*/ 1449603 h 1449603"/>
              <a:gd name="connsiteX8-699" fmla="*/ 0 w 6216319"/>
              <a:gd name="connsiteY8-700" fmla="*/ 147399 h 1449603"/>
              <a:gd name="connsiteX0-701" fmla="*/ 0 w 6216319"/>
              <a:gd name="connsiteY0-702" fmla="*/ 147399 h 1449603"/>
              <a:gd name="connsiteX1-703" fmla="*/ 323681 w 6216319"/>
              <a:gd name="connsiteY1-704" fmla="*/ 340339 h 1449603"/>
              <a:gd name="connsiteX2-705" fmla="*/ 2265770 w 6216319"/>
              <a:gd name="connsiteY2-706" fmla="*/ 655926 h 1449603"/>
              <a:gd name="connsiteX3-707" fmla="*/ 3244906 w 6216319"/>
              <a:gd name="connsiteY3-708" fmla="*/ 639742 h 1449603"/>
              <a:gd name="connsiteX4-709" fmla="*/ 4628644 w 6216319"/>
              <a:gd name="connsiteY4-710" fmla="*/ 1181909 h 1449603"/>
              <a:gd name="connsiteX5-711" fmla="*/ 5356927 w 6216319"/>
              <a:gd name="connsiteY5-712" fmla="*/ 1335657 h 1449603"/>
              <a:gd name="connsiteX6-713" fmla="*/ 6216319 w 6216319"/>
              <a:gd name="connsiteY6-714" fmla="*/ 1449603 h 1449603"/>
              <a:gd name="connsiteX7-715" fmla="*/ 0 w 6216319"/>
              <a:gd name="connsiteY7-716" fmla="*/ 1449603 h 1449603"/>
              <a:gd name="connsiteX8-717" fmla="*/ 0 w 6216319"/>
              <a:gd name="connsiteY8-718" fmla="*/ 147399 h 1449603"/>
              <a:gd name="connsiteX0-719" fmla="*/ 0 w 6216319"/>
              <a:gd name="connsiteY0-720" fmla="*/ 147399 h 1449603"/>
              <a:gd name="connsiteX1-721" fmla="*/ 323681 w 6216319"/>
              <a:gd name="connsiteY1-722" fmla="*/ 340339 h 1449603"/>
              <a:gd name="connsiteX2-723" fmla="*/ 2265770 w 6216319"/>
              <a:gd name="connsiteY2-724" fmla="*/ 655926 h 1449603"/>
              <a:gd name="connsiteX3-725" fmla="*/ 3244906 w 6216319"/>
              <a:gd name="connsiteY3-726" fmla="*/ 639742 h 1449603"/>
              <a:gd name="connsiteX4-727" fmla="*/ 4628644 w 6216319"/>
              <a:gd name="connsiteY4-728" fmla="*/ 1181909 h 1449603"/>
              <a:gd name="connsiteX5-729" fmla="*/ 5356927 w 6216319"/>
              <a:gd name="connsiteY5-730" fmla="*/ 1335657 h 1449603"/>
              <a:gd name="connsiteX6-731" fmla="*/ 6216319 w 6216319"/>
              <a:gd name="connsiteY6-732" fmla="*/ 1449603 h 1449603"/>
              <a:gd name="connsiteX7-733" fmla="*/ 0 w 6216319"/>
              <a:gd name="connsiteY7-734" fmla="*/ 1449603 h 1449603"/>
              <a:gd name="connsiteX8-735" fmla="*/ 0 w 6216319"/>
              <a:gd name="connsiteY8-736" fmla="*/ 147399 h 144960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59" y="connsiteY6-60"/>
              </a:cxn>
              <a:cxn ang="0">
                <a:pos x="connsiteX7-89" y="connsiteY7-90"/>
              </a:cxn>
              <a:cxn ang="0">
                <a:pos x="connsiteX8-123" y="connsiteY8-124"/>
              </a:cxn>
            </a:cxnLst>
            <a:rect l="l" t="t" r="r" b="b"/>
            <a:pathLst>
              <a:path w="6216319" h="1449603">
                <a:moveTo>
                  <a:pt x="0" y="147399"/>
                </a:moveTo>
                <a:cubicBezTo>
                  <a:pt x="229007" y="145469"/>
                  <a:pt x="222661" y="142579"/>
                  <a:pt x="323681" y="340339"/>
                </a:cubicBezTo>
                <a:cubicBezTo>
                  <a:pt x="1138279" y="-367925"/>
                  <a:pt x="1885444" y="174450"/>
                  <a:pt x="2265770" y="655926"/>
                </a:cubicBezTo>
                <a:cubicBezTo>
                  <a:pt x="2462677" y="479250"/>
                  <a:pt x="2932015" y="355171"/>
                  <a:pt x="3244906" y="639742"/>
                </a:cubicBezTo>
                <a:cubicBezTo>
                  <a:pt x="3517337" y="171753"/>
                  <a:pt x="4733841" y="449580"/>
                  <a:pt x="4628644" y="1181909"/>
                </a:cubicBezTo>
                <a:cubicBezTo>
                  <a:pt x="4984694" y="1080758"/>
                  <a:pt x="5181328" y="1161569"/>
                  <a:pt x="5356927" y="1335657"/>
                </a:cubicBezTo>
                <a:cubicBezTo>
                  <a:pt x="5451606" y="1194156"/>
                  <a:pt x="6105728" y="1026010"/>
                  <a:pt x="6216319" y="1449603"/>
                </a:cubicBezTo>
                <a:lnTo>
                  <a:pt x="0" y="1449603"/>
                </a:lnTo>
                <a:lnTo>
                  <a:pt x="0" y="147399"/>
                </a:lnTo>
                <a:close/>
              </a:path>
            </a:pathLst>
          </a:custGeom>
          <a:solidFill>
            <a:sysClr val="window" lastClr="FFFFFF">
              <a:lumMod val="75000"/>
              <a:alpha val="10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p>
        </p:txBody>
      </p:sp>
      <p:sp>
        <p:nvSpPr>
          <p:cNvPr id="5" name="任意多边形 4"/>
          <p:cNvSpPr/>
          <p:nvPr>
            <p:custDataLst>
              <p:tags r:id="rId5"/>
            </p:custDataLst>
          </p:nvPr>
        </p:nvSpPr>
        <p:spPr bwMode="auto">
          <a:xfrm rot="607256">
            <a:off x="156135" y="3450362"/>
            <a:ext cx="5587376" cy="3547626"/>
          </a:xfrm>
          <a:custGeom>
            <a:avLst/>
            <a:gdLst>
              <a:gd name="T0" fmla="*/ 0 w 1296"/>
              <a:gd name="T1" fmla="*/ 421 h 439"/>
              <a:gd name="T2" fmla="*/ 61 w 1296"/>
              <a:gd name="T3" fmla="*/ 427 h 439"/>
              <a:gd name="T4" fmla="*/ 221 w 1296"/>
              <a:gd name="T5" fmla="*/ 433 h 439"/>
              <a:gd name="T6" fmla="*/ 447 w 1296"/>
              <a:gd name="T7" fmla="*/ 422 h 439"/>
              <a:gd name="T8" fmla="*/ 573 w 1296"/>
              <a:gd name="T9" fmla="*/ 404 h 439"/>
              <a:gd name="T10" fmla="*/ 702 w 1296"/>
              <a:gd name="T11" fmla="*/ 377 h 439"/>
              <a:gd name="T12" fmla="*/ 828 w 1296"/>
              <a:gd name="T13" fmla="*/ 338 h 439"/>
              <a:gd name="T14" fmla="*/ 944 w 1296"/>
              <a:gd name="T15" fmla="*/ 288 h 439"/>
              <a:gd name="T16" fmla="*/ 1047 w 1296"/>
              <a:gd name="T17" fmla="*/ 229 h 439"/>
              <a:gd name="T18" fmla="*/ 1131 w 1296"/>
              <a:gd name="T19" fmla="*/ 165 h 439"/>
              <a:gd name="T20" fmla="*/ 1195 w 1296"/>
              <a:gd name="T21" fmla="*/ 102 h 439"/>
              <a:gd name="T22" fmla="*/ 1219 w 1296"/>
              <a:gd name="T23" fmla="*/ 74 h 439"/>
              <a:gd name="T24" fmla="*/ 1239 w 1296"/>
              <a:gd name="T25" fmla="*/ 50 h 439"/>
              <a:gd name="T26" fmla="*/ 1253 w 1296"/>
              <a:gd name="T27" fmla="*/ 29 h 439"/>
              <a:gd name="T28" fmla="*/ 1264 w 1296"/>
              <a:gd name="T29" fmla="*/ 13 h 439"/>
              <a:gd name="T30" fmla="*/ 1272 w 1296"/>
              <a:gd name="T31" fmla="*/ 0 h 439"/>
              <a:gd name="T32" fmla="*/ 1296 w 1296"/>
              <a:gd name="T33" fmla="*/ 16 h 439"/>
              <a:gd name="T34" fmla="*/ 1287 w 1296"/>
              <a:gd name="T35" fmla="*/ 29 h 439"/>
              <a:gd name="T36" fmla="*/ 1276 w 1296"/>
              <a:gd name="T37" fmla="*/ 45 h 439"/>
              <a:gd name="T38" fmla="*/ 1260 w 1296"/>
              <a:gd name="T39" fmla="*/ 66 h 439"/>
              <a:gd name="T40" fmla="*/ 1239 w 1296"/>
              <a:gd name="T41" fmla="*/ 91 h 439"/>
              <a:gd name="T42" fmla="*/ 1213 w 1296"/>
              <a:gd name="T43" fmla="*/ 120 h 439"/>
              <a:gd name="T44" fmla="*/ 1146 w 1296"/>
              <a:gd name="T45" fmla="*/ 183 h 439"/>
              <a:gd name="T46" fmla="*/ 1058 w 1296"/>
              <a:gd name="T47" fmla="*/ 247 h 439"/>
              <a:gd name="T48" fmla="*/ 953 w 1296"/>
              <a:gd name="T49" fmla="*/ 305 h 439"/>
              <a:gd name="T50" fmla="*/ 833 w 1296"/>
              <a:gd name="T51" fmla="*/ 354 h 439"/>
              <a:gd name="T52" fmla="*/ 706 w 1296"/>
              <a:gd name="T53" fmla="*/ 390 h 439"/>
              <a:gd name="T54" fmla="*/ 575 w 1296"/>
              <a:gd name="T55" fmla="*/ 415 h 439"/>
              <a:gd name="T56" fmla="*/ 448 w 1296"/>
              <a:gd name="T57" fmla="*/ 430 h 439"/>
              <a:gd name="T58" fmla="*/ 221 w 1296"/>
              <a:gd name="T59" fmla="*/ 437 h 439"/>
              <a:gd name="T60" fmla="*/ 60 w 1296"/>
              <a:gd name="T61" fmla="*/ 428 h 439"/>
              <a:gd name="T62" fmla="*/ 0 w 1296"/>
              <a:gd name="T63" fmla="*/ 421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96" h="439">
                <a:moveTo>
                  <a:pt x="0" y="421"/>
                </a:moveTo>
                <a:cubicBezTo>
                  <a:pt x="0" y="421"/>
                  <a:pt x="22" y="424"/>
                  <a:pt x="61" y="427"/>
                </a:cubicBezTo>
                <a:cubicBezTo>
                  <a:pt x="99" y="430"/>
                  <a:pt x="154" y="433"/>
                  <a:pt x="221" y="433"/>
                </a:cubicBezTo>
                <a:cubicBezTo>
                  <a:pt x="287" y="433"/>
                  <a:pt x="365" y="430"/>
                  <a:pt x="447" y="422"/>
                </a:cubicBezTo>
                <a:cubicBezTo>
                  <a:pt x="488" y="417"/>
                  <a:pt x="531" y="412"/>
                  <a:pt x="573" y="404"/>
                </a:cubicBezTo>
                <a:cubicBezTo>
                  <a:pt x="616" y="397"/>
                  <a:pt x="660" y="388"/>
                  <a:pt x="702" y="377"/>
                </a:cubicBezTo>
                <a:cubicBezTo>
                  <a:pt x="745" y="366"/>
                  <a:pt x="787" y="353"/>
                  <a:pt x="828" y="338"/>
                </a:cubicBezTo>
                <a:cubicBezTo>
                  <a:pt x="868" y="323"/>
                  <a:pt x="907" y="306"/>
                  <a:pt x="944" y="288"/>
                </a:cubicBezTo>
                <a:cubicBezTo>
                  <a:pt x="981" y="269"/>
                  <a:pt x="1015" y="249"/>
                  <a:pt x="1047" y="229"/>
                </a:cubicBezTo>
                <a:cubicBezTo>
                  <a:pt x="1078" y="208"/>
                  <a:pt x="1106" y="186"/>
                  <a:pt x="1131" y="165"/>
                </a:cubicBezTo>
                <a:cubicBezTo>
                  <a:pt x="1156" y="143"/>
                  <a:pt x="1177" y="122"/>
                  <a:pt x="1195" y="102"/>
                </a:cubicBezTo>
                <a:cubicBezTo>
                  <a:pt x="1204" y="93"/>
                  <a:pt x="1212" y="83"/>
                  <a:pt x="1219" y="74"/>
                </a:cubicBezTo>
                <a:cubicBezTo>
                  <a:pt x="1226" y="65"/>
                  <a:pt x="1233" y="57"/>
                  <a:pt x="1239" y="50"/>
                </a:cubicBezTo>
                <a:cubicBezTo>
                  <a:pt x="1244" y="42"/>
                  <a:pt x="1249" y="35"/>
                  <a:pt x="1253" y="29"/>
                </a:cubicBezTo>
                <a:cubicBezTo>
                  <a:pt x="1258" y="23"/>
                  <a:pt x="1261" y="18"/>
                  <a:pt x="1264" y="13"/>
                </a:cubicBezTo>
                <a:cubicBezTo>
                  <a:pt x="1270" y="5"/>
                  <a:pt x="1272" y="0"/>
                  <a:pt x="1272" y="0"/>
                </a:cubicBezTo>
                <a:cubicBezTo>
                  <a:pt x="1296" y="16"/>
                  <a:pt x="1296" y="16"/>
                  <a:pt x="1296" y="16"/>
                </a:cubicBezTo>
                <a:cubicBezTo>
                  <a:pt x="1296" y="16"/>
                  <a:pt x="1293" y="20"/>
                  <a:pt x="1287" y="29"/>
                </a:cubicBezTo>
                <a:cubicBezTo>
                  <a:pt x="1284" y="33"/>
                  <a:pt x="1280" y="39"/>
                  <a:pt x="1276" y="45"/>
                </a:cubicBezTo>
                <a:cubicBezTo>
                  <a:pt x="1271" y="51"/>
                  <a:pt x="1266" y="58"/>
                  <a:pt x="1260" y="66"/>
                </a:cubicBezTo>
                <a:cubicBezTo>
                  <a:pt x="1254" y="73"/>
                  <a:pt x="1247" y="82"/>
                  <a:pt x="1239" y="91"/>
                </a:cubicBezTo>
                <a:cubicBezTo>
                  <a:pt x="1231" y="100"/>
                  <a:pt x="1223" y="110"/>
                  <a:pt x="1213" y="120"/>
                </a:cubicBezTo>
                <a:cubicBezTo>
                  <a:pt x="1195" y="140"/>
                  <a:pt x="1172" y="161"/>
                  <a:pt x="1146" y="183"/>
                </a:cubicBezTo>
                <a:cubicBezTo>
                  <a:pt x="1120" y="204"/>
                  <a:pt x="1091" y="226"/>
                  <a:pt x="1058" y="247"/>
                </a:cubicBezTo>
                <a:cubicBezTo>
                  <a:pt x="1026" y="267"/>
                  <a:pt x="990" y="287"/>
                  <a:pt x="953" y="305"/>
                </a:cubicBezTo>
                <a:cubicBezTo>
                  <a:pt x="915" y="323"/>
                  <a:pt x="875" y="339"/>
                  <a:pt x="833" y="354"/>
                </a:cubicBezTo>
                <a:cubicBezTo>
                  <a:pt x="792" y="368"/>
                  <a:pt x="749" y="380"/>
                  <a:pt x="706" y="390"/>
                </a:cubicBezTo>
                <a:cubicBezTo>
                  <a:pt x="662" y="401"/>
                  <a:pt x="619" y="409"/>
                  <a:pt x="575" y="415"/>
                </a:cubicBezTo>
                <a:cubicBezTo>
                  <a:pt x="532" y="422"/>
                  <a:pt x="489" y="427"/>
                  <a:pt x="448" y="430"/>
                </a:cubicBezTo>
                <a:cubicBezTo>
                  <a:pt x="365" y="437"/>
                  <a:pt x="287" y="439"/>
                  <a:pt x="221" y="437"/>
                </a:cubicBezTo>
                <a:cubicBezTo>
                  <a:pt x="154" y="436"/>
                  <a:pt x="99" y="432"/>
                  <a:pt x="60" y="428"/>
                </a:cubicBezTo>
                <a:cubicBezTo>
                  <a:pt x="22" y="424"/>
                  <a:pt x="0" y="421"/>
                  <a:pt x="0" y="421"/>
                </a:cubicBezTo>
              </a:path>
            </a:pathLst>
          </a:custGeom>
          <a:solidFill>
            <a:srgbClr val="E7E6E6">
              <a:lumMod val="40000"/>
              <a:lumOff val="60000"/>
            </a:srgbClr>
          </a:solidFill>
          <a:ln>
            <a:noFill/>
          </a:ln>
        </p:spPr>
        <p:txBody>
          <a:bodyPr wrap="square" lIns="91440" tIns="45720" rIns="91440" bIns="45720" anchor="ctr">
            <a:normAutofit/>
          </a:bodyPr>
          <a:lstStyle/>
          <a:p>
            <a:pPr algn="ctr"/>
            <a:endParaRPr/>
          </a:p>
        </p:txBody>
      </p:sp>
      <p:sp>
        <p:nvSpPr>
          <p:cNvPr id="7" name="任意多边形 6"/>
          <p:cNvSpPr/>
          <p:nvPr>
            <p:custDataLst>
              <p:tags r:id="rId6"/>
            </p:custDataLst>
          </p:nvPr>
        </p:nvSpPr>
        <p:spPr bwMode="auto">
          <a:xfrm rot="607256">
            <a:off x="5146929" y="4085721"/>
            <a:ext cx="625101" cy="520157"/>
          </a:xfrm>
          <a:custGeom>
            <a:avLst/>
            <a:gdLst>
              <a:gd name="T0" fmla="*/ 119 w 137"/>
              <a:gd name="T1" fmla="*/ 114 h 114"/>
              <a:gd name="T2" fmla="*/ 0 w 137"/>
              <a:gd name="T3" fmla="*/ 26 h 114"/>
              <a:gd name="T4" fmla="*/ 19 w 137"/>
              <a:gd name="T5" fmla="*/ 0 h 114"/>
              <a:gd name="T6" fmla="*/ 137 w 137"/>
              <a:gd name="T7" fmla="*/ 85 h 114"/>
              <a:gd name="T8" fmla="*/ 119 w 137"/>
              <a:gd name="T9" fmla="*/ 114 h 114"/>
            </a:gdLst>
            <a:ahLst/>
            <a:cxnLst>
              <a:cxn ang="0">
                <a:pos x="T0" y="T1"/>
              </a:cxn>
              <a:cxn ang="0">
                <a:pos x="T2" y="T3"/>
              </a:cxn>
              <a:cxn ang="0">
                <a:pos x="T4" y="T5"/>
              </a:cxn>
              <a:cxn ang="0">
                <a:pos x="T6" y="T7"/>
              </a:cxn>
              <a:cxn ang="0">
                <a:pos x="T8" y="T9"/>
              </a:cxn>
            </a:cxnLst>
            <a:rect l="0" t="0" r="r" b="b"/>
            <a:pathLst>
              <a:path w="137" h="114">
                <a:moveTo>
                  <a:pt x="119" y="114"/>
                </a:moveTo>
                <a:lnTo>
                  <a:pt x="0" y="26"/>
                </a:lnTo>
                <a:lnTo>
                  <a:pt x="19" y="0"/>
                </a:lnTo>
                <a:lnTo>
                  <a:pt x="137" y="85"/>
                </a:lnTo>
                <a:lnTo>
                  <a:pt x="119" y="114"/>
                </a:lnTo>
                <a:close/>
              </a:path>
            </a:pathLst>
          </a:custGeom>
          <a:solidFill>
            <a:sysClr val="window" lastClr="FFFFFF">
              <a:lumMod val="75000"/>
            </a:sysClr>
          </a:solidFill>
          <a:ln>
            <a:noFill/>
          </a:ln>
        </p:spPr>
        <p:txBody>
          <a:bodyPr wrap="square" lIns="91440" tIns="45720" rIns="91440" bIns="45720" anchor="ctr">
            <a:normAutofit/>
          </a:bodyPr>
          <a:lstStyle/>
          <a:p>
            <a:pPr algn="ctr"/>
            <a:endParaRPr/>
          </a:p>
        </p:txBody>
      </p:sp>
      <p:sp>
        <p:nvSpPr>
          <p:cNvPr id="8" name="任意多边形 7"/>
          <p:cNvSpPr/>
          <p:nvPr>
            <p:custDataLst>
              <p:tags r:id="rId7"/>
            </p:custDataLst>
          </p:nvPr>
        </p:nvSpPr>
        <p:spPr bwMode="auto">
          <a:xfrm rot="607256">
            <a:off x="5146929" y="4085721"/>
            <a:ext cx="625101" cy="520157"/>
          </a:xfrm>
          <a:custGeom>
            <a:avLst/>
            <a:gdLst>
              <a:gd name="T0" fmla="*/ 119 w 137"/>
              <a:gd name="T1" fmla="*/ 114 h 114"/>
              <a:gd name="T2" fmla="*/ 0 w 137"/>
              <a:gd name="T3" fmla="*/ 26 h 114"/>
              <a:gd name="T4" fmla="*/ 19 w 137"/>
              <a:gd name="T5" fmla="*/ 0 h 114"/>
              <a:gd name="T6" fmla="*/ 137 w 137"/>
              <a:gd name="T7" fmla="*/ 85 h 114"/>
              <a:gd name="T8" fmla="*/ 119 w 137"/>
              <a:gd name="T9" fmla="*/ 114 h 114"/>
            </a:gdLst>
            <a:ahLst/>
            <a:cxnLst>
              <a:cxn ang="0">
                <a:pos x="T0" y="T1"/>
              </a:cxn>
              <a:cxn ang="0">
                <a:pos x="T2" y="T3"/>
              </a:cxn>
              <a:cxn ang="0">
                <a:pos x="T4" y="T5"/>
              </a:cxn>
              <a:cxn ang="0">
                <a:pos x="T6" y="T7"/>
              </a:cxn>
              <a:cxn ang="0">
                <a:pos x="T8" y="T9"/>
              </a:cxn>
            </a:cxnLst>
            <a:rect l="0" t="0" r="r" b="b"/>
            <a:pathLst>
              <a:path w="137" h="114">
                <a:moveTo>
                  <a:pt x="119" y="114"/>
                </a:moveTo>
                <a:lnTo>
                  <a:pt x="0" y="26"/>
                </a:lnTo>
                <a:lnTo>
                  <a:pt x="19" y="0"/>
                </a:lnTo>
                <a:lnTo>
                  <a:pt x="137" y="85"/>
                </a:lnTo>
                <a:lnTo>
                  <a:pt x="119" y="1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a:endParaRPr/>
          </a:p>
        </p:txBody>
      </p:sp>
      <p:sp>
        <p:nvSpPr>
          <p:cNvPr id="9" name="任意多边形 8"/>
          <p:cNvSpPr/>
          <p:nvPr>
            <p:custDataLst>
              <p:tags r:id="rId8"/>
            </p:custDataLst>
          </p:nvPr>
        </p:nvSpPr>
        <p:spPr bwMode="auto">
          <a:xfrm rot="607256">
            <a:off x="4547994" y="3064064"/>
            <a:ext cx="1022062" cy="1104193"/>
          </a:xfrm>
          <a:custGeom>
            <a:avLst/>
            <a:gdLst>
              <a:gd name="T0" fmla="*/ 95 w 95"/>
              <a:gd name="T1" fmla="*/ 26 h 102"/>
              <a:gd name="T2" fmla="*/ 82 w 95"/>
              <a:gd name="T3" fmla="*/ 0 h 102"/>
              <a:gd name="T4" fmla="*/ 0 w 95"/>
              <a:gd name="T5" fmla="*/ 102 h 102"/>
              <a:gd name="T6" fmla="*/ 82 w 95"/>
              <a:gd name="T7" fmla="*/ 67 h 102"/>
              <a:gd name="T8" fmla="*/ 95 w 95"/>
              <a:gd name="T9" fmla="*/ 26 h 102"/>
            </a:gdLst>
            <a:ahLst/>
            <a:cxnLst>
              <a:cxn ang="0">
                <a:pos x="T0" y="T1"/>
              </a:cxn>
              <a:cxn ang="0">
                <a:pos x="T2" y="T3"/>
              </a:cxn>
              <a:cxn ang="0">
                <a:pos x="T4" y="T5"/>
              </a:cxn>
              <a:cxn ang="0">
                <a:pos x="T6" y="T7"/>
              </a:cxn>
              <a:cxn ang="0">
                <a:pos x="T8" y="T9"/>
              </a:cxn>
            </a:cxnLst>
            <a:rect l="0" t="0" r="r" b="b"/>
            <a:pathLst>
              <a:path w="95" h="102">
                <a:moveTo>
                  <a:pt x="95" y="26"/>
                </a:moveTo>
                <a:cubicBezTo>
                  <a:pt x="95" y="26"/>
                  <a:pt x="79" y="15"/>
                  <a:pt x="82" y="0"/>
                </a:cubicBezTo>
                <a:cubicBezTo>
                  <a:pt x="82" y="0"/>
                  <a:pt x="16" y="28"/>
                  <a:pt x="0" y="102"/>
                </a:cubicBezTo>
                <a:cubicBezTo>
                  <a:pt x="0" y="102"/>
                  <a:pt x="46" y="60"/>
                  <a:pt x="82" y="67"/>
                </a:cubicBezTo>
                <a:lnTo>
                  <a:pt x="95" y="26"/>
                </a:lnTo>
                <a:close/>
              </a:path>
            </a:pathLst>
          </a:custGeom>
          <a:solidFill>
            <a:sysClr val="window" lastClr="FFFFFF">
              <a:lumMod val="75000"/>
            </a:sysClr>
          </a:solidFill>
          <a:ln>
            <a:noFill/>
          </a:ln>
        </p:spPr>
        <p:txBody>
          <a:bodyPr wrap="square" lIns="91440" tIns="45720" rIns="91440" bIns="45720" anchor="ctr">
            <a:normAutofit/>
          </a:bodyPr>
          <a:lstStyle/>
          <a:p>
            <a:pPr algn="ctr"/>
            <a:endParaRPr/>
          </a:p>
        </p:txBody>
      </p:sp>
      <p:sp>
        <p:nvSpPr>
          <p:cNvPr id="10" name="任意多边形 9"/>
          <p:cNvSpPr/>
          <p:nvPr>
            <p:custDataLst>
              <p:tags r:id="rId9"/>
            </p:custDataLst>
          </p:nvPr>
        </p:nvSpPr>
        <p:spPr bwMode="auto">
          <a:xfrm rot="607256">
            <a:off x="5799012" y="4211915"/>
            <a:ext cx="775673" cy="1231949"/>
          </a:xfrm>
          <a:custGeom>
            <a:avLst/>
            <a:gdLst>
              <a:gd name="T0" fmla="*/ 44 w 72"/>
              <a:gd name="T1" fmla="*/ 0 h 114"/>
              <a:gd name="T2" fmla="*/ 72 w 72"/>
              <a:gd name="T3" fmla="*/ 4 h 114"/>
              <a:gd name="T4" fmla="*/ 0 w 72"/>
              <a:gd name="T5" fmla="*/ 114 h 114"/>
              <a:gd name="T6" fmla="*/ 8 w 72"/>
              <a:gd name="T7" fmla="*/ 25 h 114"/>
              <a:gd name="T8" fmla="*/ 44 w 72"/>
              <a:gd name="T9" fmla="*/ 0 h 114"/>
            </a:gdLst>
            <a:ahLst/>
            <a:cxnLst>
              <a:cxn ang="0">
                <a:pos x="T0" y="T1"/>
              </a:cxn>
              <a:cxn ang="0">
                <a:pos x="T2" y="T3"/>
              </a:cxn>
              <a:cxn ang="0">
                <a:pos x="T4" y="T5"/>
              </a:cxn>
              <a:cxn ang="0">
                <a:pos x="T6" y="T7"/>
              </a:cxn>
              <a:cxn ang="0">
                <a:pos x="T8" y="T9"/>
              </a:cxn>
            </a:cxnLst>
            <a:rect l="0" t="0" r="r" b="b"/>
            <a:pathLst>
              <a:path w="72" h="114">
                <a:moveTo>
                  <a:pt x="44" y="0"/>
                </a:moveTo>
                <a:cubicBezTo>
                  <a:pt x="44" y="0"/>
                  <a:pt x="58" y="12"/>
                  <a:pt x="72" y="4"/>
                </a:cubicBezTo>
                <a:cubicBezTo>
                  <a:pt x="72" y="4"/>
                  <a:pt x="66" y="76"/>
                  <a:pt x="0" y="114"/>
                </a:cubicBezTo>
                <a:cubicBezTo>
                  <a:pt x="0" y="114"/>
                  <a:pt x="26" y="57"/>
                  <a:pt x="8" y="25"/>
                </a:cubicBezTo>
                <a:cubicBezTo>
                  <a:pt x="44" y="0"/>
                  <a:pt x="44" y="0"/>
                  <a:pt x="44" y="0"/>
                </a:cubicBezTo>
              </a:path>
            </a:pathLst>
          </a:custGeom>
          <a:solidFill>
            <a:sysClr val="window" lastClr="FFFFFF">
              <a:lumMod val="75000"/>
            </a:sysClr>
          </a:solidFill>
          <a:ln>
            <a:noFill/>
          </a:ln>
        </p:spPr>
        <p:txBody>
          <a:bodyPr wrap="square" lIns="91440" tIns="45720" rIns="91440" bIns="45720" anchor="ctr">
            <a:normAutofit/>
          </a:bodyPr>
          <a:lstStyle/>
          <a:p>
            <a:pPr algn="ctr"/>
            <a:endParaRPr/>
          </a:p>
        </p:txBody>
      </p:sp>
      <p:sp>
        <p:nvSpPr>
          <p:cNvPr id="11" name="任意多边形 10"/>
          <p:cNvSpPr/>
          <p:nvPr>
            <p:custDataLst>
              <p:tags r:id="rId10"/>
            </p:custDataLst>
          </p:nvPr>
        </p:nvSpPr>
        <p:spPr bwMode="auto">
          <a:xfrm rot="607256">
            <a:off x="5433719" y="1958380"/>
            <a:ext cx="2094316" cy="2678351"/>
          </a:xfrm>
          <a:custGeom>
            <a:avLst/>
            <a:gdLst>
              <a:gd name="T0" fmla="*/ 50 w 194"/>
              <a:gd name="T1" fmla="*/ 248 h 248"/>
              <a:gd name="T2" fmla="*/ 140 w 194"/>
              <a:gd name="T3" fmla="*/ 167 h 248"/>
              <a:gd name="T4" fmla="*/ 193 w 194"/>
              <a:gd name="T5" fmla="*/ 0 h 248"/>
              <a:gd name="T6" fmla="*/ 50 w 194"/>
              <a:gd name="T7" fmla="*/ 101 h 248"/>
              <a:gd name="T8" fmla="*/ 0 w 194"/>
              <a:gd name="T9" fmla="*/ 212 h 248"/>
              <a:gd name="T10" fmla="*/ 50 w 194"/>
              <a:gd name="T11" fmla="*/ 248 h 248"/>
            </a:gdLst>
            <a:ahLst/>
            <a:cxnLst>
              <a:cxn ang="0">
                <a:pos x="T0" y="T1"/>
              </a:cxn>
              <a:cxn ang="0">
                <a:pos x="T2" y="T3"/>
              </a:cxn>
              <a:cxn ang="0">
                <a:pos x="T4" y="T5"/>
              </a:cxn>
              <a:cxn ang="0">
                <a:pos x="T6" y="T7"/>
              </a:cxn>
              <a:cxn ang="0">
                <a:pos x="T8" y="T9"/>
              </a:cxn>
              <a:cxn ang="0">
                <a:pos x="T10" y="T11"/>
              </a:cxn>
            </a:cxnLst>
            <a:rect l="0" t="0" r="r" b="b"/>
            <a:pathLst>
              <a:path w="194" h="248">
                <a:moveTo>
                  <a:pt x="50" y="248"/>
                </a:moveTo>
                <a:cubicBezTo>
                  <a:pt x="80" y="233"/>
                  <a:pt x="106" y="213"/>
                  <a:pt x="140" y="167"/>
                </a:cubicBezTo>
                <a:cubicBezTo>
                  <a:pt x="194" y="92"/>
                  <a:pt x="193" y="0"/>
                  <a:pt x="193" y="0"/>
                </a:cubicBezTo>
                <a:cubicBezTo>
                  <a:pt x="193" y="0"/>
                  <a:pt x="105" y="27"/>
                  <a:pt x="50" y="101"/>
                </a:cubicBezTo>
                <a:cubicBezTo>
                  <a:pt x="17" y="148"/>
                  <a:pt x="6" y="179"/>
                  <a:pt x="0" y="212"/>
                </a:cubicBezTo>
                <a:cubicBezTo>
                  <a:pt x="50" y="248"/>
                  <a:pt x="50" y="248"/>
                  <a:pt x="50" y="248"/>
                </a:cubicBezTo>
              </a:path>
            </a:pathLst>
          </a:custGeom>
          <a:solidFill>
            <a:sysClr val="window" lastClr="FFFFFF">
              <a:lumMod val="95000"/>
            </a:sysClr>
          </a:solidFill>
          <a:ln>
            <a:noFill/>
          </a:ln>
        </p:spPr>
        <p:txBody>
          <a:bodyPr wrap="square" lIns="91440" tIns="45720" rIns="91440" bIns="45720" anchor="ctr">
            <a:normAutofit/>
          </a:bodyPr>
          <a:lstStyle/>
          <a:p>
            <a:pPr algn="ctr"/>
            <a:endParaRPr/>
          </a:p>
        </p:txBody>
      </p:sp>
      <p:sp>
        <p:nvSpPr>
          <p:cNvPr id="12" name="任意多边形 11"/>
          <p:cNvSpPr/>
          <p:nvPr>
            <p:custDataLst>
              <p:tags r:id="rId11"/>
            </p:custDataLst>
          </p:nvPr>
        </p:nvSpPr>
        <p:spPr bwMode="auto">
          <a:xfrm rot="607256">
            <a:off x="5257397" y="3949542"/>
            <a:ext cx="693542" cy="547533"/>
          </a:xfrm>
          <a:custGeom>
            <a:avLst/>
            <a:gdLst>
              <a:gd name="T0" fmla="*/ 3 w 64"/>
              <a:gd name="T1" fmla="*/ 0 h 51"/>
              <a:gd name="T2" fmla="*/ 0 w 64"/>
              <a:gd name="T3" fmla="*/ 15 h 51"/>
              <a:gd name="T4" fmla="*/ 50 w 64"/>
              <a:gd name="T5" fmla="*/ 51 h 51"/>
              <a:gd name="T6" fmla="*/ 64 w 64"/>
              <a:gd name="T7" fmla="*/ 44 h 51"/>
              <a:gd name="T8" fmla="*/ 3 w 64"/>
              <a:gd name="T9" fmla="*/ 0 h 51"/>
            </a:gdLst>
            <a:ahLst/>
            <a:cxnLst>
              <a:cxn ang="0">
                <a:pos x="T0" y="T1"/>
              </a:cxn>
              <a:cxn ang="0">
                <a:pos x="T2" y="T3"/>
              </a:cxn>
              <a:cxn ang="0">
                <a:pos x="T4" y="T5"/>
              </a:cxn>
              <a:cxn ang="0">
                <a:pos x="T6" y="T7"/>
              </a:cxn>
              <a:cxn ang="0">
                <a:pos x="T8" y="T9"/>
              </a:cxn>
            </a:cxnLst>
            <a:rect l="0" t="0" r="r" b="b"/>
            <a:pathLst>
              <a:path w="64" h="51">
                <a:moveTo>
                  <a:pt x="3" y="0"/>
                </a:moveTo>
                <a:cubicBezTo>
                  <a:pt x="2" y="5"/>
                  <a:pt x="1" y="10"/>
                  <a:pt x="0" y="15"/>
                </a:cubicBezTo>
                <a:cubicBezTo>
                  <a:pt x="50" y="51"/>
                  <a:pt x="50" y="51"/>
                  <a:pt x="50" y="51"/>
                </a:cubicBezTo>
                <a:cubicBezTo>
                  <a:pt x="55" y="49"/>
                  <a:pt x="59" y="46"/>
                  <a:pt x="64" y="44"/>
                </a:cubicBezTo>
                <a:cubicBezTo>
                  <a:pt x="3" y="0"/>
                  <a:pt x="3" y="0"/>
                  <a:pt x="3" y="0"/>
                </a:cubicBezTo>
              </a:path>
            </a:pathLst>
          </a:custGeom>
          <a:solidFill>
            <a:srgbClr val="1F74AD">
              <a:lumMod val="75000"/>
            </a:srgbClr>
          </a:solidFill>
          <a:ln>
            <a:noFill/>
          </a:ln>
        </p:spPr>
        <p:txBody>
          <a:bodyPr wrap="square" lIns="91440" tIns="45720" rIns="91440" bIns="45720" anchor="ctr">
            <a:normAutofit/>
          </a:bodyPr>
          <a:lstStyle/>
          <a:p>
            <a:pPr algn="ctr"/>
            <a:endParaRPr/>
          </a:p>
        </p:txBody>
      </p:sp>
      <p:sp>
        <p:nvSpPr>
          <p:cNvPr id="13" name="任意多边形 12"/>
          <p:cNvSpPr/>
          <p:nvPr>
            <p:custDataLst>
              <p:tags r:id="rId12"/>
            </p:custDataLst>
          </p:nvPr>
        </p:nvSpPr>
        <p:spPr bwMode="auto">
          <a:xfrm rot="607256">
            <a:off x="6912720" y="2089348"/>
            <a:ext cx="766547" cy="839551"/>
          </a:xfrm>
          <a:custGeom>
            <a:avLst/>
            <a:gdLst>
              <a:gd name="T0" fmla="*/ 59 w 71"/>
              <a:gd name="T1" fmla="*/ 78 h 78"/>
              <a:gd name="T2" fmla="*/ 70 w 71"/>
              <a:gd name="T3" fmla="*/ 0 h 78"/>
              <a:gd name="T4" fmla="*/ 0 w 71"/>
              <a:gd name="T5" fmla="*/ 34 h 78"/>
              <a:gd name="T6" fmla="*/ 59 w 71"/>
              <a:gd name="T7" fmla="*/ 78 h 78"/>
            </a:gdLst>
            <a:ahLst/>
            <a:cxnLst>
              <a:cxn ang="0">
                <a:pos x="T0" y="T1"/>
              </a:cxn>
              <a:cxn ang="0">
                <a:pos x="T2" y="T3"/>
              </a:cxn>
              <a:cxn ang="0">
                <a:pos x="T4" y="T5"/>
              </a:cxn>
              <a:cxn ang="0">
                <a:pos x="T6" y="T7"/>
              </a:cxn>
            </a:cxnLst>
            <a:rect l="0" t="0" r="r" b="b"/>
            <a:pathLst>
              <a:path w="71" h="78">
                <a:moveTo>
                  <a:pt x="59" y="78"/>
                </a:moveTo>
                <a:cubicBezTo>
                  <a:pt x="71" y="34"/>
                  <a:pt x="70" y="0"/>
                  <a:pt x="70" y="0"/>
                </a:cubicBezTo>
                <a:cubicBezTo>
                  <a:pt x="70" y="0"/>
                  <a:pt x="37" y="10"/>
                  <a:pt x="0" y="34"/>
                </a:cubicBezTo>
                <a:cubicBezTo>
                  <a:pt x="59" y="78"/>
                  <a:pt x="59" y="78"/>
                  <a:pt x="59" y="78"/>
                </a:cubicBezTo>
              </a:path>
            </a:pathLst>
          </a:custGeom>
          <a:solidFill>
            <a:sysClr val="window" lastClr="FFFFFF">
              <a:lumMod val="85000"/>
            </a:sysClr>
          </a:solidFill>
          <a:ln>
            <a:noFill/>
          </a:ln>
        </p:spPr>
        <p:txBody>
          <a:bodyPr wrap="square" lIns="91440" tIns="45720" rIns="91440" bIns="45720" anchor="ctr">
            <a:normAutofit/>
          </a:bodyPr>
          <a:lstStyle/>
          <a:p>
            <a:pPr algn="ctr"/>
            <a:endParaRPr/>
          </a:p>
        </p:txBody>
      </p:sp>
      <p:sp>
        <p:nvSpPr>
          <p:cNvPr id="14" name="任意多边形 13"/>
          <p:cNvSpPr/>
          <p:nvPr>
            <p:custDataLst>
              <p:tags r:id="rId13"/>
            </p:custDataLst>
          </p:nvPr>
        </p:nvSpPr>
        <p:spPr bwMode="auto">
          <a:xfrm rot="607256">
            <a:off x="5171506" y="3634781"/>
            <a:ext cx="866927" cy="1168071"/>
          </a:xfrm>
          <a:custGeom>
            <a:avLst/>
            <a:gdLst>
              <a:gd name="T0" fmla="*/ 33 w 80"/>
              <a:gd name="T1" fmla="*/ 52 h 108"/>
              <a:gd name="T2" fmla="*/ 0 w 80"/>
              <a:gd name="T3" fmla="*/ 108 h 108"/>
              <a:gd name="T4" fmla="*/ 43 w 80"/>
              <a:gd name="T5" fmla="*/ 59 h 108"/>
              <a:gd name="T6" fmla="*/ 77 w 80"/>
              <a:gd name="T7" fmla="*/ 2 h 108"/>
              <a:gd name="T8" fmla="*/ 33 w 80"/>
              <a:gd name="T9" fmla="*/ 52 h 108"/>
            </a:gdLst>
            <a:ahLst/>
            <a:cxnLst>
              <a:cxn ang="0">
                <a:pos x="T0" y="T1"/>
              </a:cxn>
              <a:cxn ang="0">
                <a:pos x="T2" y="T3"/>
              </a:cxn>
              <a:cxn ang="0">
                <a:pos x="T4" y="T5"/>
              </a:cxn>
              <a:cxn ang="0">
                <a:pos x="T6" y="T7"/>
              </a:cxn>
              <a:cxn ang="0">
                <a:pos x="T8" y="T9"/>
              </a:cxn>
            </a:cxnLst>
            <a:rect l="0" t="0" r="r" b="b"/>
            <a:pathLst>
              <a:path w="80" h="108">
                <a:moveTo>
                  <a:pt x="33" y="52"/>
                </a:moveTo>
                <a:cubicBezTo>
                  <a:pt x="12" y="81"/>
                  <a:pt x="0" y="108"/>
                  <a:pt x="0" y="108"/>
                </a:cubicBezTo>
                <a:cubicBezTo>
                  <a:pt x="0" y="108"/>
                  <a:pt x="22" y="88"/>
                  <a:pt x="43" y="59"/>
                </a:cubicBezTo>
                <a:cubicBezTo>
                  <a:pt x="65" y="30"/>
                  <a:pt x="80" y="4"/>
                  <a:pt x="77" y="2"/>
                </a:cubicBezTo>
                <a:cubicBezTo>
                  <a:pt x="74" y="0"/>
                  <a:pt x="55" y="22"/>
                  <a:pt x="33" y="52"/>
                </a:cubicBezTo>
              </a:path>
            </a:pathLst>
          </a:custGeom>
          <a:solidFill>
            <a:srgbClr val="1F74AD"/>
          </a:solidFill>
          <a:ln>
            <a:noFill/>
          </a:ln>
        </p:spPr>
        <p:txBody>
          <a:bodyPr wrap="square" lIns="91440" tIns="45720" rIns="91440" bIns="45720" anchor="ctr">
            <a:normAutofit/>
          </a:bodyPr>
          <a:lstStyle/>
          <a:p>
            <a:pPr algn="ctr"/>
            <a:endParaRPr/>
          </a:p>
        </p:txBody>
      </p:sp>
      <p:sp>
        <p:nvSpPr>
          <p:cNvPr id="15" name="任意多边形 14"/>
          <p:cNvSpPr/>
          <p:nvPr>
            <p:custDataLst>
              <p:tags r:id="rId14"/>
            </p:custDataLst>
          </p:nvPr>
        </p:nvSpPr>
        <p:spPr bwMode="auto">
          <a:xfrm rot="607256">
            <a:off x="6435634" y="2779945"/>
            <a:ext cx="647914" cy="638789"/>
          </a:xfrm>
          <a:custGeom>
            <a:avLst/>
            <a:gdLst>
              <a:gd name="T0" fmla="*/ 51 w 60"/>
              <a:gd name="T1" fmla="*/ 45 h 59"/>
              <a:gd name="T2" fmla="*/ 15 w 60"/>
              <a:gd name="T3" fmla="*/ 51 h 59"/>
              <a:gd name="T4" fmla="*/ 9 w 60"/>
              <a:gd name="T5" fmla="*/ 14 h 59"/>
              <a:gd name="T6" fmla="*/ 45 w 60"/>
              <a:gd name="T7" fmla="*/ 8 h 59"/>
              <a:gd name="T8" fmla="*/ 51 w 60"/>
              <a:gd name="T9" fmla="*/ 45 h 59"/>
            </a:gdLst>
            <a:ahLst/>
            <a:cxnLst>
              <a:cxn ang="0">
                <a:pos x="T0" y="T1"/>
              </a:cxn>
              <a:cxn ang="0">
                <a:pos x="T2" y="T3"/>
              </a:cxn>
              <a:cxn ang="0">
                <a:pos x="T4" y="T5"/>
              </a:cxn>
              <a:cxn ang="0">
                <a:pos x="T6" y="T7"/>
              </a:cxn>
              <a:cxn ang="0">
                <a:pos x="T8" y="T9"/>
              </a:cxn>
            </a:cxnLst>
            <a:rect l="0" t="0" r="r" b="b"/>
            <a:pathLst>
              <a:path w="60" h="59">
                <a:moveTo>
                  <a:pt x="51" y="45"/>
                </a:moveTo>
                <a:cubicBezTo>
                  <a:pt x="43" y="57"/>
                  <a:pt x="26" y="59"/>
                  <a:pt x="15" y="51"/>
                </a:cubicBezTo>
                <a:cubicBezTo>
                  <a:pt x="3" y="42"/>
                  <a:pt x="0" y="26"/>
                  <a:pt x="9" y="14"/>
                </a:cubicBezTo>
                <a:cubicBezTo>
                  <a:pt x="17" y="2"/>
                  <a:pt x="34" y="0"/>
                  <a:pt x="45" y="8"/>
                </a:cubicBezTo>
                <a:cubicBezTo>
                  <a:pt x="57" y="17"/>
                  <a:pt x="60" y="33"/>
                  <a:pt x="51" y="45"/>
                </a:cubicBezTo>
              </a:path>
            </a:pathLst>
          </a:custGeom>
          <a:solidFill>
            <a:sysClr val="window" lastClr="FFFFFF">
              <a:lumMod val="85000"/>
            </a:sysClr>
          </a:solidFill>
          <a:ln>
            <a:noFill/>
          </a:ln>
        </p:spPr>
        <p:txBody>
          <a:bodyPr wrap="square" lIns="91440" tIns="45720" rIns="91440" bIns="45720" anchor="ctr">
            <a:normAutofit/>
          </a:bodyPr>
          <a:lstStyle/>
          <a:p>
            <a:pPr algn="ctr"/>
            <a:endParaRPr/>
          </a:p>
        </p:txBody>
      </p:sp>
      <p:sp>
        <p:nvSpPr>
          <p:cNvPr id="16" name="任意多边形 15"/>
          <p:cNvSpPr/>
          <p:nvPr>
            <p:custDataLst>
              <p:tags r:id="rId15"/>
            </p:custDataLst>
          </p:nvPr>
        </p:nvSpPr>
        <p:spPr bwMode="auto">
          <a:xfrm rot="607256">
            <a:off x="6522329" y="2866639"/>
            <a:ext cx="474529" cy="465403"/>
          </a:xfrm>
          <a:custGeom>
            <a:avLst/>
            <a:gdLst>
              <a:gd name="T0" fmla="*/ 38 w 44"/>
              <a:gd name="T1" fmla="*/ 33 h 43"/>
              <a:gd name="T2" fmla="*/ 11 w 44"/>
              <a:gd name="T3" fmla="*/ 37 h 43"/>
              <a:gd name="T4" fmla="*/ 6 w 44"/>
              <a:gd name="T5" fmla="*/ 10 h 43"/>
              <a:gd name="T6" fmla="*/ 33 w 44"/>
              <a:gd name="T7" fmla="*/ 6 h 43"/>
              <a:gd name="T8" fmla="*/ 38 w 44"/>
              <a:gd name="T9" fmla="*/ 33 h 43"/>
            </a:gdLst>
            <a:ahLst/>
            <a:cxnLst>
              <a:cxn ang="0">
                <a:pos x="T0" y="T1"/>
              </a:cxn>
              <a:cxn ang="0">
                <a:pos x="T2" y="T3"/>
              </a:cxn>
              <a:cxn ang="0">
                <a:pos x="T4" y="T5"/>
              </a:cxn>
              <a:cxn ang="0">
                <a:pos x="T6" y="T7"/>
              </a:cxn>
              <a:cxn ang="0">
                <a:pos x="T8" y="T9"/>
              </a:cxn>
            </a:cxnLst>
            <a:rect l="0" t="0" r="r" b="b"/>
            <a:pathLst>
              <a:path w="44" h="43">
                <a:moveTo>
                  <a:pt x="38" y="33"/>
                </a:moveTo>
                <a:cubicBezTo>
                  <a:pt x="31" y="41"/>
                  <a:pt x="19" y="43"/>
                  <a:pt x="11" y="37"/>
                </a:cubicBezTo>
                <a:cubicBezTo>
                  <a:pt x="2" y="31"/>
                  <a:pt x="0" y="19"/>
                  <a:pt x="6" y="10"/>
                </a:cubicBezTo>
                <a:cubicBezTo>
                  <a:pt x="13" y="2"/>
                  <a:pt x="25" y="0"/>
                  <a:pt x="33" y="6"/>
                </a:cubicBezTo>
                <a:cubicBezTo>
                  <a:pt x="42" y="12"/>
                  <a:pt x="44" y="24"/>
                  <a:pt x="38" y="33"/>
                </a:cubicBezTo>
              </a:path>
            </a:pathLst>
          </a:custGeom>
          <a:solidFill>
            <a:srgbClr val="1F74AD"/>
          </a:solidFill>
          <a:ln>
            <a:noFill/>
          </a:ln>
        </p:spPr>
        <p:txBody>
          <a:bodyPr wrap="square" lIns="91440" tIns="45720" rIns="91440" bIns="45720" anchor="ctr">
            <a:normAutofit/>
          </a:bodyPr>
          <a:lstStyle/>
          <a:p>
            <a:pPr algn="ctr"/>
            <a:endParaRPr/>
          </a:p>
        </p:txBody>
      </p:sp>
      <p:sp>
        <p:nvSpPr>
          <p:cNvPr id="17" name="任意多边形 16"/>
          <p:cNvSpPr/>
          <p:nvPr>
            <p:custDataLst>
              <p:tags r:id="rId16"/>
            </p:custDataLst>
          </p:nvPr>
        </p:nvSpPr>
        <p:spPr bwMode="auto">
          <a:xfrm rot="607256">
            <a:off x="5596686" y="4394751"/>
            <a:ext cx="159698" cy="118633"/>
          </a:xfrm>
          <a:custGeom>
            <a:avLst/>
            <a:gdLst>
              <a:gd name="T0" fmla="*/ 0 w 35"/>
              <a:gd name="T1" fmla="*/ 0 h 26"/>
              <a:gd name="T2" fmla="*/ 0 w 35"/>
              <a:gd name="T3" fmla="*/ 0 h 26"/>
              <a:gd name="T4" fmla="*/ 35 w 35"/>
              <a:gd name="T5" fmla="*/ 26 h 26"/>
              <a:gd name="T6" fmla="*/ 33 w 35"/>
              <a:gd name="T7" fmla="*/ 26 h 26"/>
              <a:gd name="T8" fmla="*/ 0 w 35"/>
              <a:gd name="T9" fmla="*/ 0 h 26"/>
            </a:gdLst>
            <a:ahLst/>
            <a:cxnLst>
              <a:cxn ang="0">
                <a:pos x="T0" y="T1"/>
              </a:cxn>
              <a:cxn ang="0">
                <a:pos x="T2" y="T3"/>
              </a:cxn>
              <a:cxn ang="0">
                <a:pos x="T4" y="T5"/>
              </a:cxn>
              <a:cxn ang="0">
                <a:pos x="T6" y="T7"/>
              </a:cxn>
              <a:cxn ang="0">
                <a:pos x="T8" y="T9"/>
              </a:cxn>
            </a:cxnLst>
            <a:rect l="0" t="0" r="r" b="b"/>
            <a:pathLst>
              <a:path w="35" h="26">
                <a:moveTo>
                  <a:pt x="0" y="0"/>
                </a:moveTo>
                <a:lnTo>
                  <a:pt x="0" y="0"/>
                </a:lnTo>
                <a:lnTo>
                  <a:pt x="35" y="26"/>
                </a:lnTo>
                <a:lnTo>
                  <a:pt x="33" y="26"/>
                </a:lnTo>
                <a:lnTo>
                  <a:pt x="0" y="0"/>
                </a:ln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18" name="任意多边形 17"/>
          <p:cNvSpPr/>
          <p:nvPr>
            <p:custDataLst>
              <p:tags r:id="rId17"/>
            </p:custDataLst>
          </p:nvPr>
        </p:nvSpPr>
        <p:spPr bwMode="auto">
          <a:xfrm rot="607256">
            <a:off x="5596686" y="4394751"/>
            <a:ext cx="159698" cy="118633"/>
          </a:xfrm>
          <a:custGeom>
            <a:avLst/>
            <a:gdLst>
              <a:gd name="T0" fmla="*/ 0 w 35"/>
              <a:gd name="T1" fmla="*/ 0 h 26"/>
              <a:gd name="T2" fmla="*/ 0 w 35"/>
              <a:gd name="T3" fmla="*/ 0 h 26"/>
              <a:gd name="T4" fmla="*/ 35 w 35"/>
              <a:gd name="T5" fmla="*/ 26 h 26"/>
              <a:gd name="T6" fmla="*/ 33 w 35"/>
              <a:gd name="T7" fmla="*/ 26 h 26"/>
              <a:gd name="T8" fmla="*/ 0 w 35"/>
              <a:gd name="T9" fmla="*/ 0 h 26"/>
            </a:gdLst>
            <a:ahLst/>
            <a:cxnLst>
              <a:cxn ang="0">
                <a:pos x="T0" y="T1"/>
              </a:cxn>
              <a:cxn ang="0">
                <a:pos x="T2" y="T3"/>
              </a:cxn>
              <a:cxn ang="0">
                <a:pos x="T4" y="T5"/>
              </a:cxn>
              <a:cxn ang="0">
                <a:pos x="T6" y="T7"/>
              </a:cxn>
              <a:cxn ang="0">
                <a:pos x="T8" y="T9"/>
              </a:cxn>
            </a:cxnLst>
            <a:rect l="0" t="0" r="r" b="b"/>
            <a:pathLst>
              <a:path w="35" h="26">
                <a:moveTo>
                  <a:pt x="0" y="0"/>
                </a:moveTo>
                <a:lnTo>
                  <a:pt x="0" y="0"/>
                </a:lnTo>
                <a:lnTo>
                  <a:pt x="35" y="26"/>
                </a:lnTo>
                <a:lnTo>
                  <a:pt x="33" y="2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19" name="任意多边形 18"/>
          <p:cNvSpPr/>
          <p:nvPr>
            <p:custDataLst>
              <p:tags r:id="rId18"/>
            </p:custDataLst>
          </p:nvPr>
        </p:nvSpPr>
        <p:spPr bwMode="auto">
          <a:xfrm rot="607256">
            <a:off x="5447520" y="4349602"/>
            <a:ext cx="301144" cy="282893"/>
          </a:xfrm>
          <a:custGeom>
            <a:avLst/>
            <a:gdLst>
              <a:gd name="T0" fmla="*/ 8 w 28"/>
              <a:gd name="T1" fmla="*/ 0 h 26"/>
              <a:gd name="T2" fmla="*/ 3 w 28"/>
              <a:gd name="T3" fmla="*/ 7 h 26"/>
              <a:gd name="T4" fmla="*/ 0 w 28"/>
              <a:gd name="T5" fmla="*/ 11 h 26"/>
              <a:gd name="T6" fmla="*/ 20 w 28"/>
              <a:gd name="T7" fmla="*/ 26 h 26"/>
              <a:gd name="T8" fmla="*/ 28 w 28"/>
              <a:gd name="T9" fmla="*/ 14 h 26"/>
              <a:gd name="T10" fmla="*/ 13 w 28"/>
              <a:gd name="T11" fmla="*/ 3 h 26"/>
              <a:gd name="T12" fmla="*/ 8 w 28"/>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8" h="26">
                <a:moveTo>
                  <a:pt x="8" y="0"/>
                </a:moveTo>
                <a:cubicBezTo>
                  <a:pt x="6" y="2"/>
                  <a:pt x="5" y="5"/>
                  <a:pt x="3" y="7"/>
                </a:cubicBezTo>
                <a:cubicBezTo>
                  <a:pt x="2" y="8"/>
                  <a:pt x="1" y="9"/>
                  <a:pt x="0" y="11"/>
                </a:cubicBezTo>
                <a:cubicBezTo>
                  <a:pt x="20" y="26"/>
                  <a:pt x="20" y="26"/>
                  <a:pt x="20" y="26"/>
                </a:cubicBezTo>
                <a:cubicBezTo>
                  <a:pt x="28" y="14"/>
                  <a:pt x="28" y="14"/>
                  <a:pt x="28" y="14"/>
                </a:cubicBezTo>
                <a:cubicBezTo>
                  <a:pt x="13" y="3"/>
                  <a:pt x="13" y="3"/>
                  <a:pt x="13" y="3"/>
                </a:cubicBezTo>
                <a:cubicBezTo>
                  <a:pt x="8" y="0"/>
                  <a:pt x="8" y="0"/>
                  <a:pt x="8" y="0"/>
                </a:cubicBezTo>
              </a:path>
            </a:pathLst>
          </a:custGeom>
          <a:solidFill>
            <a:sysClr val="window" lastClr="FFFFFF">
              <a:lumMod val="65000"/>
            </a:sysClr>
          </a:solidFill>
          <a:ln>
            <a:noFill/>
          </a:ln>
        </p:spPr>
        <p:txBody>
          <a:bodyPr wrap="square" lIns="91440" tIns="45720" rIns="91440" bIns="45720" anchor="ctr">
            <a:normAutofit fontScale="80000" lnSpcReduction="20000"/>
          </a:bodyPr>
          <a:lstStyle/>
          <a:p>
            <a:pPr algn="ctr"/>
            <a:endParaRPr/>
          </a:p>
        </p:txBody>
      </p:sp>
      <p:sp>
        <p:nvSpPr>
          <p:cNvPr id="20" name="任意多边形 19"/>
          <p:cNvSpPr/>
          <p:nvPr>
            <p:custDataLst>
              <p:tags r:id="rId19"/>
            </p:custDataLst>
          </p:nvPr>
        </p:nvSpPr>
        <p:spPr bwMode="auto">
          <a:xfrm rot="607256">
            <a:off x="5545233" y="4357446"/>
            <a:ext cx="205324" cy="150572"/>
          </a:xfrm>
          <a:custGeom>
            <a:avLst/>
            <a:gdLst>
              <a:gd name="T0" fmla="*/ 0 w 19"/>
              <a:gd name="T1" fmla="*/ 0 h 14"/>
              <a:gd name="T2" fmla="*/ 0 w 19"/>
              <a:gd name="T3" fmla="*/ 0 h 14"/>
              <a:gd name="T4" fmla="*/ 19 w 19"/>
              <a:gd name="T5" fmla="*/ 14 h 14"/>
              <a:gd name="T6" fmla="*/ 0 w 19"/>
              <a:gd name="T7" fmla="*/ 0 h 14"/>
            </a:gdLst>
            <a:ahLst/>
            <a:cxnLst>
              <a:cxn ang="0">
                <a:pos x="T0" y="T1"/>
              </a:cxn>
              <a:cxn ang="0">
                <a:pos x="T2" y="T3"/>
              </a:cxn>
              <a:cxn ang="0">
                <a:pos x="T4" y="T5"/>
              </a:cxn>
              <a:cxn ang="0">
                <a:pos x="T6" y="T7"/>
              </a:cxn>
            </a:cxnLst>
            <a:rect l="0" t="0" r="r" b="b"/>
            <a:pathLst>
              <a:path w="19" h="14">
                <a:moveTo>
                  <a:pt x="0" y="0"/>
                </a:moveTo>
                <a:cubicBezTo>
                  <a:pt x="0" y="0"/>
                  <a:pt x="0" y="0"/>
                  <a:pt x="0" y="0"/>
                </a:cubicBezTo>
                <a:cubicBezTo>
                  <a:pt x="19" y="14"/>
                  <a:pt x="19" y="14"/>
                  <a:pt x="19" y="14"/>
                </a:cubicBezTo>
                <a:cubicBezTo>
                  <a:pt x="0" y="0"/>
                  <a:pt x="0" y="0"/>
                  <a:pt x="0" y="0"/>
                </a:cubicBezTo>
              </a:path>
            </a:pathLst>
          </a:custGeom>
          <a:solidFill>
            <a:srgbClr val="00334E"/>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21" name="任意多边形 20"/>
          <p:cNvSpPr/>
          <p:nvPr>
            <p:custDataLst>
              <p:tags r:id="rId20"/>
            </p:custDataLst>
          </p:nvPr>
        </p:nvSpPr>
        <p:spPr bwMode="auto">
          <a:xfrm rot="607256">
            <a:off x="5498919" y="4335163"/>
            <a:ext cx="54752" cy="77567"/>
          </a:xfrm>
          <a:custGeom>
            <a:avLst/>
            <a:gdLst>
              <a:gd name="T0" fmla="*/ 5 w 5"/>
              <a:gd name="T1" fmla="*/ 0 h 7"/>
              <a:gd name="T2" fmla="*/ 0 w 5"/>
              <a:gd name="T3" fmla="*/ 7 h 7"/>
              <a:gd name="T4" fmla="*/ 5 w 5"/>
              <a:gd name="T5" fmla="*/ 0 h 7"/>
              <a:gd name="T6" fmla="*/ 5 w 5"/>
              <a:gd name="T7" fmla="*/ 0 h 7"/>
              <a:gd name="T8" fmla="*/ 5 w 5"/>
              <a:gd name="T9" fmla="*/ 0 h 7"/>
              <a:gd name="T10" fmla="*/ 5 w 5"/>
              <a:gd name="T11" fmla="*/ 0 h 7"/>
              <a:gd name="T12" fmla="*/ 5 w 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5" h="7">
                <a:moveTo>
                  <a:pt x="5" y="0"/>
                </a:moveTo>
                <a:cubicBezTo>
                  <a:pt x="3" y="2"/>
                  <a:pt x="2" y="5"/>
                  <a:pt x="0" y="7"/>
                </a:cubicBezTo>
                <a:cubicBezTo>
                  <a:pt x="2" y="5"/>
                  <a:pt x="3" y="2"/>
                  <a:pt x="5" y="0"/>
                </a:cubicBezTo>
                <a:cubicBezTo>
                  <a:pt x="5" y="0"/>
                  <a:pt x="5" y="0"/>
                  <a:pt x="5" y="0"/>
                </a:cubicBezTo>
                <a:cubicBezTo>
                  <a:pt x="5" y="0"/>
                  <a:pt x="5" y="0"/>
                  <a:pt x="5" y="0"/>
                </a:cubicBezTo>
                <a:cubicBezTo>
                  <a:pt x="5" y="0"/>
                  <a:pt x="5" y="0"/>
                  <a:pt x="5" y="0"/>
                </a:cubicBezTo>
                <a:cubicBezTo>
                  <a:pt x="5" y="0"/>
                  <a:pt x="5" y="0"/>
                  <a:pt x="5" y="0"/>
                </a:cubicBezTo>
              </a:path>
            </a:pathLst>
          </a:custGeom>
          <a:solidFill>
            <a:srgbClr val="00334E"/>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22" name="矩形 21"/>
          <p:cNvSpPr/>
          <p:nvPr>
            <p:custDataLst>
              <p:tags r:id="rId21"/>
            </p:custDataLst>
          </p:nvPr>
        </p:nvSpPr>
        <p:spPr bwMode="auto">
          <a:xfrm rot="607256">
            <a:off x="7737650" y="2161994"/>
            <a:ext cx="4562" cy="4562"/>
          </a:xfrm>
          <a:prstGeom prst="rect">
            <a:avLst/>
          </a:prstGeom>
          <a:solidFill>
            <a:srgbClr val="FCFDF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p>
        </p:txBody>
      </p:sp>
      <p:sp>
        <p:nvSpPr>
          <p:cNvPr id="23" name="任意多边形 22"/>
          <p:cNvSpPr/>
          <p:nvPr>
            <p:custDataLst>
              <p:tags r:id="rId22"/>
            </p:custDataLst>
          </p:nvPr>
        </p:nvSpPr>
        <p:spPr bwMode="auto">
          <a:xfrm rot="607256">
            <a:off x="7738085" y="216162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24" name="矩形 23"/>
          <p:cNvSpPr/>
          <p:nvPr>
            <p:custDataLst>
              <p:tags r:id="rId23"/>
            </p:custDataLst>
          </p:nvPr>
        </p:nvSpPr>
        <p:spPr bwMode="auto">
          <a:xfrm rot="607256">
            <a:off x="7737248" y="2161959"/>
            <a:ext cx="4562" cy="9126"/>
          </a:xfrm>
          <a:prstGeom prst="rect">
            <a:avLst/>
          </a:prstGeom>
          <a:solidFill>
            <a:srgbClr val="EEEFE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p>
        </p:txBody>
      </p:sp>
      <p:sp>
        <p:nvSpPr>
          <p:cNvPr id="25" name="矩形 24"/>
          <p:cNvSpPr/>
          <p:nvPr>
            <p:custDataLst>
              <p:tags r:id="rId24"/>
            </p:custDataLst>
          </p:nvPr>
        </p:nvSpPr>
        <p:spPr bwMode="auto">
          <a:xfrm rot="607256">
            <a:off x="7737248" y="2161959"/>
            <a:ext cx="4562" cy="9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p>
        </p:txBody>
      </p:sp>
      <p:sp>
        <p:nvSpPr>
          <p:cNvPr id="26" name="矩形 25"/>
          <p:cNvSpPr/>
          <p:nvPr>
            <p:custDataLst>
              <p:tags r:id="rId25"/>
            </p:custDataLst>
          </p:nvPr>
        </p:nvSpPr>
        <p:spPr bwMode="auto">
          <a:xfrm rot="607256">
            <a:off x="7736045" y="2170977"/>
            <a:ext cx="4562" cy="4562"/>
          </a:xfrm>
          <a:prstGeom prst="rect">
            <a:avLst/>
          </a:prstGeom>
          <a:solidFill>
            <a:srgbClr val="FC9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p>
        </p:txBody>
      </p:sp>
      <p:sp>
        <p:nvSpPr>
          <p:cNvPr id="27" name="任意多边形 26"/>
          <p:cNvSpPr/>
          <p:nvPr>
            <p:custDataLst>
              <p:tags r:id="rId26"/>
            </p:custDataLst>
          </p:nvPr>
        </p:nvSpPr>
        <p:spPr bwMode="auto">
          <a:xfrm rot="607256">
            <a:off x="7736482" y="2170611"/>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28" name="矩形 27"/>
          <p:cNvSpPr/>
          <p:nvPr>
            <p:custDataLst>
              <p:tags r:id="rId27"/>
            </p:custDataLst>
          </p:nvPr>
        </p:nvSpPr>
        <p:spPr bwMode="auto">
          <a:xfrm rot="607256">
            <a:off x="7737650" y="2161994"/>
            <a:ext cx="4562" cy="4562"/>
          </a:xfrm>
          <a:prstGeom prst="rect">
            <a:avLst/>
          </a:prstGeom>
          <a:solidFill>
            <a:srgbClr val="FCFDF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p>
        </p:txBody>
      </p:sp>
      <p:sp>
        <p:nvSpPr>
          <p:cNvPr id="29" name="任意多边形 28"/>
          <p:cNvSpPr/>
          <p:nvPr>
            <p:custDataLst>
              <p:tags r:id="rId28"/>
            </p:custDataLst>
          </p:nvPr>
        </p:nvSpPr>
        <p:spPr bwMode="auto">
          <a:xfrm rot="607256">
            <a:off x="7738085" y="216162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30" name="矩形 29"/>
          <p:cNvSpPr/>
          <p:nvPr>
            <p:custDataLst>
              <p:tags r:id="rId29"/>
            </p:custDataLst>
          </p:nvPr>
        </p:nvSpPr>
        <p:spPr bwMode="auto">
          <a:xfrm rot="607256">
            <a:off x="7737650" y="2161994"/>
            <a:ext cx="4562" cy="4562"/>
          </a:xfrm>
          <a:prstGeom prst="rect">
            <a:avLst/>
          </a:prstGeom>
          <a:solidFill>
            <a:srgbClr val="EEEFE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p>
        </p:txBody>
      </p:sp>
      <p:sp>
        <p:nvSpPr>
          <p:cNvPr id="31" name="矩形 30"/>
          <p:cNvSpPr/>
          <p:nvPr>
            <p:custDataLst>
              <p:tags r:id="rId30"/>
            </p:custDataLst>
          </p:nvPr>
        </p:nvSpPr>
        <p:spPr bwMode="auto">
          <a:xfrm rot="607256">
            <a:off x="7737650" y="2161994"/>
            <a:ext cx="4562" cy="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p>
        </p:txBody>
      </p:sp>
      <p:sp>
        <p:nvSpPr>
          <p:cNvPr id="32" name="矩形 31"/>
          <p:cNvSpPr/>
          <p:nvPr>
            <p:custDataLst>
              <p:tags r:id="rId31"/>
            </p:custDataLst>
          </p:nvPr>
        </p:nvSpPr>
        <p:spPr bwMode="auto">
          <a:xfrm rot="607256">
            <a:off x="7737650" y="2161994"/>
            <a:ext cx="4562" cy="4562"/>
          </a:xfrm>
          <a:prstGeom prst="rect">
            <a:avLst/>
          </a:prstGeom>
          <a:solidFill>
            <a:srgbClr val="FC9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p>
        </p:txBody>
      </p:sp>
      <p:sp>
        <p:nvSpPr>
          <p:cNvPr id="33" name="任意多边形 32"/>
          <p:cNvSpPr/>
          <p:nvPr>
            <p:custDataLst>
              <p:tags r:id="rId32"/>
            </p:custDataLst>
          </p:nvPr>
        </p:nvSpPr>
        <p:spPr bwMode="auto">
          <a:xfrm rot="607256">
            <a:off x="7738085" y="216162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34" name="任意多边形 33"/>
          <p:cNvSpPr/>
          <p:nvPr>
            <p:custDataLst>
              <p:tags r:id="rId33"/>
            </p:custDataLst>
          </p:nvPr>
        </p:nvSpPr>
        <p:spPr bwMode="auto">
          <a:xfrm rot="607256">
            <a:off x="7006201" y="2169822"/>
            <a:ext cx="570347" cy="1742980"/>
          </a:xfrm>
          <a:custGeom>
            <a:avLst/>
            <a:gdLst>
              <a:gd name="T0" fmla="*/ 0 w 53"/>
              <a:gd name="T1" fmla="*/ 161 h 161"/>
              <a:gd name="T2" fmla="*/ 0 w 53"/>
              <a:gd name="T3" fmla="*/ 161 h 161"/>
              <a:gd name="T4" fmla="*/ 0 w 53"/>
              <a:gd name="T5" fmla="*/ 161 h 161"/>
              <a:gd name="T6" fmla="*/ 0 w 53"/>
              <a:gd name="T7" fmla="*/ 160 h 161"/>
              <a:gd name="T8" fmla="*/ 0 w 53"/>
              <a:gd name="T9" fmla="*/ 160 h 161"/>
              <a:gd name="T10" fmla="*/ 0 w 53"/>
              <a:gd name="T11" fmla="*/ 160 h 161"/>
              <a:gd name="T12" fmla="*/ 0 w 53"/>
              <a:gd name="T13" fmla="*/ 160 h 161"/>
              <a:gd name="T14" fmla="*/ 0 w 53"/>
              <a:gd name="T15" fmla="*/ 160 h 161"/>
              <a:gd name="T16" fmla="*/ 0 w 53"/>
              <a:gd name="T17" fmla="*/ 160 h 161"/>
              <a:gd name="T18" fmla="*/ 0 w 53"/>
              <a:gd name="T19" fmla="*/ 160 h 161"/>
              <a:gd name="T20" fmla="*/ 0 w 53"/>
              <a:gd name="T21" fmla="*/ 160 h 161"/>
              <a:gd name="T22" fmla="*/ 0 w 53"/>
              <a:gd name="T23" fmla="*/ 160 h 161"/>
              <a:gd name="T24" fmla="*/ 0 w 53"/>
              <a:gd name="T25" fmla="*/ 160 h 161"/>
              <a:gd name="T26" fmla="*/ 0 w 53"/>
              <a:gd name="T27" fmla="*/ 160 h 161"/>
              <a:gd name="T28" fmla="*/ 0 w 53"/>
              <a:gd name="T29" fmla="*/ 160 h 161"/>
              <a:gd name="T30" fmla="*/ 1 w 53"/>
              <a:gd name="T31" fmla="*/ 159 h 161"/>
              <a:gd name="T32" fmla="*/ 1 w 53"/>
              <a:gd name="T33" fmla="*/ 159 h 161"/>
              <a:gd name="T34" fmla="*/ 1 w 53"/>
              <a:gd name="T35" fmla="*/ 159 h 161"/>
              <a:gd name="T36" fmla="*/ 7 w 53"/>
              <a:gd name="T37" fmla="*/ 150 h 161"/>
              <a:gd name="T38" fmla="*/ 7 w 53"/>
              <a:gd name="T39" fmla="*/ 150 h 161"/>
              <a:gd name="T40" fmla="*/ 7 w 53"/>
              <a:gd name="T41" fmla="*/ 150 h 161"/>
              <a:gd name="T42" fmla="*/ 7 w 53"/>
              <a:gd name="T43" fmla="*/ 149 h 161"/>
              <a:gd name="T44" fmla="*/ 7 w 53"/>
              <a:gd name="T45" fmla="*/ 149 h 161"/>
              <a:gd name="T46" fmla="*/ 7 w 53"/>
              <a:gd name="T47" fmla="*/ 149 h 161"/>
              <a:gd name="T48" fmla="*/ 8 w 53"/>
              <a:gd name="T49" fmla="*/ 149 h 161"/>
              <a:gd name="T50" fmla="*/ 8 w 53"/>
              <a:gd name="T51" fmla="*/ 149 h 161"/>
              <a:gd name="T52" fmla="*/ 8 w 53"/>
              <a:gd name="T53" fmla="*/ 149 h 161"/>
              <a:gd name="T54" fmla="*/ 8 w 53"/>
              <a:gd name="T55" fmla="*/ 149 h 161"/>
              <a:gd name="T56" fmla="*/ 8 w 53"/>
              <a:gd name="T57" fmla="*/ 149 h 161"/>
              <a:gd name="T58" fmla="*/ 8 w 53"/>
              <a:gd name="T59" fmla="*/ 149 h 161"/>
              <a:gd name="T60" fmla="*/ 8 w 53"/>
              <a:gd name="T61" fmla="*/ 149 h 161"/>
              <a:gd name="T62" fmla="*/ 8 w 53"/>
              <a:gd name="T63" fmla="*/ 149 h 161"/>
              <a:gd name="T64" fmla="*/ 8 w 53"/>
              <a:gd name="T65" fmla="*/ 149 h 161"/>
              <a:gd name="T66" fmla="*/ 8 w 53"/>
              <a:gd name="T67" fmla="*/ 148 h 161"/>
              <a:gd name="T68" fmla="*/ 8 w 53"/>
              <a:gd name="T69" fmla="*/ 148 h 161"/>
              <a:gd name="T70" fmla="*/ 8 w 53"/>
              <a:gd name="T71" fmla="*/ 148 h 161"/>
              <a:gd name="T72" fmla="*/ 53 w 53"/>
              <a:gd name="T73" fmla="*/ 0 h 161"/>
              <a:gd name="T74" fmla="*/ 8 w 53"/>
              <a:gd name="T75" fmla="*/ 148 h 161"/>
              <a:gd name="T76" fmla="*/ 53 w 53"/>
              <a:gd name="T7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3" h="161">
                <a:moveTo>
                  <a:pt x="0" y="161"/>
                </a:moveTo>
                <a:cubicBezTo>
                  <a:pt x="0" y="161"/>
                  <a:pt x="0" y="161"/>
                  <a:pt x="0" y="161"/>
                </a:cubicBezTo>
                <a:cubicBezTo>
                  <a:pt x="0" y="161"/>
                  <a:pt x="0" y="161"/>
                  <a:pt x="0" y="161"/>
                </a:cubicBezTo>
                <a:moveTo>
                  <a:pt x="0" y="160"/>
                </a:moveTo>
                <a:cubicBezTo>
                  <a:pt x="0" y="160"/>
                  <a:pt x="0" y="160"/>
                  <a:pt x="0" y="160"/>
                </a:cubicBezTo>
                <a:cubicBezTo>
                  <a:pt x="0" y="160"/>
                  <a:pt x="0" y="160"/>
                  <a:pt x="0" y="160"/>
                </a:cubicBezTo>
                <a:moveTo>
                  <a:pt x="0" y="160"/>
                </a:moveTo>
                <a:cubicBezTo>
                  <a:pt x="0" y="160"/>
                  <a:pt x="0" y="160"/>
                  <a:pt x="0" y="160"/>
                </a:cubicBezTo>
                <a:cubicBezTo>
                  <a:pt x="0" y="160"/>
                  <a:pt x="0" y="160"/>
                  <a:pt x="0" y="160"/>
                </a:cubicBezTo>
                <a:moveTo>
                  <a:pt x="0" y="160"/>
                </a:moveTo>
                <a:cubicBezTo>
                  <a:pt x="0" y="160"/>
                  <a:pt x="0" y="160"/>
                  <a:pt x="0" y="160"/>
                </a:cubicBezTo>
                <a:cubicBezTo>
                  <a:pt x="0" y="160"/>
                  <a:pt x="0" y="160"/>
                  <a:pt x="0" y="160"/>
                </a:cubicBezTo>
                <a:moveTo>
                  <a:pt x="0" y="160"/>
                </a:moveTo>
                <a:cubicBezTo>
                  <a:pt x="0" y="160"/>
                  <a:pt x="0" y="160"/>
                  <a:pt x="0" y="160"/>
                </a:cubicBezTo>
                <a:cubicBezTo>
                  <a:pt x="0" y="160"/>
                  <a:pt x="0" y="160"/>
                  <a:pt x="0" y="160"/>
                </a:cubicBezTo>
                <a:moveTo>
                  <a:pt x="1" y="159"/>
                </a:moveTo>
                <a:cubicBezTo>
                  <a:pt x="1" y="159"/>
                  <a:pt x="1" y="159"/>
                  <a:pt x="1" y="159"/>
                </a:cubicBezTo>
                <a:cubicBezTo>
                  <a:pt x="1" y="159"/>
                  <a:pt x="1" y="159"/>
                  <a:pt x="1" y="159"/>
                </a:cubicBezTo>
                <a:moveTo>
                  <a:pt x="7" y="150"/>
                </a:moveTo>
                <a:cubicBezTo>
                  <a:pt x="7" y="150"/>
                  <a:pt x="7" y="150"/>
                  <a:pt x="7" y="150"/>
                </a:cubicBezTo>
                <a:cubicBezTo>
                  <a:pt x="7" y="150"/>
                  <a:pt x="7" y="150"/>
                  <a:pt x="7" y="150"/>
                </a:cubicBezTo>
                <a:moveTo>
                  <a:pt x="7" y="149"/>
                </a:moveTo>
                <a:cubicBezTo>
                  <a:pt x="7" y="149"/>
                  <a:pt x="7" y="149"/>
                  <a:pt x="7" y="149"/>
                </a:cubicBezTo>
                <a:cubicBezTo>
                  <a:pt x="7" y="149"/>
                  <a:pt x="7" y="149"/>
                  <a:pt x="7" y="149"/>
                </a:cubicBezTo>
                <a:moveTo>
                  <a:pt x="8" y="149"/>
                </a:moveTo>
                <a:cubicBezTo>
                  <a:pt x="8" y="149"/>
                  <a:pt x="8" y="149"/>
                  <a:pt x="8" y="149"/>
                </a:cubicBezTo>
                <a:cubicBezTo>
                  <a:pt x="8" y="149"/>
                  <a:pt x="8" y="149"/>
                  <a:pt x="8" y="149"/>
                </a:cubicBezTo>
                <a:moveTo>
                  <a:pt x="8" y="149"/>
                </a:moveTo>
                <a:cubicBezTo>
                  <a:pt x="8" y="149"/>
                  <a:pt x="8" y="149"/>
                  <a:pt x="8" y="149"/>
                </a:cubicBezTo>
                <a:cubicBezTo>
                  <a:pt x="8" y="149"/>
                  <a:pt x="8" y="149"/>
                  <a:pt x="8" y="149"/>
                </a:cubicBezTo>
                <a:moveTo>
                  <a:pt x="8" y="149"/>
                </a:moveTo>
                <a:cubicBezTo>
                  <a:pt x="8" y="149"/>
                  <a:pt x="8" y="149"/>
                  <a:pt x="8" y="149"/>
                </a:cubicBezTo>
                <a:cubicBezTo>
                  <a:pt x="8" y="149"/>
                  <a:pt x="8" y="149"/>
                  <a:pt x="8" y="149"/>
                </a:cubicBezTo>
                <a:moveTo>
                  <a:pt x="8" y="148"/>
                </a:moveTo>
                <a:cubicBezTo>
                  <a:pt x="8" y="148"/>
                  <a:pt x="8" y="148"/>
                  <a:pt x="8" y="148"/>
                </a:cubicBezTo>
                <a:cubicBezTo>
                  <a:pt x="8" y="148"/>
                  <a:pt x="8" y="148"/>
                  <a:pt x="8" y="148"/>
                </a:cubicBezTo>
                <a:moveTo>
                  <a:pt x="53" y="0"/>
                </a:moveTo>
                <a:cubicBezTo>
                  <a:pt x="52" y="21"/>
                  <a:pt x="46" y="89"/>
                  <a:pt x="8" y="148"/>
                </a:cubicBezTo>
                <a:cubicBezTo>
                  <a:pt x="46" y="89"/>
                  <a:pt x="52" y="21"/>
                  <a:pt x="53" y="0"/>
                </a:cubicBezTo>
              </a:path>
            </a:pathLst>
          </a:cu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a:endParaRPr/>
          </a:p>
        </p:txBody>
      </p:sp>
      <p:sp>
        <p:nvSpPr>
          <p:cNvPr id="35" name="任意多边形 34"/>
          <p:cNvSpPr/>
          <p:nvPr>
            <p:custDataLst>
              <p:tags r:id="rId34"/>
            </p:custDataLst>
          </p:nvPr>
        </p:nvSpPr>
        <p:spPr bwMode="auto">
          <a:xfrm rot="607256">
            <a:off x="5853908" y="2026720"/>
            <a:ext cx="1665414" cy="2573407"/>
          </a:xfrm>
          <a:custGeom>
            <a:avLst/>
            <a:gdLst>
              <a:gd name="T0" fmla="*/ 154 w 154"/>
              <a:gd name="T1" fmla="*/ 9 h 238"/>
              <a:gd name="T2" fmla="*/ 154 w 154"/>
              <a:gd name="T3" fmla="*/ 9 h 238"/>
              <a:gd name="T4" fmla="*/ 152 w 154"/>
              <a:gd name="T5" fmla="*/ 27 h 238"/>
              <a:gd name="T6" fmla="*/ 152 w 154"/>
              <a:gd name="T7" fmla="*/ 27 h 238"/>
              <a:gd name="T8" fmla="*/ 152 w 154"/>
              <a:gd name="T9" fmla="*/ 27 h 238"/>
              <a:gd name="T10" fmla="*/ 152 w 154"/>
              <a:gd name="T11" fmla="*/ 28 h 238"/>
              <a:gd name="T12" fmla="*/ 143 w 154"/>
              <a:gd name="T13" fmla="*/ 74 h 238"/>
              <a:gd name="T14" fmla="*/ 143 w 154"/>
              <a:gd name="T15" fmla="*/ 74 h 238"/>
              <a:gd name="T16" fmla="*/ 143 w 154"/>
              <a:gd name="T17" fmla="*/ 74 h 238"/>
              <a:gd name="T18" fmla="*/ 143 w 154"/>
              <a:gd name="T19" fmla="*/ 75 h 238"/>
              <a:gd name="T20" fmla="*/ 95 w 154"/>
              <a:gd name="T21" fmla="*/ 77 h 238"/>
              <a:gd name="T22" fmla="*/ 106 w 154"/>
              <a:gd name="T23" fmla="*/ 98 h 238"/>
              <a:gd name="T24" fmla="*/ 101 w 154"/>
              <a:gd name="T25" fmla="*/ 114 h 238"/>
              <a:gd name="T26" fmla="*/ 101 w 154"/>
              <a:gd name="T27" fmla="*/ 114 h 238"/>
              <a:gd name="T28" fmla="*/ 80 w 154"/>
              <a:gd name="T29" fmla="*/ 125 h 238"/>
              <a:gd name="T30" fmla="*/ 80 w 154"/>
              <a:gd name="T31" fmla="*/ 125 h 238"/>
              <a:gd name="T32" fmla="*/ 65 w 154"/>
              <a:gd name="T33" fmla="*/ 120 h 238"/>
              <a:gd name="T34" fmla="*/ 65 w 154"/>
              <a:gd name="T35" fmla="*/ 120 h 238"/>
              <a:gd name="T36" fmla="*/ 30 w 154"/>
              <a:gd name="T37" fmla="*/ 167 h 238"/>
              <a:gd name="T38" fmla="*/ 30 w 154"/>
              <a:gd name="T39" fmla="*/ 167 h 238"/>
              <a:gd name="T40" fmla="*/ 30 w 154"/>
              <a:gd name="T41" fmla="*/ 167 h 238"/>
              <a:gd name="T42" fmla="*/ 30 w 154"/>
              <a:gd name="T43" fmla="*/ 167 h 238"/>
              <a:gd name="T44" fmla="*/ 30 w 154"/>
              <a:gd name="T45" fmla="*/ 167 h 238"/>
              <a:gd name="T46" fmla="*/ 30 w 154"/>
              <a:gd name="T47" fmla="*/ 167 h 238"/>
              <a:gd name="T48" fmla="*/ 30 w 154"/>
              <a:gd name="T49" fmla="*/ 167 h 238"/>
              <a:gd name="T50" fmla="*/ 30 w 154"/>
              <a:gd name="T51" fmla="*/ 167 h 238"/>
              <a:gd name="T52" fmla="*/ 30 w 154"/>
              <a:gd name="T53" fmla="*/ 167 h 238"/>
              <a:gd name="T54" fmla="*/ 30 w 154"/>
              <a:gd name="T55" fmla="*/ 167 h 238"/>
              <a:gd name="T56" fmla="*/ 30 w 154"/>
              <a:gd name="T57" fmla="*/ 167 h 238"/>
              <a:gd name="T58" fmla="*/ 30 w 154"/>
              <a:gd name="T59" fmla="*/ 167 h 238"/>
              <a:gd name="T60" fmla="*/ 30 w 154"/>
              <a:gd name="T61" fmla="*/ 167 h 238"/>
              <a:gd name="T62" fmla="*/ 30 w 154"/>
              <a:gd name="T63" fmla="*/ 167 h 238"/>
              <a:gd name="T64" fmla="*/ 20 w 154"/>
              <a:gd name="T65" fmla="*/ 189 h 238"/>
              <a:gd name="T66" fmla="*/ 20 w 154"/>
              <a:gd name="T67" fmla="*/ 189 h 238"/>
              <a:gd name="T68" fmla="*/ 20 w 154"/>
              <a:gd name="T69" fmla="*/ 190 h 238"/>
              <a:gd name="T70" fmla="*/ 9 w 154"/>
              <a:gd name="T71" fmla="*/ 206 h 238"/>
              <a:gd name="T72" fmla="*/ 9 w 154"/>
              <a:gd name="T73" fmla="*/ 206 h 238"/>
              <a:gd name="T74" fmla="*/ 9 w 154"/>
              <a:gd name="T75" fmla="*/ 206 h 238"/>
              <a:gd name="T76" fmla="*/ 25 w 154"/>
              <a:gd name="T77" fmla="*/ 238 h 238"/>
              <a:gd name="T78" fmla="*/ 64 w 154"/>
              <a:gd name="T79" fmla="*/ 208 h 238"/>
              <a:gd name="T80" fmla="*/ 101 w 154"/>
              <a:gd name="T81" fmla="*/ 165 h 238"/>
              <a:gd name="T82" fmla="*/ 101 w 154"/>
              <a:gd name="T83" fmla="*/ 164 h 238"/>
              <a:gd name="T84" fmla="*/ 101 w 154"/>
              <a:gd name="T85" fmla="*/ 164 h 238"/>
              <a:gd name="T86" fmla="*/ 101 w 154"/>
              <a:gd name="T87" fmla="*/ 164 h 238"/>
              <a:gd name="T88" fmla="*/ 101 w 154"/>
              <a:gd name="T89" fmla="*/ 164 h 238"/>
              <a:gd name="T90" fmla="*/ 102 w 154"/>
              <a:gd name="T91" fmla="*/ 163 h 238"/>
              <a:gd name="T92" fmla="*/ 108 w 154"/>
              <a:gd name="T93" fmla="*/ 154 h 238"/>
              <a:gd name="T94" fmla="*/ 108 w 154"/>
              <a:gd name="T95" fmla="*/ 153 h 238"/>
              <a:gd name="T96" fmla="*/ 109 w 154"/>
              <a:gd name="T97" fmla="*/ 153 h 238"/>
              <a:gd name="T98" fmla="*/ 109 w 154"/>
              <a:gd name="T99" fmla="*/ 153 h 238"/>
              <a:gd name="T100" fmla="*/ 109 w 154"/>
              <a:gd name="T101" fmla="*/ 153 h 238"/>
              <a:gd name="T102" fmla="*/ 109 w 154"/>
              <a:gd name="T103" fmla="*/ 152 h 238"/>
              <a:gd name="T104" fmla="*/ 109 w 154"/>
              <a:gd name="T105" fmla="*/ 152 h 238"/>
              <a:gd name="T106" fmla="*/ 154 w 154"/>
              <a:gd name="T107"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4" h="238">
                <a:moveTo>
                  <a:pt x="154" y="0"/>
                </a:moveTo>
                <a:cubicBezTo>
                  <a:pt x="154" y="2"/>
                  <a:pt x="154" y="5"/>
                  <a:pt x="154" y="9"/>
                </a:cubicBezTo>
                <a:cubicBezTo>
                  <a:pt x="154" y="9"/>
                  <a:pt x="154" y="9"/>
                  <a:pt x="154" y="9"/>
                </a:cubicBezTo>
                <a:cubicBezTo>
                  <a:pt x="154" y="9"/>
                  <a:pt x="154" y="9"/>
                  <a:pt x="154" y="9"/>
                </a:cubicBezTo>
                <a:cubicBezTo>
                  <a:pt x="153" y="14"/>
                  <a:pt x="153" y="20"/>
                  <a:pt x="152" y="27"/>
                </a:cubicBezTo>
                <a:cubicBezTo>
                  <a:pt x="152" y="27"/>
                  <a:pt x="152" y="27"/>
                  <a:pt x="152" y="27"/>
                </a:cubicBezTo>
                <a:cubicBezTo>
                  <a:pt x="152" y="27"/>
                  <a:pt x="152" y="27"/>
                  <a:pt x="152" y="27"/>
                </a:cubicBezTo>
                <a:cubicBezTo>
                  <a:pt x="152" y="27"/>
                  <a:pt x="152" y="27"/>
                  <a:pt x="152" y="27"/>
                </a:cubicBezTo>
                <a:cubicBezTo>
                  <a:pt x="152" y="27"/>
                  <a:pt x="152" y="27"/>
                  <a:pt x="152" y="27"/>
                </a:cubicBezTo>
                <a:cubicBezTo>
                  <a:pt x="152" y="27"/>
                  <a:pt x="152" y="27"/>
                  <a:pt x="152" y="27"/>
                </a:cubicBezTo>
                <a:cubicBezTo>
                  <a:pt x="152" y="27"/>
                  <a:pt x="152" y="27"/>
                  <a:pt x="152" y="27"/>
                </a:cubicBezTo>
                <a:cubicBezTo>
                  <a:pt x="152" y="27"/>
                  <a:pt x="152" y="28"/>
                  <a:pt x="152" y="28"/>
                </a:cubicBezTo>
                <a:cubicBezTo>
                  <a:pt x="152" y="28"/>
                  <a:pt x="152" y="28"/>
                  <a:pt x="152" y="28"/>
                </a:cubicBezTo>
                <a:cubicBezTo>
                  <a:pt x="150" y="40"/>
                  <a:pt x="148" y="56"/>
                  <a:pt x="143" y="74"/>
                </a:cubicBezTo>
                <a:cubicBezTo>
                  <a:pt x="143" y="74"/>
                  <a:pt x="143" y="74"/>
                  <a:pt x="143" y="74"/>
                </a:cubicBezTo>
                <a:cubicBezTo>
                  <a:pt x="143" y="74"/>
                  <a:pt x="143" y="74"/>
                  <a:pt x="143" y="74"/>
                </a:cubicBezTo>
                <a:cubicBezTo>
                  <a:pt x="143" y="74"/>
                  <a:pt x="143" y="74"/>
                  <a:pt x="143" y="74"/>
                </a:cubicBezTo>
                <a:cubicBezTo>
                  <a:pt x="143" y="74"/>
                  <a:pt x="143" y="74"/>
                  <a:pt x="143" y="74"/>
                </a:cubicBezTo>
                <a:cubicBezTo>
                  <a:pt x="143" y="74"/>
                  <a:pt x="143" y="74"/>
                  <a:pt x="143" y="75"/>
                </a:cubicBezTo>
                <a:cubicBezTo>
                  <a:pt x="143" y="75"/>
                  <a:pt x="143" y="75"/>
                  <a:pt x="143" y="75"/>
                </a:cubicBezTo>
                <a:cubicBezTo>
                  <a:pt x="113" y="53"/>
                  <a:pt x="113" y="53"/>
                  <a:pt x="113" y="53"/>
                </a:cubicBezTo>
                <a:cubicBezTo>
                  <a:pt x="95" y="77"/>
                  <a:pt x="95" y="77"/>
                  <a:pt x="95" y="77"/>
                </a:cubicBezTo>
                <a:cubicBezTo>
                  <a:pt x="102" y="82"/>
                  <a:pt x="106" y="90"/>
                  <a:pt x="106" y="98"/>
                </a:cubicBezTo>
                <a:cubicBezTo>
                  <a:pt x="106" y="98"/>
                  <a:pt x="106" y="98"/>
                  <a:pt x="106" y="98"/>
                </a:cubicBezTo>
                <a:cubicBezTo>
                  <a:pt x="106" y="104"/>
                  <a:pt x="105" y="109"/>
                  <a:pt x="101" y="114"/>
                </a:cubicBezTo>
                <a:cubicBezTo>
                  <a:pt x="101" y="114"/>
                  <a:pt x="101" y="114"/>
                  <a:pt x="101" y="114"/>
                </a:cubicBezTo>
                <a:cubicBezTo>
                  <a:pt x="101" y="114"/>
                  <a:pt x="101" y="114"/>
                  <a:pt x="101" y="114"/>
                </a:cubicBezTo>
                <a:cubicBezTo>
                  <a:pt x="101" y="114"/>
                  <a:pt x="101" y="114"/>
                  <a:pt x="101" y="114"/>
                </a:cubicBezTo>
                <a:cubicBezTo>
                  <a:pt x="96" y="121"/>
                  <a:pt x="88" y="125"/>
                  <a:pt x="80" y="125"/>
                </a:cubicBezTo>
                <a:cubicBezTo>
                  <a:pt x="80" y="125"/>
                  <a:pt x="80" y="125"/>
                  <a:pt x="80" y="125"/>
                </a:cubicBezTo>
                <a:cubicBezTo>
                  <a:pt x="80" y="125"/>
                  <a:pt x="80" y="125"/>
                  <a:pt x="80" y="125"/>
                </a:cubicBezTo>
                <a:cubicBezTo>
                  <a:pt x="80" y="125"/>
                  <a:pt x="80" y="125"/>
                  <a:pt x="80" y="125"/>
                </a:cubicBezTo>
                <a:cubicBezTo>
                  <a:pt x="80" y="125"/>
                  <a:pt x="80" y="125"/>
                  <a:pt x="80" y="125"/>
                </a:cubicBezTo>
                <a:cubicBezTo>
                  <a:pt x="75" y="125"/>
                  <a:pt x="69" y="123"/>
                  <a:pt x="65" y="120"/>
                </a:cubicBezTo>
                <a:cubicBezTo>
                  <a:pt x="65" y="120"/>
                  <a:pt x="65" y="120"/>
                  <a:pt x="65" y="120"/>
                </a:cubicBezTo>
                <a:cubicBezTo>
                  <a:pt x="65" y="120"/>
                  <a:pt x="65" y="120"/>
                  <a:pt x="65" y="120"/>
                </a:cubicBezTo>
                <a:cubicBezTo>
                  <a:pt x="65" y="120"/>
                  <a:pt x="65" y="120"/>
                  <a:pt x="65" y="120"/>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1" y="169"/>
                  <a:pt x="27" y="177"/>
                  <a:pt x="20" y="189"/>
                </a:cubicBezTo>
                <a:cubicBezTo>
                  <a:pt x="20" y="189"/>
                  <a:pt x="20" y="189"/>
                  <a:pt x="20" y="189"/>
                </a:cubicBezTo>
                <a:cubicBezTo>
                  <a:pt x="20" y="189"/>
                  <a:pt x="20" y="189"/>
                  <a:pt x="20" y="189"/>
                </a:cubicBezTo>
                <a:cubicBezTo>
                  <a:pt x="20" y="189"/>
                  <a:pt x="20" y="189"/>
                  <a:pt x="20" y="189"/>
                </a:cubicBezTo>
                <a:cubicBezTo>
                  <a:pt x="20" y="189"/>
                  <a:pt x="20" y="189"/>
                  <a:pt x="20" y="189"/>
                </a:cubicBezTo>
                <a:cubicBezTo>
                  <a:pt x="20" y="189"/>
                  <a:pt x="20" y="190"/>
                  <a:pt x="20" y="190"/>
                </a:cubicBezTo>
                <a:cubicBezTo>
                  <a:pt x="20" y="190"/>
                  <a:pt x="20" y="190"/>
                  <a:pt x="20" y="190"/>
                </a:cubicBezTo>
                <a:cubicBezTo>
                  <a:pt x="17" y="195"/>
                  <a:pt x="13" y="200"/>
                  <a:pt x="9" y="206"/>
                </a:cubicBezTo>
                <a:cubicBezTo>
                  <a:pt x="9" y="206"/>
                  <a:pt x="9" y="206"/>
                  <a:pt x="9" y="206"/>
                </a:cubicBezTo>
                <a:cubicBezTo>
                  <a:pt x="9" y="206"/>
                  <a:pt x="9" y="206"/>
                  <a:pt x="9" y="206"/>
                </a:cubicBezTo>
                <a:cubicBezTo>
                  <a:pt x="9" y="206"/>
                  <a:pt x="9" y="206"/>
                  <a:pt x="9" y="206"/>
                </a:cubicBezTo>
                <a:cubicBezTo>
                  <a:pt x="9" y="206"/>
                  <a:pt x="9" y="206"/>
                  <a:pt x="9" y="206"/>
                </a:cubicBezTo>
                <a:cubicBezTo>
                  <a:pt x="6" y="210"/>
                  <a:pt x="3" y="215"/>
                  <a:pt x="0" y="219"/>
                </a:cubicBezTo>
                <a:cubicBezTo>
                  <a:pt x="25" y="238"/>
                  <a:pt x="25" y="238"/>
                  <a:pt x="25" y="238"/>
                </a:cubicBezTo>
                <a:cubicBezTo>
                  <a:pt x="26" y="237"/>
                  <a:pt x="28" y="236"/>
                  <a:pt x="29" y="235"/>
                </a:cubicBezTo>
                <a:cubicBezTo>
                  <a:pt x="41" y="228"/>
                  <a:pt x="52" y="219"/>
                  <a:pt x="64" y="208"/>
                </a:cubicBezTo>
                <a:cubicBezTo>
                  <a:pt x="75" y="197"/>
                  <a:pt x="87" y="183"/>
                  <a:pt x="101" y="165"/>
                </a:cubicBezTo>
                <a:cubicBezTo>
                  <a:pt x="101" y="165"/>
                  <a:pt x="101" y="165"/>
                  <a:pt x="101" y="165"/>
                </a:cubicBezTo>
                <a:cubicBezTo>
                  <a:pt x="101" y="165"/>
                  <a:pt x="101" y="164"/>
                  <a:pt x="101" y="164"/>
                </a:cubicBezTo>
                <a:cubicBezTo>
                  <a:pt x="101" y="164"/>
                  <a:pt x="101" y="164"/>
                  <a:pt x="101" y="164"/>
                </a:cubicBezTo>
                <a:cubicBezTo>
                  <a:pt x="101" y="164"/>
                  <a:pt x="101" y="164"/>
                  <a:pt x="101" y="164"/>
                </a:cubicBezTo>
                <a:cubicBezTo>
                  <a:pt x="101" y="164"/>
                  <a:pt x="101" y="164"/>
                  <a:pt x="101" y="164"/>
                </a:cubicBezTo>
                <a:cubicBezTo>
                  <a:pt x="101" y="164"/>
                  <a:pt x="101" y="164"/>
                  <a:pt x="101" y="164"/>
                </a:cubicBezTo>
                <a:cubicBezTo>
                  <a:pt x="101" y="164"/>
                  <a:pt x="101" y="164"/>
                  <a:pt x="101" y="164"/>
                </a:cubicBezTo>
                <a:cubicBezTo>
                  <a:pt x="101" y="164"/>
                  <a:pt x="101" y="164"/>
                  <a:pt x="101" y="164"/>
                </a:cubicBezTo>
                <a:cubicBezTo>
                  <a:pt x="101" y="164"/>
                  <a:pt x="101" y="164"/>
                  <a:pt x="101" y="164"/>
                </a:cubicBezTo>
                <a:cubicBezTo>
                  <a:pt x="101" y="164"/>
                  <a:pt x="101" y="164"/>
                  <a:pt x="101" y="164"/>
                </a:cubicBezTo>
                <a:cubicBezTo>
                  <a:pt x="101" y="163"/>
                  <a:pt x="101" y="163"/>
                  <a:pt x="102" y="163"/>
                </a:cubicBezTo>
                <a:cubicBezTo>
                  <a:pt x="102" y="163"/>
                  <a:pt x="102" y="163"/>
                  <a:pt x="102" y="163"/>
                </a:cubicBezTo>
                <a:cubicBezTo>
                  <a:pt x="104" y="160"/>
                  <a:pt x="106" y="157"/>
                  <a:pt x="108" y="154"/>
                </a:cubicBezTo>
                <a:cubicBezTo>
                  <a:pt x="108" y="154"/>
                  <a:pt x="108" y="154"/>
                  <a:pt x="108" y="154"/>
                </a:cubicBezTo>
                <a:cubicBezTo>
                  <a:pt x="108" y="153"/>
                  <a:pt x="108" y="153"/>
                  <a:pt x="108" y="153"/>
                </a:cubicBezTo>
                <a:cubicBezTo>
                  <a:pt x="108" y="153"/>
                  <a:pt x="108" y="153"/>
                  <a:pt x="108" y="153"/>
                </a:cubicBezTo>
                <a:cubicBezTo>
                  <a:pt x="108" y="153"/>
                  <a:pt x="109" y="153"/>
                  <a:pt x="109" y="153"/>
                </a:cubicBezTo>
                <a:cubicBezTo>
                  <a:pt x="109" y="153"/>
                  <a:pt x="109" y="153"/>
                  <a:pt x="109" y="153"/>
                </a:cubicBezTo>
                <a:cubicBezTo>
                  <a:pt x="109" y="153"/>
                  <a:pt x="109" y="153"/>
                  <a:pt x="109" y="153"/>
                </a:cubicBezTo>
                <a:cubicBezTo>
                  <a:pt x="109" y="153"/>
                  <a:pt x="109" y="153"/>
                  <a:pt x="109" y="153"/>
                </a:cubicBezTo>
                <a:cubicBezTo>
                  <a:pt x="109" y="153"/>
                  <a:pt x="109" y="153"/>
                  <a:pt x="109" y="153"/>
                </a:cubicBezTo>
                <a:cubicBezTo>
                  <a:pt x="109" y="153"/>
                  <a:pt x="109" y="153"/>
                  <a:pt x="109" y="153"/>
                </a:cubicBezTo>
                <a:cubicBezTo>
                  <a:pt x="109" y="153"/>
                  <a:pt x="109" y="152"/>
                  <a:pt x="109" y="152"/>
                </a:cubicBezTo>
                <a:cubicBezTo>
                  <a:pt x="109" y="152"/>
                  <a:pt x="109" y="152"/>
                  <a:pt x="109" y="152"/>
                </a:cubicBezTo>
                <a:cubicBezTo>
                  <a:pt x="109" y="152"/>
                  <a:pt x="109" y="152"/>
                  <a:pt x="109" y="152"/>
                </a:cubicBezTo>
                <a:cubicBezTo>
                  <a:pt x="147" y="93"/>
                  <a:pt x="153" y="25"/>
                  <a:pt x="154" y="4"/>
                </a:cubicBezTo>
                <a:cubicBezTo>
                  <a:pt x="154" y="2"/>
                  <a:pt x="154" y="1"/>
                  <a:pt x="154" y="0"/>
                </a:cubicBezTo>
              </a:path>
            </a:pathLst>
          </a:custGeom>
          <a:solidFill>
            <a:sysClr val="window" lastClr="FFFFFF">
              <a:lumMod val="85000"/>
            </a:sysClr>
          </a:solidFill>
          <a:ln>
            <a:noFill/>
          </a:ln>
        </p:spPr>
        <p:txBody>
          <a:bodyPr wrap="square" lIns="91440" tIns="45720" rIns="91440" bIns="45720" anchor="ctr">
            <a:normAutofit/>
          </a:bodyPr>
          <a:lstStyle/>
          <a:p>
            <a:pPr algn="ctr"/>
            <a:endParaRPr/>
          </a:p>
        </p:txBody>
      </p:sp>
      <p:sp>
        <p:nvSpPr>
          <p:cNvPr id="36" name="任意多边形 35"/>
          <p:cNvSpPr/>
          <p:nvPr>
            <p:custDataLst>
              <p:tags r:id="rId35"/>
            </p:custDataLst>
          </p:nvPr>
        </p:nvSpPr>
        <p:spPr bwMode="auto">
          <a:xfrm rot="607256">
            <a:off x="7535384" y="2271437"/>
            <a:ext cx="118633" cy="711793"/>
          </a:xfrm>
          <a:custGeom>
            <a:avLst/>
            <a:gdLst>
              <a:gd name="T0" fmla="*/ 0 w 11"/>
              <a:gd name="T1" fmla="*/ 65 h 66"/>
              <a:gd name="T2" fmla="*/ 0 w 11"/>
              <a:gd name="T3" fmla="*/ 66 h 66"/>
              <a:gd name="T4" fmla="*/ 0 w 11"/>
              <a:gd name="T5" fmla="*/ 66 h 66"/>
              <a:gd name="T6" fmla="*/ 0 w 11"/>
              <a:gd name="T7" fmla="*/ 65 h 66"/>
              <a:gd name="T8" fmla="*/ 0 w 11"/>
              <a:gd name="T9" fmla="*/ 65 h 66"/>
              <a:gd name="T10" fmla="*/ 0 w 11"/>
              <a:gd name="T11" fmla="*/ 65 h 66"/>
              <a:gd name="T12" fmla="*/ 0 w 11"/>
              <a:gd name="T13" fmla="*/ 65 h 66"/>
              <a:gd name="T14" fmla="*/ 0 w 11"/>
              <a:gd name="T15" fmla="*/ 65 h 66"/>
              <a:gd name="T16" fmla="*/ 0 w 11"/>
              <a:gd name="T17" fmla="*/ 65 h 66"/>
              <a:gd name="T18" fmla="*/ 0 w 11"/>
              <a:gd name="T19" fmla="*/ 65 h 66"/>
              <a:gd name="T20" fmla="*/ 9 w 11"/>
              <a:gd name="T21" fmla="*/ 19 h 66"/>
              <a:gd name="T22" fmla="*/ 9 w 11"/>
              <a:gd name="T23" fmla="*/ 19 h 66"/>
              <a:gd name="T24" fmla="*/ 9 w 11"/>
              <a:gd name="T25" fmla="*/ 19 h 66"/>
              <a:gd name="T26" fmla="*/ 9 w 11"/>
              <a:gd name="T27" fmla="*/ 18 h 66"/>
              <a:gd name="T28" fmla="*/ 9 w 11"/>
              <a:gd name="T29" fmla="*/ 18 h 66"/>
              <a:gd name="T30" fmla="*/ 9 w 11"/>
              <a:gd name="T31" fmla="*/ 18 h 66"/>
              <a:gd name="T32" fmla="*/ 9 w 11"/>
              <a:gd name="T33" fmla="*/ 18 h 66"/>
              <a:gd name="T34" fmla="*/ 9 w 11"/>
              <a:gd name="T35" fmla="*/ 18 h 66"/>
              <a:gd name="T36" fmla="*/ 9 w 11"/>
              <a:gd name="T37" fmla="*/ 18 h 66"/>
              <a:gd name="T38" fmla="*/ 9 w 11"/>
              <a:gd name="T39" fmla="*/ 18 h 66"/>
              <a:gd name="T40" fmla="*/ 9 w 11"/>
              <a:gd name="T41" fmla="*/ 18 h 66"/>
              <a:gd name="T42" fmla="*/ 9 w 11"/>
              <a:gd name="T43" fmla="*/ 18 h 66"/>
              <a:gd name="T44" fmla="*/ 11 w 11"/>
              <a:gd name="T45" fmla="*/ 0 h 66"/>
              <a:gd name="T46" fmla="*/ 9 w 11"/>
              <a:gd name="T47" fmla="*/ 18 h 66"/>
              <a:gd name="T48" fmla="*/ 11 w 11"/>
              <a:gd name="T49" fmla="*/ 0 h 66"/>
              <a:gd name="T50" fmla="*/ 11 w 11"/>
              <a:gd name="T51" fmla="*/ 0 h 66"/>
              <a:gd name="T52" fmla="*/ 11 w 11"/>
              <a:gd name="T53" fmla="*/ 0 h 66"/>
              <a:gd name="T54" fmla="*/ 11 w 11"/>
              <a:gd name="T55"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 h="66">
                <a:moveTo>
                  <a:pt x="0" y="65"/>
                </a:moveTo>
                <a:cubicBezTo>
                  <a:pt x="0" y="65"/>
                  <a:pt x="0" y="65"/>
                  <a:pt x="0" y="66"/>
                </a:cubicBezTo>
                <a:cubicBezTo>
                  <a:pt x="0" y="66"/>
                  <a:pt x="0" y="66"/>
                  <a:pt x="0" y="66"/>
                </a:cubicBezTo>
                <a:cubicBezTo>
                  <a:pt x="0" y="65"/>
                  <a:pt x="0" y="65"/>
                  <a:pt x="0" y="65"/>
                </a:cubicBezTo>
                <a:moveTo>
                  <a:pt x="0" y="65"/>
                </a:moveTo>
                <a:cubicBezTo>
                  <a:pt x="0" y="65"/>
                  <a:pt x="0" y="65"/>
                  <a:pt x="0" y="65"/>
                </a:cubicBezTo>
                <a:cubicBezTo>
                  <a:pt x="0" y="65"/>
                  <a:pt x="0" y="65"/>
                  <a:pt x="0" y="65"/>
                </a:cubicBezTo>
                <a:moveTo>
                  <a:pt x="0" y="65"/>
                </a:moveTo>
                <a:cubicBezTo>
                  <a:pt x="0" y="65"/>
                  <a:pt x="0" y="65"/>
                  <a:pt x="0" y="65"/>
                </a:cubicBezTo>
                <a:cubicBezTo>
                  <a:pt x="0" y="65"/>
                  <a:pt x="0" y="65"/>
                  <a:pt x="0" y="65"/>
                </a:cubicBezTo>
                <a:moveTo>
                  <a:pt x="9" y="19"/>
                </a:moveTo>
                <a:cubicBezTo>
                  <a:pt x="9" y="19"/>
                  <a:pt x="9" y="19"/>
                  <a:pt x="9" y="19"/>
                </a:cubicBezTo>
                <a:cubicBezTo>
                  <a:pt x="9" y="19"/>
                  <a:pt x="9" y="19"/>
                  <a:pt x="9" y="19"/>
                </a:cubicBezTo>
                <a:moveTo>
                  <a:pt x="9" y="18"/>
                </a:moveTo>
                <a:cubicBezTo>
                  <a:pt x="9" y="18"/>
                  <a:pt x="9" y="18"/>
                  <a:pt x="9" y="18"/>
                </a:cubicBezTo>
                <a:cubicBezTo>
                  <a:pt x="9" y="18"/>
                  <a:pt x="9" y="18"/>
                  <a:pt x="9" y="18"/>
                </a:cubicBezTo>
                <a:moveTo>
                  <a:pt x="9" y="18"/>
                </a:moveTo>
                <a:cubicBezTo>
                  <a:pt x="9" y="18"/>
                  <a:pt x="9" y="18"/>
                  <a:pt x="9" y="18"/>
                </a:cubicBezTo>
                <a:cubicBezTo>
                  <a:pt x="9" y="18"/>
                  <a:pt x="9" y="18"/>
                  <a:pt x="9" y="18"/>
                </a:cubicBezTo>
                <a:moveTo>
                  <a:pt x="9" y="18"/>
                </a:moveTo>
                <a:cubicBezTo>
                  <a:pt x="9" y="18"/>
                  <a:pt x="9" y="18"/>
                  <a:pt x="9" y="18"/>
                </a:cubicBezTo>
                <a:cubicBezTo>
                  <a:pt x="9" y="18"/>
                  <a:pt x="9" y="18"/>
                  <a:pt x="9" y="18"/>
                </a:cubicBezTo>
                <a:moveTo>
                  <a:pt x="11" y="0"/>
                </a:moveTo>
                <a:cubicBezTo>
                  <a:pt x="10" y="5"/>
                  <a:pt x="10" y="11"/>
                  <a:pt x="9" y="18"/>
                </a:cubicBezTo>
                <a:cubicBezTo>
                  <a:pt x="10" y="11"/>
                  <a:pt x="10" y="5"/>
                  <a:pt x="11" y="0"/>
                </a:cubicBezTo>
                <a:moveTo>
                  <a:pt x="11" y="0"/>
                </a:moveTo>
                <a:cubicBezTo>
                  <a:pt x="11" y="0"/>
                  <a:pt x="11" y="0"/>
                  <a:pt x="11" y="0"/>
                </a:cubicBezTo>
                <a:cubicBezTo>
                  <a:pt x="11" y="0"/>
                  <a:pt x="11" y="0"/>
                  <a:pt x="11" y="0"/>
                </a:cubicBezTo>
              </a:path>
            </a:pathLst>
          </a:custGeom>
          <a:solidFill>
            <a:srgbClr val="F19700"/>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a:endParaRPr/>
          </a:p>
        </p:txBody>
      </p:sp>
      <p:sp>
        <p:nvSpPr>
          <p:cNvPr id="37" name="任意多边形 36"/>
          <p:cNvSpPr/>
          <p:nvPr>
            <p:custDataLst>
              <p:tags r:id="rId36"/>
            </p:custDataLst>
          </p:nvPr>
        </p:nvSpPr>
        <p:spPr bwMode="auto">
          <a:xfrm rot="607256">
            <a:off x="5835656" y="3713174"/>
            <a:ext cx="223576" cy="419777"/>
          </a:xfrm>
          <a:custGeom>
            <a:avLst/>
            <a:gdLst>
              <a:gd name="T0" fmla="*/ 0 w 21"/>
              <a:gd name="T1" fmla="*/ 39 h 39"/>
              <a:gd name="T2" fmla="*/ 0 w 21"/>
              <a:gd name="T3" fmla="*/ 39 h 39"/>
              <a:gd name="T4" fmla="*/ 0 w 21"/>
              <a:gd name="T5" fmla="*/ 39 h 39"/>
              <a:gd name="T6" fmla="*/ 0 w 21"/>
              <a:gd name="T7" fmla="*/ 39 h 39"/>
              <a:gd name="T8" fmla="*/ 0 w 21"/>
              <a:gd name="T9" fmla="*/ 39 h 39"/>
              <a:gd name="T10" fmla="*/ 0 w 21"/>
              <a:gd name="T11" fmla="*/ 39 h 39"/>
              <a:gd name="T12" fmla="*/ 11 w 21"/>
              <a:gd name="T13" fmla="*/ 23 h 39"/>
              <a:gd name="T14" fmla="*/ 0 w 21"/>
              <a:gd name="T15" fmla="*/ 39 h 39"/>
              <a:gd name="T16" fmla="*/ 11 w 21"/>
              <a:gd name="T17" fmla="*/ 23 h 39"/>
              <a:gd name="T18" fmla="*/ 11 w 21"/>
              <a:gd name="T19" fmla="*/ 22 h 39"/>
              <a:gd name="T20" fmla="*/ 11 w 21"/>
              <a:gd name="T21" fmla="*/ 23 h 39"/>
              <a:gd name="T22" fmla="*/ 11 w 21"/>
              <a:gd name="T23" fmla="*/ 22 h 39"/>
              <a:gd name="T24" fmla="*/ 11 w 21"/>
              <a:gd name="T25" fmla="*/ 22 h 39"/>
              <a:gd name="T26" fmla="*/ 11 w 21"/>
              <a:gd name="T27" fmla="*/ 22 h 39"/>
              <a:gd name="T28" fmla="*/ 11 w 21"/>
              <a:gd name="T29" fmla="*/ 22 h 39"/>
              <a:gd name="T30" fmla="*/ 11 w 21"/>
              <a:gd name="T31" fmla="*/ 22 h 39"/>
              <a:gd name="T32" fmla="*/ 11 w 21"/>
              <a:gd name="T33" fmla="*/ 22 h 39"/>
              <a:gd name="T34" fmla="*/ 11 w 21"/>
              <a:gd name="T35" fmla="*/ 22 h 39"/>
              <a:gd name="T36" fmla="*/ 21 w 21"/>
              <a:gd name="T37" fmla="*/ 0 h 39"/>
              <a:gd name="T38" fmla="*/ 21 w 21"/>
              <a:gd name="T39" fmla="*/ 0 h 39"/>
              <a:gd name="T40" fmla="*/ 21 w 21"/>
              <a:gd name="T41" fmla="*/ 0 h 39"/>
              <a:gd name="T42" fmla="*/ 21 w 21"/>
              <a:gd name="T43" fmla="*/ 0 h 39"/>
              <a:gd name="T44" fmla="*/ 21 w 21"/>
              <a:gd name="T45" fmla="*/ 0 h 39"/>
              <a:gd name="T46" fmla="*/ 21 w 21"/>
              <a:gd name="T47" fmla="*/ 0 h 39"/>
              <a:gd name="T48" fmla="*/ 21 w 21"/>
              <a:gd name="T49" fmla="*/ 0 h 39"/>
              <a:gd name="T50" fmla="*/ 21 w 21"/>
              <a:gd name="T51" fmla="*/ 0 h 39"/>
              <a:gd name="T52" fmla="*/ 21 w 21"/>
              <a:gd name="T53" fmla="*/ 0 h 39"/>
              <a:gd name="T54" fmla="*/ 21 w 21"/>
              <a:gd name="T55" fmla="*/ 0 h 39"/>
              <a:gd name="T56" fmla="*/ 21 w 21"/>
              <a:gd name="T57" fmla="*/ 0 h 39"/>
              <a:gd name="T58" fmla="*/ 21 w 21"/>
              <a:gd name="T59" fmla="*/ 0 h 39"/>
              <a:gd name="T60" fmla="*/ 21 w 21"/>
              <a:gd name="T61" fmla="*/ 0 h 39"/>
              <a:gd name="T62" fmla="*/ 21 w 21"/>
              <a:gd name="T63" fmla="*/ 0 h 39"/>
              <a:gd name="T64" fmla="*/ 21 w 21"/>
              <a:gd name="T65" fmla="*/ 0 h 39"/>
              <a:gd name="T66" fmla="*/ 21 w 21"/>
              <a:gd name="T67" fmla="*/ 0 h 39"/>
              <a:gd name="T68" fmla="*/ 21 w 21"/>
              <a:gd name="T69" fmla="*/ 0 h 39"/>
              <a:gd name="T70" fmla="*/ 21 w 21"/>
              <a:gd name="T71" fmla="*/ 0 h 39"/>
              <a:gd name="T72" fmla="*/ 21 w 21"/>
              <a:gd name="T73" fmla="*/ 0 h 39"/>
              <a:gd name="T74" fmla="*/ 21 w 21"/>
              <a:gd name="T75" fmla="*/ 0 h 39"/>
              <a:gd name="T76" fmla="*/ 21 w 21"/>
              <a:gd name="T77" fmla="*/ 0 h 39"/>
              <a:gd name="T78" fmla="*/ 21 w 21"/>
              <a:gd name="T79" fmla="*/ 0 h 39"/>
              <a:gd name="T80" fmla="*/ 21 w 21"/>
              <a:gd name="T81" fmla="*/ 0 h 39"/>
              <a:gd name="T82" fmla="*/ 21 w 21"/>
              <a:gd name="T83" fmla="*/ 0 h 39"/>
              <a:gd name="T84" fmla="*/ 21 w 21"/>
              <a:gd name="T85" fmla="*/ 0 h 39"/>
              <a:gd name="T86" fmla="*/ 21 w 21"/>
              <a:gd name="T87" fmla="*/ 0 h 39"/>
              <a:gd name="T88" fmla="*/ 21 w 21"/>
              <a:gd name="T89" fmla="*/ 0 h 39"/>
              <a:gd name="T90" fmla="*/ 21 w 21"/>
              <a:gd name="T91" fmla="*/ 0 h 39"/>
              <a:gd name="T92" fmla="*/ 21 w 21"/>
              <a:gd name="T93" fmla="*/ 0 h 39"/>
              <a:gd name="T94" fmla="*/ 21 w 21"/>
              <a:gd name="T95" fmla="*/ 0 h 39"/>
              <a:gd name="T96" fmla="*/ 21 w 21"/>
              <a:gd name="T97" fmla="*/ 0 h 39"/>
              <a:gd name="T98" fmla="*/ 21 w 21"/>
              <a:gd name="T99" fmla="*/ 0 h 39"/>
              <a:gd name="T100" fmla="*/ 21 w 21"/>
              <a:gd name="T101" fmla="*/ 0 h 39"/>
              <a:gd name="T102" fmla="*/ 21 w 21"/>
              <a:gd name="T103" fmla="*/ 0 h 39"/>
              <a:gd name="T104" fmla="*/ 21 w 21"/>
              <a:gd name="T105" fmla="*/ 0 h 39"/>
              <a:gd name="T106" fmla="*/ 21 w 21"/>
              <a:gd name="T107" fmla="*/ 0 h 39"/>
              <a:gd name="T108" fmla="*/ 21 w 21"/>
              <a:gd name="T109" fmla="*/ 0 h 39"/>
              <a:gd name="T110" fmla="*/ 21 w 21"/>
              <a:gd name="T111" fmla="*/ 0 h 39"/>
              <a:gd name="T112" fmla="*/ 21 w 21"/>
              <a:gd name="T113"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 h="39">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11" y="23"/>
                </a:moveTo>
                <a:cubicBezTo>
                  <a:pt x="8" y="28"/>
                  <a:pt x="4" y="33"/>
                  <a:pt x="0" y="39"/>
                </a:cubicBezTo>
                <a:cubicBezTo>
                  <a:pt x="4" y="33"/>
                  <a:pt x="8" y="28"/>
                  <a:pt x="11" y="23"/>
                </a:cubicBezTo>
                <a:moveTo>
                  <a:pt x="11" y="22"/>
                </a:moveTo>
                <a:cubicBezTo>
                  <a:pt x="11" y="22"/>
                  <a:pt x="11" y="23"/>
                  <a:pt x="11" y="23"/>
                </a:cubicBezTo>
                <a:cubicBezTo>
                  <a:pt x="11" y="23"/>
                  <a:pt x="11" y="22"/>
                  <a:pt x="11" y="22"/>
                </a:cubicBezTo>
                <a:moveTo>
                  <a:pt x="11" y="22"/>
                </a:moveTo>
                <a:cubicBezTo>
                  <a:pt x="11" y="22"/>
                  <a:pt x="11" y="22"/>
                  <a:pt x="11" y="22"/>
                </a:cubicBezTo>
                <a:cubicBezTo>
                  <a:pt x="11" y="22"/>
                  <a:pt x="11" y="22"/>
                  <a:pt x="11" y="22"/>
                </a:cubicBezTo>
                <a:moveTo>
                  <a:pt x="11" y="22"/>
                </a:moveTo>
                <a:cubicBezTo>
                  <a:pt x="11" y="22"/>
                  <a:pt x="11" y="22"/>
                  <a:pt x="11" y="22"/>
                </a:cubicBezTo>
                <a:cubicBezTo>
                  <a:pt x="11" y="22"/>
                  <a:pt x="11" y="22"/>
                  <a:pt x="11" y="22"/>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path>
            </a:pathLst>
          </a:custGeom>
          <a:solidFill>
            <a:srgbClr val="005F93"/>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a:endParaRPr/>
          </a:p>
        </p:txBody>
      </p:sp>
      <p:sp>
        <p:nvSpPr>
          <p:cNvPr id="38" name="任意多边形 37"/>
          <p:cNvSpPr/>
          <p:nvPr>
            <p:custDataLst>
              <p:tags r:id="rId37"/>
            </p:custDataLst>
          </p:nvPr>
        </p:nvSpPr>
        <p:spPr bwMode="auto">
          <a:xfrm rot="607256">
            <a:off x="5744610" y="4527694"/>
            <a:ext cx="136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path>
            </a:pathLst>
          </a:custGeom>
          <a:solidFill>
            <a:srgbClr val="FCFDF2"/>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39" name="任意多边形 38"/>
          <p:cNvSpPr/>
          <p:nvPr>
            <p:custDataLst>
              <p:tags r:id="rId38"/>
            </p:custDataLst>
          </p:nvPr>
        </p:nvSpPr>
        <p:spPr bwMode="auto">
          <a:xfrm rot="607256">
            <a:off x="5746919" y="4501616"/>
            <a:ext cx="77567" cy="31939"/>
          </a:xfrm>
          <a:custGeom>
            <a:avLst/>
            <a:gdLst>
              <a:gd name="T0" fmla="*/ 7 w 7"/>
              <a:gd name="T1" fmla="*/ 0 h 3"/>
              <a:gd name="T2" fmla="*/ 0 w 7"/>
              <a:gd name="T3" fmla="*/ 3 h 3"/>
              <a:gd name="T4" fmla="*/ 0 w 7"/>
              <a:gd name="T5" fmla="*/ 3 h 3"/>
              <a:gd name="T6" fmla="*/ 1 w 7"/>
              <a:gd name="T7" fmla="*/ 3 h 3"/>
              <a:gd name="T8" fmla="*/ 7 w 7"/>
              <a:gd name="T9" fmla="*/ 0 h 3"/>
            </a:gdLst>
            <a:ahLst/>
            <a:cxnLst>
              <a:cxn ang="0">
                <a:pos x="T0" y="T1"/>
              </a:cxn>
              <a:cxn ang="0">
                <a:pos x="T2" y="T3"/>
              </a:cxn>
              <a:cxn ang="0">
                <a:pos x="T4" y="T5"/>
              </a:cxn>
              <a:cxn ang="0">
                <a:pos x="T6" y="T7"/>
              </a:cxn>
              <a:cxn ang="0">
                <a:pos x="T8" y="T9"/>
              </a:cxn>
            </a:cxnLst>
            <a:rect l="0" t="0" r="r" b="b"/>
            <a:pathLst>
              <a:path w="7" h="3">
                <a:moveTo>
                  <a:pt x="7" y="0"/>
                </a:moveTo>
                <a:cubicBezTo>
                  <a:pt x="5" y="1"/>
                  <a:pt x="2" y="2"/>
                  <a:pt x="0" y="3"/>
                </a:cubicBezTo>
                <a:cubicBezTo>
                  <a:pt x="0" y="3"/>
                  <a:pt x="0" y="3"/>
                  <a:pt x="0" y="3"/>
                </a:cubicBezTo>
                <a:cubicBezTo>
                  <a:pt x="1" y="3"/>
                  <a:pt x="1" y="3"/>
                  <a:pt x="1" y="3"/>
                </a:cubicBezTo>
                <a:cubicBezTo>
                  <a:pt x="3" y="2"/>
                  <a:pt x="5" y="1"/>
                  <a:pt x="7" y="0"/>
                </a:cubicBezTo>
              </a:path>
            </a:pathLst>
          </a:custGeom>
          <a:solidFill>
            <a:srgbClr val="006494"/>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40" name="任意多边形 39"/>
          <p:cNvSpPr/>
          <p:nvPr>
            <p:custDataLst>
              <p:tags r:id="rId39"/>
            </p:custDataLst>
          </p:nvPr>
        </p:nvSpPr>
        <p:spPr bwMode="auto">
          <a:xfrm rot="607256">
            <a:off x="5895880" y="4480611"/>
            <a:ext cx="13688" cy="9126"/>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1"/>
                </a:cubicBezTo>
                <a:cubicBezTo>
                  <a:pt x="0" y="1"/>
                  <a:pt x="0" y="1"/>
                  <a:pt x="0" y="1"/>
                </a:cubicBezTo>
                <a:cubicBezTo>
                  <a:pt x="0" y="0"/>
                  <a:pt x="0" y="0"/>
                  <a:pt x="1" y="0"/>
                </a:cubicBezTo>
              </a:path>
            </a:pathLst>
          </a:custGeom>
          <a:solidFill>
            <a:srgbClr val="FCFDF2"/>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41" name="任意多边形 40"/>
          <p:cNvSpPr/>
          <p:nvPr>
            <p:custDataLst>
              <p:tags r:id="rId40"/>
            </p:custDataLst>
          </p:nvPr>
        </p:nvSpPr>
        <p:spPr bwMode="auto">
          <a:xfrm rot="607256">
            <a:off x="5886130" y="4487661"/>
            <a:ext cx="9126" cy="0"/>
          </a:xfrm>
          <a:custGeom>
            <a:avLst/>
            <a:gdLst>
              <a:gd name="T0" fmla="*/ 1 w 1"/>
              <a:gd name="T1" fmla="*/ 0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0" y="0"/>
                  <a:pt x="0" y="0"/>
                  <a:pt x="0" y="0"/>
                </a:cubicBezTo>
                <a:cubicBezTo>
                  <a:pt x="0" y="0"/>
                  <a:pt x="0" y="0"/>
                  <a:pt x="0" y="0"/>
                </a:cubicBezTo>
                <a:cubicBezTo>
                  <a:pt x="0" y="0"/>
                  <a:pt x="0" y="0"/>
                  <a:pt x="1" y="0"/>
                </a:cubicBezTo>
                <a:cubicBezTo>
                  <a:pt x="1" y="0"/>
                  <a:pt x="1" y="0"/>
                  <a:pt x="1" y="0"/>
                </a:cubicBezTo>
              </a:path>
            </a:pathLst>
          </a:custGeom>
          <a:solidFill>
            <a:srgbClr val="EEEFE5"/>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42" name="任意多边形 41"/>
          <p:cNvSpPr/>
          <p:nvPr>
            <p:custDataLst>
              <p:tags r:id="rId41"/>
            </p:custDataLst>
          </p:nvPr>
        </p:nvSpPr>
        <p:spPr bwMode="auto">
          <a:xfrm rot="607256">
            <a:off x="5829069" y="4481801"/>
            <a:ext cx="54752" cy="31939"/>
          </a:xfrm>
          <a:custGeom>
            <a:avLst/>
            <a:gdLst>
              <a:gd name="T0" fmla="*/ 5 w 5"/>
              <a:gd name="T1" fmla="*/ 0 h 3"/>
              <a:gd name="T2" fmla="*/ 0 w 5"/>
              <a:gd name="T3" fmla="*/ 3 h 3"/>
              <a:gd name="T4" fmla="*/ 5 w 5"/>
              <a:gd name="T5" fmla="*/ 0 h 3"/>
              <a:gd name="T6" fmla="*/ 5 w 5"/>
              <a:gd name="T7" fmla="*/ 0 h 3"/>
            </a:gdLst>
            <a:ahLst/>
            <a:cxnLst>
              <a:cxn ang="0">
                <a:pos x="T0" y="T1"/>
              </a:cxn>
              <a:cxn ang="0">
                <a:pos x="T2" y="T3"/>
              </a:cxn>
              <a:cxn ang="0">
                <a:pos x="T4" y="T5"/>
              </a:cxn>
              <a:cxn ang="0">
                <a:pos x="T6" y="T7"/>
              </a:cxn>
            </a:cxnLst>
            <a:rect l="0" t="0" r="r" b="b"/>
            <a:pathLst>
              <a:path w="5" h="3">
                <a:moveTo>
                  <a:pt x="5" y="0"/>
                </a:moveTo>
                <a:cubicBezTo>
                  <a:pt x="3" y="1"/>
                  <a:pt x="2" y="2"/>
                  <a:pt x="0" y="3"/>
                </a:cubicBezTo>
                <a:cubicBezTo>
                  <a:pt x="2" y="2"/>
                  <a:pt x="3" y="1"/>
                  <a:pt x="5" y="0"/>
                </a:cubicBezTo>
                <a:cubicBezTo>
                  <a:pt x="5" y="0"/>
                  <a:pt x="5" y="0"/>
                  <a:pt x="5" y="0"/>
                </a:cubicBezTo>
              </a:path>
            </a:pathLst>
          </a:custGeom>
          <a:solidFill>
            <a:srgbClr val="006494"/>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43" name="任意多边形 42"/>
          <p:cNvSpPr/>
          <p:nvPr>
            <p:custDataLst>
              <p:tags r:id="rId42"/>
            </p:custDataLst>
          </p:nvPr>
        </p:nvSpPr>
        <p:spPr bwMode="auto">
          <a:xfrm rot="607256">
            <a:off x="7738085" y="2161628"/>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FFA000"/>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44" name="任意多边形 43"/>
          <p:cNvSpPr/>
          <p:nvPr>
            <p:custDataLst>
              <p:tags r:id="rId43"/>
            </p:custDataLst>
          </p:nvPr>
        </p:nvSpPr>
        <p:spPr bwMode="auto">
          <a:xfrm rot="607256">
            <a:off x="7225173" y="2116208"/>
            <a:ext cx="442590" cy="839551"/>
          </a:xfrm>
          <a:custGeom>
            <a:avLst/>
            <a:gdLst>
              <a:gd name="T0" fmla="*/ 30 w 41"/>
              <a:gd name="T1" fmla="*/ 77 h 78"/>
              <a:gd name="T2" fmla="*/ 30 w 41"/>
              <a:gd name="T3" fmla="*/ 77 h 78"/>
              <a:gd name="T4" fmla="*/ 30 w 41"/>
              <a:gd name="T5" fmla="*/ 77 h 78"/>
              <a:gd name="T6" fmla="*/ 30 w 41"/>
              <a:gd name="T7" fmla="*/ 77 h 78"/>
              <a:gd name="T8" fmla="*/ 30 w 41"/>
              <a:gd name="T9" fmla="*/ 77 h 78"/>
              <a:gd name="T10" fmla="*/ 30 w 41"/>
              <a:gd name="T11" fmla="*/ 77 h 78"/>
              <a:gd name="T12" fmla="*/ 0 w 41"/>
              <a:gd name="T13" fmla="*/ 56 h 78"/>
              <a:gd name="T14" fmla="*/ 0 w 41"/>
              <a:gd name="T15" fmla="*/ 56 h 78"/>
              <a:gd name="T16" fmla="*/ 30 w 41"/>
              <a:gd name="T17" fmla="*/ 78 h 78"/>
              <a:gd name="T18" fmla="*/ 0 w 41"/>
              <a:gd name="T19" fmla="*/ 56 h 78"/>
              <a:gd name="T20" fmla="*/ 39 w 41"/>
              <a:gd name="T21" fmla="*/ 31 h 78"/>
              <a:gd name="T22" fmla="*/ 30 w 41"/>
              <a:gd name="T23" fmla="*/ 77 h 78"/>
              <a:gd name="T24" fmla="*/ 39 w 41"/>
              <a:gd name="T25" fmla="*/ 31 h 78"/>
              <a:gd name="T26" fmla="*/ 39 w 41"/>
              <a:gd name="T27" fmla="*/ 30 h 78"/>
              <a:gd name="T28" fmla="*/ 39 w 41"/>
              <a:gd name="T29" fmla="*/ 31 h 78"/>
              <a:gd name="T30" fmla="*/ 39 w 41"/>
              <a:gd name="T31" fmla="*/ 30 h 78"/>
              <a:gd name="T32" fmla="*/ 39 w 41"/>
              <a:gd name="T33" fmla="*/ 30 h 78"/>
              <a:gd name="T34" fmla="*/ 39 w 41"/>
              <a:gd name="T35" fmla="*/ 30 h 78"/>
              <a:gd name="T36" fmla="*/ 39 w 41"/>
              <a:gd name="T37" fmla="*/ 30 h 78"/>
              <a:gd name="T38" fmla="*/ 39 w 41"/>
              <a:gd name="T39" fmla="*/ 30 h 78"/>
              <a:gd name="T40" fmla="*/ 39 w 41"/>
              <a:gd name="T41" fmla="*/ 30 h 78"/>
              <a:gd name="T42" fmla="*/ 39 w 41"/>
              <a:gd name="T43" fmla="*/ 30 h 78"/>
              <a:gd name="T44" fmla="*/ 39 w 41"/>
              <a:gd name="T45" fmla="*/ 30 h 78"/>
              <a:gd name="T46" fmla="*/ 39 w 41"/>
              <a:gd name="T47" fmla="*/ 30 h 78"/>
              <a:gd name="T48" fmla="*/ 39 w 41"/>
              <a:gd name="T49" fmla="*/ 30 h 78"/>
              <a:gd name="T50" fmla="*/ 41 w 41"/>
              <a:gd name="T51" fmla="*/ 12 h 78"/>
              <a:gd name="T52" fmla="*/ 41 w 41"/>
              <a:gd name="T53" fmla="*/ 12 h 78"/>
              <a:gd name="T54" fmla="*/ 41 w 41"/>
              <a:gd name="T55" fmla="*/ 12 h 78"/>
              <a:gd name="T56" fmla="*/ 41 w 41"/>
              <a:gd name="T57" fmla="*/ 2 h 78"/>
              <a:gd name="T58" fmla="*/ 41 w 41"/>
              <a:gd name="T59" fmla="*/ 12 h 78"/>
              <a:gd name="T60" fmla="*/ 41 w 41"/>
              <a:gd name="T61" fmla="*/ 3 h 78"/>
              <a:gd name="T62" fmla="*/ 41 w 41"/>
              <a:gd name="T63" fmla="*/ 3 h 78"/>
              <a:gd name="T64" fmla="*/ 41 w 41"/>
              <a:gd name="T65" fmla="*/ 3 h 78"/>
              <a:gd name="T66" fmla="*/ 41 w 41"/>
              <a:gd name="T67" fmla="*/ 2 h 78"/>
              <a:gd name="T68" fmla="*/ 41 w 41"/>
              <a:gd name="T69" fmla="*/ 0 h 78"/>
              <a:gd name="T70" fmla="*/ 41 w 41"/>
              <a:gd name="T71" fmla="*/ 1 h 78"/>
              <a:gd name="T72" fmla="*/ 41 w 41"/>
              <a:gd name="T73" fmla="*/ 0 h 78"/>
              <a:gd name="T74" fmla="*/ 41 w 41"/>
              <a:gd name="T75" fmla="*/ 0 h 78"/>
              <a:gd name="T76" fmla="*/ 41 w 41"/>
              <a:gd name="T77" fmla="*/ 0 h 78"/>
              <a:gd name="T78" fmla="*/ 41 w 41"/>
              <a:gd name="T79" fmla="*/ 0 h 78"/>
              <a:gd name="T80" fmla="*/ 41 w 41"/>
              <a:gd name="T81" fmla="*/ 0 h 78"/>
              <a:gd name="T82" fmla="*/ 41 w 41"/>
              <a:gd name="T83" fmla="*/ 0 h 78"/>
              <a:gd name="T84" fmla="*/ 41 w 41"/>
              <a:gd name="T85" fmla="*/ 0 h 78"/>
              <a:gd name="T86" fmla="*/ 41 w 41"/>
              <a:gd name="T87" fmla="*/ 0 h 78"/>
              <a:gd name="T88" fmla="*/ 41 w 41"/>
              <a:gd name="T89" fmla="*/ 0 h 78"/>
              <a:gd name="T90" fmla="*/ 41 w 41"/>
              <a:gd name="T91"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 h="78">
                <a:moveTo>
                  <a:pt x="30" y="77"/>
                </a:moveTo>
                <a:cubicBezTo>
                  <a:pt x="30" y="77"/>
                  <a:pt x="30" y="77"/>
                  <a:pt x="30" y="77"/>
                </a:cubicBezTo>
                <a:cubicBezTo>
                  <a:pt x="30" y="77"/>
                  <a:pt x="30" y="77"/>
                  <a:pt x="30" y="77"/>
                </a:cubicBezTo>
                <a:moveTo>
                  <a:pt x="30" y="77"/>
                </a:moveTo>
                <a:cubicBezTo>
                  <a:pt x="30" y="77"/>
                  <a:pt x="30" y="77"/>
                  <a:pt x="30" y="77"/>
                </a:cubicBezTo>
                <a:cubicBezTo>
                  <a:pt x="30" y="77"/>
                  <a:pt x="30" y="77"/>
                  <a:pt x="30" y="77"/>
                </a:cubicBezTo>
                <a:moveTo>
                  <a:pt x="0" y="56"/>
                </a:moveTo>
                <a:cubicBezTo>
                  <a:pt x="0" y="56"/>
                  <a:pt x="0" y="56"/>
                  <a:pt x="0" y="56"/>
                </a:cubicBezTo>
                <a:cubicBezTo>
                  <a:pt x="30" y="78"/>
                  <a:pt x="30" y="78"/>
                  <a:pt x="30" y="78"/>
                </a:cubicBezTo>
                <a:cubicBezTo>
                  <a:pt x="0" y="56"/>
                  <a:pt x="0" y="56"/>
                  <a:pt x="0" y="56"/>
                </a:cubicBezTo>
                <a:moveTo>
                  <a:pt x="39" y="31"/>
                </a:moveTo>
                <a:cubicBezTo>
                  <a:pt x="37" y="43"/>
                  <a:pt x="35" y="59"/>
                  <a:pt x="30" y="77"/>
                </a:cubicBezTo>
                <a:cubicBezTo>
                  <a:pt x="35" y="59"/>
                  <a:pt x="37" y="43"/>
                  <a:pt x="39" y="31"/>
                </a:cubicBezTo>
                <a:moveTo>
                  <a:pt x="39" y="30"/>
                </a:moveTo>
                <a:cubicBezTo>
                  <a:pt x="39" y="30"/>
                  <a:pt x="39" y="31"/>
                  <a:pt x="39" y="31"/>
                </a:cubicBezTo>
                <a:cubicBezTo>
                  <a:pt x="39" y="31"/>
                  <a:pt x="39" y="30"/>
                  <a:pt x="39" y="30"/>
                </a:cubicBezTo>
                <a:moveTo>
                  <a:pt x="39" y="30"/>
                </a:moveTo>
                <a:cubicBezTo>
                  <a:pt x="39" y="30"/>
                  <a:pt x="39" y="30"/>
                  <a:pt x="39" y="30"/>
                </a:cubicBezTo>
                <a:cubicBezTo>
                  <a:pt x="39" y="30"/>
                  <a:pt x="39" y="30"/>
                  <a:pt x="39" y="30"/>
                </a:cubicBezTo>
                <a:moveTo>
                  <a:pt x="39" y="30"/>
                </a:moveTo>
                <a:cubicBezTo>
                  <a:pt x="39" y="30"/>
                  <a:pt x="39" y="30"/>
                  <a:pt x="39" y="30"/>
                </a:cubicBezTo>
                <a:cubicBezTo>
                  <a:pt x="39" y="30"/>
                  <a:pt x="39" y="30"/>
                  <a:pt x="39" y="30"/>
                </a:cubicBezTo>
                <a:moveTo>
                  <a:pt x="39" y="30"/>
                </a:moveTo>
                <a:cubicBezTo>
                  <a:pt x="39" y="30"/>
                  <a:pt x="39" y="30"/>
                  <a:pt x="39" y="30"/>
                </a:cubicBezTo>
                <a:cubicBezTo>
                  <a:pt x="39" y="30"/>
                  <a:pt x="39" y="30"/>
                  <a:pt x="39" y="30"/>
                </a:cubicBezTo>
                <a:moveTo>
                  <a:pt x="41" y="12"/>
                </a:moveTo>
                <a:cubicBezTo>
                  <a:pt x="41" y="12"/>
                  <a:pt x="41" y="12"/>
                  <a:pt x="41" y="12"/>
                </a:cubicBezTo>
                <a:cubicBezTo>
                  <a:pt x="41" y="12"/>
                  <a:pt x="41" y="12"/>
                  <a:pt x="41" y="12"/>
                </a:cubicBezTo>
                <a:moveTo>
                  <a:pt x="41" y="2"/>
                </a:moveTo>
                <a:cubicBezTo>
                  <a:pt x="41" y="4"/>
                  <a:pt x="41" y="7"/>
                  <a:pt x="41" y="12"/>
                </a:cubicBezTo>
                <a:cubicBezTo>
                  <a:pt x="41" y="8"/>
                  <a:pt x="41" y="5"/>
                  <a:pt x="41" y="3"/>
                </a:cubicBezTo>
                <a:cubicBezTo>
                  <a:pt x="41" y="3"/>
                  <a:pt x="41" y="3"/>
                  <a:pt x="41" y="3"/>
                </a:cubicBezTo>
                <a:cubicBezTo>
                  <a:pt x="41" y="3"/>
                  <a:pt x="41" y="3"/>
                  <a:pt x="41" y="3"/>
                </a:cubicBezTo>
                <a:cubicBezTo>
                  <a:pt x="41" y="3"/>
                  <a:pt x="41" y="2"/>
                  <a:pt x="41" y="2"/>
                </a:cubicBezTo>
                <a:moveTo>
                  <a:pt x="41" y="0"/>
                </a:moveTo>
                <a:cubicBezTo>
                  <a:pt x="41" y="0"/>
                  <a:pt x="41" y="0"/>
                  <a:pt x="41" y="1"/>
                </a:cubicBezTo>
                <a:cubicBezTo>
                  <a:pt x="41" y="0"/>
                  <a:pt x="41" y="0"/>
                  <a:pt x="41" y="0"/>
                </a:cubicBezTo>
                <a:cubicBezTo>
                  <a:pt x="41" y="0"/>
                  <a:pt x="41" y="0"/>
                  <a:pt x="41" y="0"/>
                </a:cubicBezTo>
                <a:cubicBezTo>
                  <a:pt x="41" y="0"/>
                  <a:pt x="41" y="0"/>
                  <a:pt x="41" y="0"/>
                </a:cubicBezTo>
                <a:moveTo>
                  <a:pt x="41" y="0"/>
                </a:moveTo>
                <a:cubicBezTo>
                  <a:pt x="41" y="0"/>
                  <a:pt x="41" y="0"/>
                  <a:pt x="41" y="0"/>
                </a:cubicBezTo>
                <a:cubicBezTo>
                  <a:pt x="41" y="0"/>
                  <a:pt x="41" y="0"/>
                  <a:pt x="41" y="0"/>
                </a:cubicBezTo>
                <a:cubicBezTo>
                  <a:pt x="41" y="0"/>
                  <a:pt x="41" y="0"/>
                  <a:pt x="41" y="0"/>
                </a:cubicBezTo>
                <a:moveTo>
                  <a:pt x="41" y="0"/>
                </a:moveTo>
                <a:cubicBezTo>
                  <a:pt x="41" y="0"/>
                  <a:pt x="41" y="0"/>
                  <a:pt x="41" y="0"/>
                </a:cubicBezTo>
                <a:cubicBezTo>
                  <a:pt x="41" y="0"/>
                  <a:pt x="41" y="0"/>
                  <a:pt x="41" y="0"/>
                </a:cubicBezTo>
              </a:path>
            </a:pathLst>
          </a:custGeom>
          <a:solidFill>
            <a:srgbClr val="F19700"/>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a:endParaRPr/>
          </a:p>
        </p:txBody>
      </p:sp>
      <p:sp>
        <p:nvSpPr>
          <p:cNvPr id="45" name="任意多边形 44"/>
          <p:cNvSpPr/>
          <p:nvPr>
            <p:custDataLst>
              <p:tags r:id="rId44"/>
            </p:custDataLst>
          </p:nvPr>
        </p:nvSpPr>
        <p:spPr bwMode="auto">
          <a:xfrm rot="607256">
            <a:off x="7225173" y="2116208"/>
            <a:ext cx="442590" cy="839551"/>
          </a:xfrm>
          <a:custGeom>
            <a:avLst/>
            <a:gdLst>
              <a:gd name="T0" fmla="*/ 41 w 41"/>
              <a:gd name="T1" fmla="*/ 0 h 78"/>
              <a:gd name="T2" fmla="*/ 41 w 41"/>
              <a:gd name="T3" fmla="*/ 0 h 78"/>
              <a:gd name="T4" fmla="*/ 41 w 41"/>
              <a:gd name="T5" fmla="*/ 0 h 78"/>
              <a:gd name="T6" fmla="*/ 0 w 41"/>
              <a:gd name="T7" fmla="*/ 56 h 78"/>
              <a:gd name="T8" fmla="*/ 30 w 41"/>
              <a:gd name="T9" fmla="*/ 78 h 78"/>
              <a:gd name="T10" fmla="*/ 30 w 41"/>
              <a:gd name="T11" fmla="*/ 77 h 78"/>
              <a:gd name="T12" fmla="*/ 30 w 41"/>
              <a:gd name="T13" fmla="*/ 77 h 78"/>
              <a:gd name="T14" fmla="*/ 30 w 41"/>
              <a:gd name="T15" fmla="*/ 77 h 78"/>
              <a:gd name="T16" fmla="*/ 30 w 41"/>
              <a:gd name="T17" fmla="*/ 77 h 78"/>
              <a:gd name="T18" fmla="*/ 30 w 41"/>
              <a:gd name="T19" fmla="*/ 77 h 78"/>
              <a:gd name="T20" fmla="*/ 39 w 41"/>
              <a:gd name="T21" fmla="*/ 31 h 78"/>
              <a:gd name="T22" fmla="*/ 39 w 41"/>
              <a:gd name="T23" fmla="*/ 31 h 78"/>
              <a:gd name="T24" fmla="*/ 39 w 41"/>
              <a:gd name="T25" fmla="*/ 30 h 78"/>
              <a:gd name="T26" fmla="*/ 39 w 41"/>
              <a:gd name="T27" fmla="*/ 30 h 78"/>
              <a:gd name="T28" fmla="*/ 39 w 41"/>
              <a:gd name="T29" fmla="*/ 30 h 78"/>
              <a:gd name="T30" fmla="*/ 39 w 41"/>
              <a:gd name="T31" fmla="*/ 30 h 78"/>
              <a:gd name="T32" fmla="*/ 39 w 41"/>
              <a:gd name="T33" fmla="*/ 30 h 78"/>
              <a:gd name="T34" fmla="*/ 39 w 41"/>
              <a:gd name="T35" fmla="*/ 30 h 78"/>
              <a:gd name="T36" fmla="*/ 39 w 41"/>
              <a:gd name="T37" fmla="*/ 30 h 78"/>
              <a:gd name="T38" fmla="*/ 41 w 41"/>
              <a:gd name="T39" fmla="*/ 12 h 78"/>
              <a:gd name="T40" fmla="*/ 41 w 41"/>
              <a:gd name="T41" fmla="*/ 12 h 78"/>
              <a:gd name="T42" fmla="*/ 41 w 41"/>
              <a:gd name="T43" fmla="*/ 12 h 78"/>
              <a:gd name="T44" fmla="*/ 41 w 41"/>
              <a:gd name="T45" fmla="*/ 2 h 78"/>
              <a:gd name="T46" fmla="*/ 41 w 41"/>
              <a:gd name="T47" fmla="*/ 1 h 78"/>
              <a:gd name="T48" fmla="*/ 41 w 41"/>
              <a:gd name="T49" fmla="*/ 1 h 78"/>
              <a:gd name="T50" fmla="*/ 41 w 41"/>
              <a:gd name="T51" fmla="*/ 1 h 78"/>
              <a:gd name="T52" fmla="*/ 41 w 41"/>
              <a:gd name="T53" fmla="*/ 1 h 78"/>
              <a:gd name="T54" fmla="*/ 41 w 41"/>
              <a:gd name="T55" fmla="*/ 0 h 78"/>
              <a:gd name="T56" fmla="*/ 41 w 41"/>
              <a:gd name="T57" fmla="*/ 0 h 78"/>
              <a:gd name="T58" fmla="*/ 41 w 41"/>
              <a:gd name="T59" fmla="*/ 0 h 78"/>
              <a:gd name="T60" fmla="*/ 41 w 41"/>
              <a:gd name="T61" fmla="*/ 0 h 78"/>
              <a:gd name="T62" fmla="*/ 41 w 41"/>
              <a:gd name="T63" fmla="*/ 0 h 78"/>
              <a:gd name="T64" fmla="*/ 41 w 41"/>
              <a:gd name="T65" fmla="*/ 0 h 78"/>
              <a:gd name="T66" fmla="*/ 41 w 41"/>
              <a:gd name="T6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78">
                <a:moveTo>
                  <a:pt x="41" y="0"/>
                </a:moveTo>
                <a:cubicBezTo>
                  <a:pt x="41" y="0"/>
                  <a:pt x="41" y="0"/>
                  <a:pt x="41" y="0"/>
                </a:cubicBezTo>
                <a:cubicBezTo>
                  <a:pt x="41" y="0"/>
                  <a:pt x="41" y="0"/>
                  <a:pt x="41" y="0"/>
                </a:cubicBezTo>
                <a:cubicBezTo>
                  <a:pt x="0" y="56"/>
                  <a:pt x="0" y="56"/>
                  <a:pt x="0" y="56"/>
                </a:cubicBezTo>
                <a:cubicBezTo>
                  <a:pt x="30" y="78"/>
                  <a:pt x="30" y="78"/>
                  <a:pt x="30" y="78"/>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5" y="59"/>
                  <a:pt x="37" y="43"/>
                  <a:pt x="39" y="31"/>
                </a:cubicBezTo>
                <a:cubicBezTo>
                  <a:pt x="39" y="31"/>
                  <a:pt x="39" y="31"/>
                  <a:pt x="39" y="31"/>
                </a:cubicBezTo>
                <a:cubicBezTo>
                  <a:pt x="39" y="31"/>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40" y="23"/>
                  <a:pt x="40" y="17"/>
                  <a:pt x="41" y="12"/>
                </a:cubicBezTo>
                <a:cubicBezTo>
                  <a:pt x="41" y="12"/>
                  <a:pt x="41" y="12"/>
                  <a:pt x="41" y="12"/>
                </a:cubicBezTo>
                <a:cubicBezTo>
                  <a:pt x="41" y="12"/>
                  <a:pt x="41" y="12"/>
                  <a:pt x="41" y="12"/>
                </a:cubicBezTo>
                <a:cubicBezTo>
                  <a:pt x="41" y="7"/>
                  <a:pt x="41" y="4"/>
                  <a:pt x="41" y="2"/>
                </a:cubicBezTo>
                <a:cubicBezTo>
                  <a:pt x="41" y="2"/>
                  <a:pt x="41" y="1"/>
                  <a:pt x="41" y="1"/>
                </a:cubicBezTo>
                <a:cubicBezTo>
                  <a:pt x="41" y="1"/>
                  <a:pt x="41" y="1"/>
                  <a:pt x="41" y="1"/>
                </a:cubicBezTo>
                <a:cubicBezTo>
                  <a:pt x="41" y="1"/>
                  <a:pt x="41" y="1"/>
                  <a:pt x="41" y="1"/>
                </a:cubicBezTo>
                <a:cubicBezTo>
                  <a:pt x="41" y="1"/>
                  <a:pt x="41" y="1"/>
                  <a:pt x="41" y="1"/>
                </a:cubicBezTo>
                <a:cubicBezTo>
                  <a:pt x="41" y="0"/>
                  <a:pt x="41" y="0"/>
                  <a:pt x="41" y="0"/>
                </a:cubicBezTo>
                <a:cubicBezTo>
                  <a:pt x="41" y="0"/>
                  <a:pt x="41" y="0"/>
                  <a:pt x="41" y="0"/>
                </a:cubicBezTo>
                <a:cubicBezTo>
                  <a:pt x="41" y="0"/>
                  <a:pt x="41" y="0"/>
                  <a:pt x="41" y="0"/>
                </a:cubicBezTo>
                <a:cubicBezTo>
                  <a:pt x="41" y="0"/>
                  <a:pt x="41" y="0"/>
                  <a:pt x="41" y="0"/>
                </a:cubicBezTo>
                <a:cubicBezTo>
                  <a:pt x="41" y="0"/>
                  <a:pt x="41" y="0"/>
                  <a:pt x="41" y="0"/>
                </a:cubicBezTo>
                <a:cubicBezTo>
                  <a:pt x="41" y="0"/>
                  <a:pt x="41" y="0"/>
                  <a:pt x="41" y="0"/>
                </a:cubicBezTo>
                <a:cubicBezTo>
                  <a:pt x="41" y="0"/>
                  <a:pt x="41" y="0"/>
                  <a:pt x="41" y="0"/>
                </a:cubicBezTo>
              </a:path>
            </a:pathLst>
          </a:custGeom>
          <a:solidFill>
            <a:srgbClr val="000000">
              <a:lumMod val="50000"/>
              <a:lumOff val="50000"/>
            </a:srgbClr>
          </a:solidFill>
          <a:ln>
            <a:noFill/>
          </a:ln>
        </p:spPr>
        <p:txBody>
          <a:bodyPr wrap="square" lIns="91440" tIns="45720" rIns="91440" bIns="45720" anchor="ctr">
            <a:normAutofit/>
          </a:bodyPr>
          <a:lstStyle/>
          <a:p>
            <a:pPr algn="ctr"/>
            <a:endParaRPr/>
          </a:p>
        </p:txBody>
      </p:sp>
      <p:sp>
        <p:nvSpPr>
          <p:cNvPr id="46" name="任意多边形 45"/>
          <p:cNvSpPr/>
          <p:nvPr>
            <p:custDataLst>
              <p:tags r:id="rId45"/>
            </p:custDataLst>
          </p:nvPr>
        </p:nvSpPr>
        <p:spPr bwMode="auto">
          <a:xfrm rot="607256">
            <a:off x="6554745" y="3270225"/>
            <a:ext cx="392398" cy="118633"/>
          </a:xfrm>
          <a:custGeom>
            <a:avLst/>
            <a:gdLst>
              <a:gd name="T0" fmla="*/ 15 w 36"/>
              <a:gd name="T1" fmla="*/ 11 h 11"/>
              <a:gd name="T2" fmla="*/ 15 w 36"/>
              <a:gd name="T3" fmla="*/ 11 h 11"/>
              <a:gd name="T4" fmla="*/ 15 w 36"/>
              <a:gd name="T5" fmla="*/ 11 h 11"/>
              <a:gd name="T6" fmla="*/ 15 w 36"/>
              <a:gd name="T7" fmla="*/ 11 h 11"/>
              <a:gd name="T8" fmla="*/ 0 w 36"/>
              <a:gd name="T9" fmla="*/ 6 h 11"/>
              <a:gd name="T10" fmla="*/ 0 w 36"/>
              <a:gd name="T11" fmla="*/ 6 h 11"/>
              <a:gd name="T12" fmla="*/ 0 w 36"/>
              <a:gd name="T13" fmla="*/ 6 h 11"/>
              <a:gd name="T14" fmla="*/ 36 w 36"/>
              <a:gd name="T15" fmla="*/ 0 h 11"/>
              <a:gd name="T16" fmla="*/ 15 w 36"/>
              <a:gd name="T17" fmla="*/ 11 h 11"/>
              <a:gd name="T18" fmla="*/ 36 w 36"/>
              <a:gd name="T19" fmla="*/ 0 h 11"/>
              <a:gd name="T20" fmla="*/ 36 w 36"/>
              <a:gd name="T21" fmla="*/ 0 h 11"/>
              <a:gd name="T22" fmla="*/ 36 w 36"/>
              <a:gd name="T23" fmla="*/ 0 h 11"/>
              <a:gd name="T24" fmla="*/ 36 w 36"/>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11">
                <a:moveTo>
                  <a:pt x="15" y="11"/>
                </a:moveTo>
                <a:cubicBezTo>
                  <a:pt x="15" y="11"/>
                  <a:pt x="15" y="11"/>
                  <a:pt x="15" y="11"/>
                </a:cubicBezTo>
                <a:cubicBezTo>
                  <a:pt x="15" y="11"/>
                  <a:pt x="15" y="11"/>
                  <a:pt x="15" y="11"/>
                </a:cubicBezTo>
                <a:cubicBezTo>
                  <a:pt x="15" y="11"/>
                  <a:pt x="15" y="11"/>
                  <a:pt x="15" y="11"/>
                </a:cubicBezTo>
                <a:moveTo>
                  <a:pt x="0" y="6"/>
                </a:moveTo>
                <a:cubicBezTo>
                  <a:pt x="0" y="6"/>
                  <a:pt x="0" y="6"/>
                  <a:pt x="0" y="6"/>
                </a:cubicBezTo>
                <a:cubicBezTo>
                  <a:pt x="0" y="6"/>
                  <a:pt x="0" y="6"/>
                  <a:pt x="0" y="6"/>
                </a:cubicBezTo>
                <a:moveTo>
                  <a:pt x="36" y="0"/>
                </a:moveTo>
                <a:cubicBezTo>
                  <a:pt x="31" y="7"/>
                  <a:pt x="23" y="11"/>
                  <a:pt x="15" y="11"/>
                </a:cubicBezTo>
                <a:cubicBezTo>
                  <a:pt x="23" y="11"/>
                  <a:pt x="31" y="7"/>
                  <a:pt x="36" y="0"/>
                </a:cubicBezTo>
                <a:moveTo>
                  <a:pt x="36" y="0"/>
                </a:moveTo>
                <a:cubicBezTo>
                  <a:pt x="36" y="0"/>
                  <a:pt x="36" y="0"/>
                  <a:pt x="36" y="0"/>
                </a:cubicBezTo>
                <a:cubicBezTo>
                  <a:pt x="36" y="0"/>
                  <a:pt x="36" y="0"/>
                  <a:pt x="36" y="0"/>
                </a:cubicBezTo>
              </a:path>
            </a:pathLst>
          </a:custGeom>
          <a:solidFill>
            <a:srgbClr val="F19700"/>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47" name="任意多边形 46"/>
          <p:cNvSpPr/>
          <p:nvPr>
            <p:custDataLst>
              <p:tags r:id="rId46"/>
            </p:custDataLst>
          </p:nvPr>
        </p:nvSpPr>
        <p:spPr bwMode="auto">
          <a:xfrm rot="607256">
            <a:off x="6589634" y="2876234"/>
            <a:ext cx="442590" cy="520157"/>
          </a:xfrm>
          <a:custGeom>
            <a:avLst/>
            <a:gdLst>
              <a:gd name="T0" fmla="*/ 30 w 41"/>
              <a:gd name="T1" fmla="*/ 0 h 48"/>
              <a:gd name="T2" fmla="*/ 26 w 41"/>
              <a:gd name="T3" fmla="*/ 6 h 48"/>
              <a:gd name="T4" fmla="*/ 34 w 41"/>
              <a:gd name="T5" fmla="*/ 21 h 48"/>
              <a:gd name="T6" fmla="*/ 31 w 41"/>
              <a:gd name="T7" fmla="*/ 33 h 48"/>
              <a:gd name="T8" fmla="*/ 15 w 41"/>
              <a:gd name="T9" fmla="*/ 41 h 48"/>
              <a:gd name="T10" fmla="*/ 4 w 41"/>
              <a:gd name="T11" fmla="*/ 37 h 48"/>
              <a:gd name="T12" fmla="*/ 4 w 41"/>
              <a:gd name="T13" fmla="*/ 37 h 48"/>
              <a:gd name="T14" fmla="*/ 0 w 41"/>
              <a:gd name="T15" fmla="*/ 43 h 48"/>
              <a:gd name="T16" fmla="*/ 0 w 41"/>
              <a:gd name="T17" fmla="*/ 43 h 48"/>
              <a:gd name="T18" fmla="*/ 0 w 41"/>
              <a:gd name="T19" fmla="*/ 43 h 48"/>
              <a:gd name="T20" fmla="*/ 0 w 41"/>
              <a:gd name="T21" fmla="*/ 43 h 48"/>
              <a:gd name="T22" fmla="*/ 0 w 41"/>
              <a:gd name="T23" fmla="*/ 43 h 48"/>
              <a:gd name="T24" fmla="*/ 15 w 41"/>
              <a:gd name="T25" fmla="*/ 48 h 48"/>
              <a:gd name="T26" fmla="*/ 15 w 41"/>
              <a:gd name="T27" fmla="*/ 48 h 48"/>
              <a:gd name="T28" fmla="*/ 15 w 41"/>
              <a:gd name="T29" fmla="*/ 48 h 48"/>
              <a:gd name="T30" fmla="*/ 15 w 41"/>
              <a:gd name="T31" fmla="*/ 48 h 48"/>
              <a:gd name="T32" fmla="*/ 15 w 41"/>
              <a:gd name="T33" fmla="*/ 48 h 48"/>
              <a:gd name="T34" fmla="*/ 15 w 41"/>
              <a:gd name="T35" fmla="*/ 48 h 48"/>
              <a:gd name="T36" fmla="*/ 36 w 41"/>
              <a:gd name="T37" fmla="*/ 37 h 48"/>
              <a:gd name="T38" fmla="*/ 36 w 41"/>
              <a:gd name="T39" fmla="*/ 37 h 48"/>
              <a:gd name="T40" fmla="*/ 36 w 41"/>
              <a:gd name="T41" fmla="*/ 37 h 48"/>
              <a:gd name="T42" fmla="*/ 36 w 41"/>
              <a:gd name="T43" fmla="*/ 37 h 48"/>
              <a:gd name="T44" fmla="*/ 36 w 41"/>
              <a:gd name="T45" fmla="*/ 37 h 48"/>
              <a:gd name="T46" fmla="*/ 36 w 41"/>
              <a:gd name="T47" fmla="*/ 37 h 48"/>
              <a:gd name="T48" fmla="*/ 36 w 41"/>
              <a:gd name="T49" fmla="*/ 37 h 48"/>
              <a:gd name="T50" fmla="*/ 41 w 41"/>
              <a:gd name="T51" fmla="*/ 21 h 48"/>
              <a:gd name="T52" fmla="*/ 30 w 41"/>
              <a:gd name="T53" fmla="*/ 0 h 48"/>
              <a:gd name="T54" fmla="*/ 30 w 41"/>
              <a:gd name="T5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 h="48">
                <a:moveTo>
                  <a:pt x="30" y="0"/>
                </a:moveTo>
                <a:cubicBezTo>
                  <a:pt x="26" y="6"/>
                  <a:pt x="26" y="6"/>
                  <a:pt x="26" y="6"/>
                </a:cubicBezTo>
                <a:cubicBezTo>
                  <a:pt x="32" y="10"/>
                  <a:pt x="34" y="16"/>
                  <a:pt x="34" y="21"/>
                </a:cubicBezTo>
                <a:cubicBezTo>
                  <a:pt x="34" y="25"/>
                  <a:pt x="33" y="29"/>
                  <a:pt x="31" y="33"/>
                </a:cubicBezTo>
                <a:cubicBezTo>
                  <a:pt x="27" y="38"/>
                  <a:pt x="21" y="41"/>
                  <a:pt x="15" y="41"/>
                </a:cubicBezTo>
                <a:cubicBezTo>
                  <a:pt x="11" y="41"/>
                  <a:pt x="7" y="40"/>
                  <a:pt x="4" y="37"/>
                </a:cubicBezTo>
                <a:cubicBezTo>
                  <a:pt x="4" y="37"/>
                  <a:pt x="4" y="37"/>
                  <a:pt x="4" y="37"/>
                </a:cubicBezTo>
                <a:cubicBezTo>
                  <a:pt x="0" y="43"/>
                  <a:pt x="0" y="43"/>
                  <a:pt x="0" y="43"/>
                </a:cubicBezTo>
                <a:cubicBezTo>
                  <a:pt x="0" y="43"/>
                  <a:pt x="0" y="43"/>
                  <a:pt x="0" y="43"/>
                </a:cubicBezTo>
                <a:cubicBezTo>
                  <a:pt x="0" y="43"/>
                  <a:pt x="0" y="43"/>
                  <a:pt x="0" y="43"/>
                </a:cubicBezTo>
                <a:cubicBezTo>
                  <a:pt x="0" y="43"/>
                  <a:pt x="0" y="43"/>
                  <a:pt x="0" y="43"/>
                </a:cubicBezTo>
                <a:cubicBezTo>
                  <a:pt x="0" y="43"/>
                  <a:pt x="0" y="43"/>
                  <a:pt x="0" y="43"/>
                </a:cubicBezTo>
                <a:cubicBezTo>
                  <a:pt x="4" y="46"/>
                  <a:pt x="10" y="48"/>
                  <a:pt x="15" y="48"/>
                </a:cubicBezTo>
                <a:cubicBezTo>
                  <a:pt x="15" y="48"/>
                  <a:pt x="15" y="48"/>
                  <a:pt x="15" y="48"/>
                </a:cubicBezTo>
                <a:cubicBezTo>
                  <a:pt x="15" y="48"/>
                  <a:pt x="15" y="48"/>
                  <a:pt x="15" y="48"/>
                </a:cubicBezTo>
                <a:cubicBezTo>
                  <a:pt x="15" y="48"/>
                  <a:pt x="15" y="48"/>
                  <a:pt x="15" y="48"/>
                </a:cubicBezTo>
                <a:cubicBezTo>
                  <a:pt x="15" y="48"/>
                  <a:pt x="15" y="48"/>
                  <a:pt x="15" y="48"/>
                </a:cubicBezTo>
                <a:cubicBezTo>
                  <a:pt x="15" y="48"/>
                  <a:pt x="15" y="48"/>
                  <a:pt x="15" y="48"/>
                </a:cubicBezTo>
                <a:cubicBezTo>
                  <a:pt x="23" y="48"/>
                  <a:pt x="31" y="44"/>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40" y="32"/>
                  <a:pt x="41" y="27"/>
                  <a:pt x="41" y="21"/>
                </a:cubicBezTo>
                <a:cubicBezTo>
                  <a:pt x="41" y="13"/>
                  <a:pt x="37" y="5"/>
                  <a:pt x="30" y="0"/>
                </a:cubicBezTo>
                <a:cubicBezTo>
                  <a:pt x="30" y="0"/>
                  <a:pt x="30" y="0"/>
                  <a:pt x="30" y="0"/>
                </a:cubicBezTo>
              </a:path>
            </a:pathLst>
          </a:custGeom>
          <a:solidFill>
            <a:sysClr val="window" lastClr="FFFFFF">
              <a:lumMod val="75000"/>
            </a:sysClr>
          </a:solidFill>
          <a:ln>
            <a:noFill/>
          </a:ln>
        </p:spPr>
        <p:txBody>
          <a:bodyPr wrap="square" lIns="91440" tIns="45720" rIns="91440" bIns="45720" anchor="ctr">
            <a:normAutofit/>
          </a:bodyPr>
          <a:lstStyle/>
          <a:p>
            <a:pPr algn="ctr"/>
            <a:endParaRPr/>
          </a:p>
        </p:txBody>
      </p:sp>
      <p:sp>
        <p:nvSpPr>
          <p:cNvPr id="49" name="文本框 48"/>
          <p:cNvSpPr txBox="1"/>
          <p:nvPr>
            <p:custDataLst>
              <p:tags r:id="rId47"/>
            </p:custDataLst>
          </p:nvPr>
        </p:nvSpPr>
        <p:spPr>
          <a:xfrm>
            <a:off x="673099" y="4431416"/>
            <a:ext cx="3493961" cy="820420"/>
          </a:xfrm>
          <a:prstGeom prst="rect">
            <a:avLst/>
          </a:prstGeom>
          <a:noFill/>
        </p:spPr>
        <p:txBody>
          <a:bodyPr wrap="square" lIns="91440" tIns="0" rIns="91440" bIns="45720">
            <a:spAutoFit/>
          </a:bodyPr>
          <a:lstStyle/>
          <a:p>
            <a:pPr>
              <a:lnSpc>
                <a:spcPct val="120000"/>
              </a:lnSpc>
            </a:pPr>
            <a:r>
              <a:rPr lang="en-US" altLang="zh-CN" sz="1400" spc="150" dirty="0">
                <a:latin typeface="微软雅黑" panose="020B0503020204020204" pitchFamily="34" charset="-122"/>
                <a:ea typeface="微软雅黑" panose="020B0503020204020204" pitchFamily="34" charset="-122"/>
              </a:rPr>
              <a:t>基本风压是以当地比较空旷平坦的地面上离地10m高统计所得的50年一遇10min平均最大风速为标准。</a:t>
            </a:r>
          </a:p>
        </p:txBody>
      </p:sp>
      <p:sp>
        <p:nvSpPr>
          <p:cNvPr id="50" name="矩形 49"/>
          <p:cNvSpPr/>
          <p:nvPr>
            <p:custDataLst>
              <p:tags r:id="rId48"/>
            </p:custDataLst>
          </p:nvPr>
        </p:nvSpPr>
        <p:spPr>
          <a:xfrm>
            <a:off x="673099" y="3808475"/>
            <a:ext cx="3493961" cy="420032"/>
          </a:xfrm>
          <a:prstGeom prst="rect">
            <a:avLst/>
          </a:prstGeom>
          <a:solidFill>
            <a:srgbClr val="1F74AD"/>
          </a:solidFill>
        </p:spPr>
        <p:txBody>
          <a:bodyPr wrap="square" lIns="91440" tIns="45720" rIns="91440" bIns="45720" anchor="ctr">
            <a:normAutofit lnSpcReduction="10000"/>
          </a:bodyPr>
          <a:lstStyle/>
          <a:p>
            <a:pPr>
              <a:lnSpc>
                <a:spcPct val="120000"/>
              </a:lnSpc>
              <a:spcBef>
                <a:spcPct val="0"/>
              </a:spcBef>
            </a:pPr>
            <a:r>
              <a:rPr lang="en-US" altLang="zh-CN" b="1" spc="300" dirty="0">
                <a:solidFill>
                  <a:sysClr val="window" lastClr="FFFFFF"/>
                </a:solidFill>
                <a:latin typeface="微软雅黑" panose="020B0503020204020204" pitchFamily="34" charset="-122"/>
                <a:ea typeface="微软雅黑" panose="020B0503020204020204" pitchFamily="34" charset="-122"/>
              </a:rPr>
              <a:t>5. 基本风压</a:t>
            </a:r>
          </a:p>
        </p:txBody>
      </p:sp>
      <p:sp>
        <p:nvSpPr>
          <p:cNvPr id="51" name="任意多边形 50"/>
          <p:cNvSpPr/>
          <p:nvPr>
            <p:custDataLst>
              <p:tags r:id="rId49"/>
            </p:custDataLst>
          </p:nvPr>
        </p:nvSpPr>
        <p:spPr bwMode="auto">
          <a:xfrm>
            <a:off x="3776933" y="3890534"/>
            <a:ext cx="280735" cy="255914"/>
          </a:xfrm>
          <a:custGeom>
            <a:avLst/>
            <a:gdLst>
              <a:gd name="T0" fmla="*/ 3495 w 7671"/>
              <a:gd name="T1" fmla="*/ 13 h 7004"/>
              <a:gd name="T2" fmla="*/ 1231 w 7671"/>
              <a:gd name="T3" fmla="*/ 2655 h 7004"/>
              <a:gd name="T4" fmla="*/ 72 w 7671"/>
              <a:gd name="T5" fmla="*/ 2932 h 7004"/>
              <a:gd name="T6" fmla="*/ 847 w 7671"/>
              <a:gd name="T7" fmla="*/ 5568 h 7004"/>
              <a:gd name="T8" fmla="*/ 3486 w 7671"/>
              <a:gd name="T9" fmla="*/ 6995 h 7004"/>
              <a:gd name="T10" fmla="*/ 7670 w 7671"/>
              <a:gd name="T11" fmla="*/ 2832 h 7004"/>
              <a:gd name="T12" fmla="*/ 151 w 7671"/>
              <a:gd name="T13" fmla="*/ 4560 h 7004"/>
              <a:gd name="T14" fmla="*/ 336 w 7671"/>
              <a:gd name="T15" fmla="*/ 4160 h 7004"/>
              <a:gd name="T16" fmla="*/ 162 w 7671"/>
              <a:gd name="T17" fmla="*/ 3813 h 7004"/>
              <a:gd name="T18" fmla="*/ 321 w 7671"/>
              <a:gd name="T19" fmla="*/ 3331 h 7004"/>
              <a:gd name="T20" fmla="*/ 689 w 7671"/>
              <a:gd name="T21" fmla="*/ 4708 h 7004"/>
              <a:gd name="T22" fmla="*/ 509 w 7671"/>
              <a:gd name="T23" fmla="*/ 4140 h 7004"/>
              <a:gd name="T24" fmla="*/ 692 w 7671"/>
              <a:gd name="T25" fmla="*/ 3769 h 7004"/>
              <a:gd name="T26" fmla="*/ 495 w 7671"/>
              <a:gd name="T27" fmla="*/ 3269 h 7004"/>
              <a:gd name="T28" fmla="*/ 1721 w 7671"/>
              <a:gd name="T29" fmla="*/ 4980 h 7004"/>
              <a:gd name="T30" fmla="*/ 1432 w 7671"/>
              <a:gd name="T31" fmla="*/ 4244 h 7004"/>
              <a:gd name="T32" fmla="*/ 1700 w 7671"/>
              <a:gd name="T33" fmla="*/ 3686 h 7004"/>
              <a:gd name="T34" fmla="*/ 1449 w 7671"/>
              <a:gd name="T35" fmla="*/ 3018 h 7004"/>
              <a:gd name="T36" fmla="*/ 1713 w 7671"/>
              <a:gd name="T37" fmla="*/ 2381 h 7004"/>
              <a:gd name="T38" fmla="*/ 1438 w 7671"/>
              <a:gd name="T39" fmla="*/ 1807 h 7004"/>
              <a:gd name="T40" fmla="*/ 2329 w 7671"/>
              <a:gd name="T41" fmla="*/ 5112 h 7004"/>
              <a:gd name="T42" fmla="*/ 1930 w 7671"/>
              <a:gd name="T43" fmla="*/ 4323 h 7004"/>
              <a:gd name="T44" fmla="*/ 2329 w 7671"/>
              <a:gd name="T45" fmla="*/ 3597 h 7004"/>
              <a:gd name="T46" fmla="*/ 1930 w 7671"/>
              <a:gd name="T47" fmla="*/ 2923 h 7004"/>
              <a:gd name="T48" fmla="*/ 2329 w 7671"/>
              <a:gd name="T49" fmla="*/ 3597 h 7004"/>
              <a:gd name="T50" fmla="*/ 1930 w 7671"/>
              <a:gd name="T51" fmla="*/ 2223 h 7004"/>
              <a:gd name="T52" fmla="*/ 2329 w 7671"/>
              <a:gd name="T53" fmla="*/ 2082 h 7004"/>
              <a:gd name="T54" fmla="*/ 2650 w 7671"/>
              <a:gd name="T55" fmla="*/ 5254 h 7004"/>
              <a:gd name="T56" fmla="*/ 3152 w 7671"/>
              <a:gd name="T57" fmla="*/ 4435 h 7004"/>
              <a:gd name="T58" fmla="*/ 2636 w 7671"/>
              <a:gd name="T59" fmla="*/ 3595 h 7004"/>
              <a:gd name="T60" fmla="*/ 3152 w 7671"/>
              <a:gd name="T61" fmla="*/ 2623 h 7004"/>
              <a:gd name="T62" fmla="*/ 2663 w 7671"/>
              <a:gd name="T63" fmla="*/ 1956 h 7004"/>
              <a:gd name="T64" fmla="*/ 3131 w 7671"/>
              <a:gd name="T65" fmla="*/ 776 h 7004"/>
              <a:gd name="T66" fmla="*/ 4990 w 7671"/>
              <a:gd name="T67" fmla="*/ 1229 h 7004"/>
              <a:gd name="T68" fmla="*/ 5441 w 7671"/>
              <a:gd name="T69" fmla="*/ 2226 h 7004"/>
              <a:gd name="T70" fmla="*/ 4948 w 7671"/>
              <a:gd name="T71" fmla="*/ 2784 h 7004"/>
              <a:gd name="T72" fmla="*/ 5453 w 7671"/>
              <a:gd name="T73" fmla="*/ 3664 h 7004"/>
              <a:gd name="T74" fmla="*/ 3706 w 7671"/>
              <a:gd name="T75" fmla="*/ 694 h 7004"/>
              <a:gd name="T76" fmla="*/ 4408 w 7671"/>
              <a:gd name="T77" fmla="*/ 1907 h 7004"/>
              <a:gd name="T78" fmla="*/ 3688 w 7671"/>
              <a:gd name="T79" fmla="*/ 3518 h 7004"/>
              <a:gd name="T80" fmla="*/ 4448 w 7671"/>
              <a:gd name="T81" fmla="*/ 3557 h 7004"/>
              <a:gd name="T82" fmla="*/ 5014 w 7671"/>
              <a:gd name="T83" fmla="*/ 6300 h 7004"/>
              <a:gd name="T84" fmla="*/ 4045 w 7671"/>
              <a:gd name="T85" fmla="*/ 4424 h 7004"/>
              <a:gd name="T86" fmla="*/ 5014 w 7671"/>
              <a:gd name="T87" fmla="*/ 6300 h 7004"/>
              <a:gd name="T88" fmla="*/ 5413 w 7671"/>
              <a:gd name="T89" fmla="*/ 6118 h 7004"/>
              <a:gd name="T90" fmla="*/ 6087 w 7671"/>
              <a:gd name="T91" fmla="*/ 5892 h 7004"/>
              <a:gd name="T92" fmla="*/ 5822 w 7671"/>
              <a:gd name="T93" fmla="*/ 3640 h 7004"/>
              <a:gd name="T94" fmla="*/ 6258 w 7671"/>
              <a:gd name="T95" fmla="*/ 3660 h 7004"/>
              <a:gd name="T96" fmla="*/ 5851 w 7671"/>
              <a:gd name="T97" fmla="*/ 2352 h 7004"/>
              <a:gd name="T98" fmla="*/ 6258 w 7671"/>
              <a:gd name="T99" fmla="*/ 1803 h 7004"/>
              <a:gd name="T100" fmla="*/ 6669 w 7671"/>
              <a:gd name="T101" fmla="*/ 4852 h 7004"/>
              <a:gd name="T102" fmla="*/ 6955 w 7671"/>
              <a:gd name="T103" fmla="*/ 4202 h 7004"/>
              <a:gd name="T104" fmla="*/ 6927 w 7671"/>
              <a:gd name="T105" fmla="*/ 3741 h 7004"/>
              <a:gd name="T106" fmla="*/ 6677 w 7671"/>
              <a:gd name="T107" fmla="*/ 3084 h 7004"/>
              <a:gd name="T108" fmla="*/ 7371 w 7671"/>
              <a:gd name="T109" fmla="*/ 4717 h 7004"/>
              <a:gd name="T110" fmla="*/ 7155 w 7671"/>
              <a:gd name="T111" fmla="*/ 4176 h 7004"/>
              <a:gd name="T112" fmla="*/ 7404 w 7671"/>
              <a:gd name="T113" fmla="*/ 3726 h 7004"/>
              <a:gd name="T114" fmla="*/ 7117 w 7671"/>
              <a:gd name="T115" fmla="*/ 3219 h 7004"/>
              <a:gd name="T116" fmla="*/ 7404 w 7671"/>
              <a:gd name="T117" fmla="*/ 3726 h 7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671" h="7004">
                <a:moveTo>
                  <a:pt x="7585" y="2716"/>
                </a:moveTo>
                <a:lnTo>
                  <a:pt x="6499" y="2383"/>
                </a:lnTo>
                <a:lnTo>
                  <a:pt x="6499" y="1573"/>
                </a:lnTo>
                <a:cubicBezTo>
                  <a:pt x="6499" y="1527"/>
                  <a:pt x="6473" y="1485"/>
                  <a:pt x="6432" y="1465"/>
                </a:cubicBezTo>
                <a:lnTo>
                  <a:pt x="3498" y="13"/>
                </a:lnTo>
                <a:cubicBezTo>
                  <a:pt x="3497" y="13"/>
                  <a:pt x="3497" y="13"/>
                  <a:pt x="3495" y="13"/>
                </a:cubicBezTo>
                <a:cubicBezTo>
                  <a:pt x="3490" y="10"/>
                  <a:pt x="3468" y="0"/>
                  <a:pt x="3436" y="2"/>
                </a:cubicBezTo>
                <a:cubicBezTo>
                  <a:pt x="3403" y="4"/>
                  <a:pt x="3379" y="20"/>
                  <a:pt x="3374" y="23"/>
                </a:cubicBezTo>
                <a:lnTo>
                  <a:pt x="3374" y="23"/>
                </a:lnTo>
                <a:lnTo>
                  <a:pt x="1282" y="1515"/>
                </a:lnTo>
                <a:cubicBezTo>
                  <a:pt x="1250" y="1538"/>
                  <a:pt x="1231" y="1574"/>
                  <a:pt x="1231" y="1613"/>
                </a:cubicBezTo>
                <a:lnTo>
                  <a:pt x="1231" y="2655"/>
                </a:lnTo>
                <a:lnTo>
                  <a:pt x="842" y="2609"/>
                </a:lnTo>
                <a:cubicBezTo>
                  <a:pt x="842" y="2609"/>
                  <a:pt x="841" y="2609"/>
                  <a:pt x="839" y="2609"/>
                </a:cubicBezTo>
                <a:cubicBezTo>
                  <a:pt x="834" y="2609"/>
                  <a:pt x="822" y="2608"/>
                  <a:pt x="811" y="2610"/>
                </a:cubicBezTo>
                <a:cubicBezTo>
                  <a:pt x="797" y="2612"/>
                  <a:pt x="785" y="2616"/>
                  <a:pt x="780" y="2618"/>
                </a:cubicBezTo>
                <a:cubicBezTo>
                  <a:pt x="780" y="2618"/>
                  <a:pt x="779" y="2618"/>
                  <a:pt x="779" y="2618"/>
                </a:cubicBezTo>
                <a:lnTo>
                  <a:pt x="72" y="2932"/>
                </a:lnTo>
                <a:cubicBezTo>
                  <a:pt x="28" y="2951"/>
                  <a:pt x="0" y="2994"/>
                  <a:pt x="0" y="3042"/>
                </a:cubicBezTo>
                <a:lnTo>
                  <a:pt x="0" y="5060"/>
                </a:lnTo>
                <a:cubicBezTo>
                  <a:pt x="0" y="5105"/>
                  <a:pt x="24" y="5145"/>
                  <a:pt x="63" y="5166"/>
                </a:cubicBezTo>
                <a:lnTo>
                  <a:pt x="772" y="5555"/>
                </a:lnTo>
                <a:cubicBezTo>
                  <a:pt x="772" y="5555"/>
                  <a:pt x="790" y="5566"/>
                  <a:pt x="813" y="5568"/>
                </a:cubicBezTo>
                <a:cubicBezTo>
                  <a:pt x="833" y="5571"/>
                  <a:pt x="847" y="5568"/>
                  <a:pt x="847" y="5568"/>
                </a:cubicBezTo>
                <a:lnTo>
                  <a:pt x="1231" y="5513"/>
                </a:lnTo>
                <a:lnTo>
                  <a:pt x="1231" y="5735"/>
                </a:lnTo>
                <a:cubicBezTo>
                  <a:pt x="1231" y="5779"/>
                  <a:pt x="1255" y="5820"/>
                  <a:pt x="1294" y="5841"/>
                </a:cubicBezTo>
                <a:lnTo>
                  <a:pt x="3386" y="6987"/>
                </a:lnTo>
                <a:cubicBezTo>
                  <a:pt x="3386" y="6987"/>
                  <a:pt x="3409" y="7001"/>
                  <a:pt x="3440" y="7002"/>
                </a:cubicBezTo>
                <a:cubicBezTo>
                  <a:pt x="3463" y="7004"/>
                  <a:pt x="3486" y="6995"/>
                  <a:pt x="3486" y="6995"/>
                </a:cubicBezTo>
                <a:lnTo>
                  <a:pt x="3486" y="6994"/>
                </a:lnTo>
                <a:lnTo>
                  <a:pt x="3486" y="6994"/>
                </a:lnTo>
                <a:lnTo>
                  <a:pt x="6420" y="5879"/>
                </a:lnTo>
                <a:lnTo>
                  <a:pt x="7592" y="5433"/>
                </a:lnTo>
                <a:cubicBezTo>
                  <a:pt x="7639" y="5416"/>
                  <a:pt x="7670" y="5371"/>
                  <a:pt x="7670" y="5321"/>
                </a:cubicBezTo>
                <a:lnTo>
                  <a:pt x="7670" y="2832"/>
                </a:lnTo>
                <a:cubicBezTo>
                  <a:pt x="7671" y="2779"/>
                  <a:pt x="7636" y="2732"/>
                  <a:pt x="7585" y="2716"/>
                </a:cubicBezTo>
                <a:close/>
                <a:moveTo>
                  <a:pt x="337" y="4559"/>
                </a:moveTo>
                <a:cubicBezTo>
                  <a:pt x="337" y="4571"/>
                  <a:pt x="331" y="4583"/>
                  <a:pt x="321" y="4591"/>
                </a:cubicBezTo>
                <a:cubicBezTo>
                  <a:pt x="313" y="4596"/>
                  <a:pt x="305" y="4599"/>
                  <a:pt x="296" y="4599"/>
                </a:cubicBezTo>
                <a:cubicBezTo>
                  <a:pt x="293" y="4599"/>
                  <a:pt x="289" y="4598"/>
                  <a:pt x="286" y="4597"/>
                </a:cubicBezTo>
                <a:lnTo>
                  <a:pt x="151" y="4560"/>
                </a:lnTo>
                <a:cubicBezTo>
                  <a:pt x="134" y="4555"/>
                  <a:pt x="122" y="4539"/>
                  <a:pt x="122" y="4521"/>
                </a:cubicBezTo>
                <a:lnTo>
                  <a:pt x="122" y="4147"/>
                </a:lnTo>
                <a:cubicBezTo>
                  <a:pt x="122" y="4136"/>
                  <a:pt x="126" y="4125"/>
                  <a:pt x="135" y="4117"/>
                </a:cubicBezTo>
                <a:cubicBezTo>
                  <a:pt x="143" y="4109"/>
                  <a:pt x="155" y="4106"/>
                  <a:pt x="166" y="4107"/>
                </a:cubicBezTo>
                <a:lnTo>
                  <a:pt x="300" y="4120"/>
                </a:lnTo>
                <a:cubicBezTo>
                  <a:pt x="321" y="4122"/>
                  <a:pt x="336" y="4139"/>
                  <a:pt x="336" y="4160"/>
                </a:cubicBezTo>
                <a:lnTo>
                  <a:pt x="336" y="4559"/>
                </a:lnTo>
                <a:lnTo>
                  <a:pt x="337" y="4559"/>
                </a:lnTo>
                <a:close/>
                <a:moveTo>
                  <a:pt x="337" y="3761"/>
                </a:moveTo>
                <a:cubicBezTo>
                  <a:pt x="337" y="3782"/>
                  <a:pt x="321" y="3800"/>
                  <a:pt x="300" y="3802"/>
                </a:cubicBezTo>
                <a:lnTo>
                  <a:pt x="165" y="3813"/>
                </a:lnTo>
                <a:lnTo>
                  <a:pt x="162" y="3813"/>
                </a:lnTo>
                <a:cubicBezTo>
                  <a:pt x="152" y="3813"/>
                  <a:pt x="142" y="3809"/>
                  <a:pt x="135" y="3802"/>
                </a:cubicBezTo>
                <a:cubicBezTo>
                  <a:pt x="126" y="3795"/>
                  <a:pt x="122" y="3784"/>
                  <a:pt x="122" y="3773"/>
                </a:cubicBezTo>
                <a:lnTo>
                  <a:pt x="122" y="3398"/>
                </a:lnTo>
                <a:cubicBezTo>
                  <a:pt x="122" y="3380"/>
                  <a:pt x="134" y="3364"/>
                  <a:pt x="152" y="3359"/>
                </a:cubicBezTo>
                <a:lnTo>
                  <a:pt x="286" y="3324"/>
                </a:lnTo>
                <a:cubicBezTo>
                  <a:pt x="298" y="3321"/>
                  <a:pt x="311" y="3323"/>
                  <a:pt x="321" y="3331"/>
                </a:cubicBezTo>
                <a:cubicBezTo>
                  <a:pt x="331" y="3339"/>
                  <a:pt x="337" y="3350"/>
                  <a:pt x="337" y="3363"/>
                </a:cubicBezTo>
                <a:lnTo>
                  <a:pt x="337" y="3761"/>
                </a:lnTo>
                <a:lnTo>
                  <a:pt x="337" y="3761"/>
                </a:lnTo>
                <a:close/>
                <a:moveTo>
                  <a:pt x="729" y="4668"/>
                </a:moveTo>
                <a:cubicBezTo>
                  <a:pt x="729" y="4680"/>
                  <a:pt x="723" y="4692"/>
                  <a:pt x="714" y="4700"/>
                </a:cubicBezTo>
                <a:cubicBezTo>
                  <a:pt x="706" y="4705"/>
                  <a:pt x="698" y="4708"/>
                  <a:pt x="689" y="4708"/>
                </a:cubicBezTo>
                <a:cubicBezTo>
                  <a:pt x="686" y="4708"/>
                  <a:pt x="682" y="4707"/>
                  <a:pt x="678" y="4706"/>
                </a:cubicBezTo>
                <a:lnTo>
                  <a:pt x="494" y="4655"/>
                </a:lnTo>
                <a:cubicBezTo>
                  <a:pt x="477" y="4651"/>
                  <a:pt x="465" y="4635"/>
                  <a:pt x="465" y="4617"/>
                </a:cubicBezTo>
                <a:lnTo>
                  <a:pt x="465" y="4180"/>
                </a:lnTo>
                <a:cubicBezTo>
                  <a:pt x="465" y="4169"/>
                  <a:pt x="470" y="4158"/>
                  <a:pt x="478" y="4150"/>
                </a:cubicBezTo>
                <a:cubicBezTo>
                  <a:pt x="486" y="4143"/>
                  <a:pt x="498" y="4139"/>
                  <a:pt x="509" y="4140"/>
                </a:cubicBezTo>
                <a:lnTo>
                  <a:pt x="693" y="4158"/>
                </a:lnTo>
                <a:cubicBezTo>
                  <a:pt x="714" y="4160"/>
                  <a:pt x="729" y="4178"/>
                  <a:pt x="729" y="4198"/>
                </a:cubicBezTo>
                <a:lnTo>
                  <a:pt x="729" y="4668"/>
                </a:lnTo>
                <a:lnTo>
                  <a:pt x="729" y="4668"/>
                </a:lnTo>
                <a:close/>
                <a:moveTo>
                  <a:pt x="729" y="3729"/>
                </a:moveTo>
                <a:cubicBezTo>
                  <a:pt x="729" y="3750"/>
                  <a:pt x="713" y="3767"/>
                  <a:pt x="692" y="3769"/>
                </a:cubicBezTo>
                <a:lnTo>
                  <a:pt x="508" y="3784"/>
                </a:lnTo>
                <a:lnTo>
                  <a:pt x="505" y="3784"/>
                </a:lnTo>
                <a:cubicBezTo>
                  <a:pt x="495" y="3784"/>
                  <a:pt x="485" y="3781"/>
                  <a:pt x="478" y="3774"/>
                </a:cubicBezTo>
                <a:cubicBezTo>
                  <a:pt x="469" y="3766"/>
                  <a:pt x="465" y="3756"/>
                  <a:pt x="465" y="3744"/>
                </a:cubicBezTo>
                <a:lnTo>
                  <a:pt x="465" y="3308"/>
                </a:lnTo>
                <a:cubicBezTo>
                  <a:pt x="465" y="3290"/>
                  <a:pt x="477" y="3274"/>
                  <a:pt x="495" y="3269"/>
                </a:cubicBezTo>
                <a:lnTo>
                  <a:pt x="679" y="3221"/>
                </a:lnTo>
                <a:cubicBezTo>
                  <a:pt x="691" y="3217"/>
                  <a:pt x="704" y="3220"/>
                  <a:pt x="714" y="3228"/>
                </a:cubicBezTo>
                <a:cubicBezTo>
                  <a:pt x="723" y="3235"/>
                  <a:pt x="729" y="3247"/>
                  <a:pt x="729" y="3260"/>
                </a:cubicBezTo>
                <a:lnTo>
                  <a:pt x="729" y="3729"/>
                </a:lnTo>
                <a:close/>
                <a:moveTo>
                  <a:pt x="1737" y="4948"/>
                </a:moveTo>
                <a:cubicBezTo>
                  <a:pt x="1737" y="4960"/>
                  <a:pt x="1731" y="4972"/>
                  <a:pt x="1721" y="4980"/>
                </a:cubicBezTo>
                <a:cubicBezTo>
                  <a:pt x="1714" y="4985"/>
                  <a:pt x="1706" y="4988"/>
                  <a:pt x="1697" y="4988"/>
                </a:cubicBezTo>
                <a:cubicBezTo>
                  <a:pt x="1693" y="4988"/>
                  <a:pt x="1690" y="4987"/>
                  <a:pt x="1686" y="4986"/>
                </a:cubicBezTo>
                <a:lnTo>
                  <a:pt x="1449" y="4920"/>
                </a:lnTo>
                <a:cubicBezTo>
                  <a:pt x="1431" y="4916"/>
                  <a:pt x="1419" y="4900"/>
                  <a:pt x="1419" y="4882"/>
                </a:cubicBezTo>
                <a:lnTo>
                  <a:pt x="1419" y="4274"/>
                </a:lnTo>
                <a:cubicBezTo>
                  <a:pt x="1419" y="4262"/>
                  <a:pt x="1424" y="4251"/>
                  <a:pt x="1432" y="4244"/>
                </a:cubicBezTo>
                <a:cubicBezTo>
                  <a:pt x="1441" y="4236"/>
                  <a:pt x="1452" y="4232"/>
                  <a:pt x="1463" y="4233"/>
                </a:cubicBezTo>
                <a:lnTo>
                  <a:pt x="1701" y="4257"/>
                </a:lnTo>
                <a:cubicBezTo>
                  <a:pt x="1721" y="4259"/>
                  <a:pt x="1737" y="4276"/>
                  <a:pt x="1737" y="4297"/>
                </a:cubicBezTo>
                <a:lnTo>
                  <a:pt x="1737" y="4948"/>
                </a:lnTo>
                <a:close/>
                <a:moveTo>
                  <a:pt x="1737" y="3646"/>
                </a:moveTo>
                <a:cubicBezTo>
                  <a:pt x="1737" y="3667"/>
                  <a:pt x="1721" y="3684"/>
                  <a:pt x="1700" y="3686"/>
                </a:cubicBezTo>
                <a:lnTo>
                  <a:pt x="1463" y="3705"/>
                </a:lnTo>
                <a:cubicBezTo>
                  <a:pt x="1462" y="3706"/>
                  <a:pt x="1461" y="3706"/>
                  <a:pt x="1459" y="3706"/>
                </a:cubicBezTo>
                <a:cubicBezTo>
                  <a:pt x="1449" y="3706"/>
                  <a:pt x="1440" y="3702"/>
                  <a:pt x="1432" y="3695"/>
                </a:cubicBezTo>
                <a:cubicBezTo>
                  <a:pt x="1424" y="3687"/>
                  <a:pt x="1419" y="3677"/>
                  <a:pt x="1419" y="3665"/>
                </a:cubicBezTo>
                <a:lnTo>
                  <a:pt x="1419" y="3057"/>
                </a:lnTo>
                <a:cubicBezTo>
                  <a:pt x="1419" y="3039"/>
                  <a:pt x="1432" y="3023"/>
                  <a:pt x="1449" y="3018"/>
                </a:cubicBezTo>
                <a:lnTo>
                  <a:pt x="1687" y="2956"/>
                </a:lnTo>
                <a:cubicBezTo>
                  <a:pt x="1699" y="2953"/>
                  <a:pt x="1712" y="2955"/>
                  <a:pt x="1721" y="2963"/>
                </a:cubicBezTo>
                <a:cubicBezTo>
                  <a:pt x="1731" y="2970"/>
                  <a:pt x="1737" y="2982"/>
                  <a:pt x="1737" y="2995"/>
                </a:cubicBezTo>
                <a:lnTo>
                  <a:pt x="1737" y="3646"/>
                </a:lnTo>
                <a:close/>
                <a:moveTo>
                  <a:pt x="1737" y="2344"/>
                </a:moveTo>
                <a:cubicBezTo>
                  <a:pt x="1737" y="2360"/>
                  <a:pt x="1728" y="2374"/>
                  <a:pt x="1713" y="2381"/>
                </a:cubicBezTo>
                <a:lnTo>
                  <a:pt x="1476" y="2486"/>
                </a:lnTo>
                <a:cubicBezTo>
                  <a:pt x="1471" y="2488"/>
                  <a:pt x="1465" y="2489"/>
                  <a:pt x="1460" y="2489"/>
                </a:cubicBezTo>
                <a:cubicBezTo>
                  <a:pt x="1452" y="2489"/>
                  <a:pt x="1444" y="2487"/>
                  <a:pt x="1437" y="2483"/>
                </a:cubicBezTo>
                <a:cubicBezTo>
                  <a:pt x="1426" y="2475"/>
                  <a:pt x="1419" y="2463"/>
                  <a:pt x="1419" y="2449"/>
                </a:cubicBezTo>
                <a:lnTo>
                  <a:pt x="1419" y="1841"/>
                </a:lnTo>
                <a:cubicBezTo>
                  <a:pt x="1419" y="1827"/>
                  <a:pt x="1426" y="1814"/>
                  <a:pt x="1438" y="1807"/>
                </a:cubicBezTo>
                <a:lnTo>
                  <a:pt x="1676" y="1659"/>
                </a:lnTo>
                <a:cubicBezTo>
                  <a:pt x="1688" y="1651"/>
                  <a:pt x="1704" y="1651"/>
                  <a:pt x="1716" y="1658"/>
                </a:cubicBezTo>
                <a:cubicBezTo>
                  <a:pt x="1729" y="1665"/>
                  <a:pt x="1737" y="1678"/>
                  <a:pt x="1737" y="1693"/>
                </a:cubicBezTo>
                <a:lnTo>
                  <a:pt x="1737" y="2344"/>
                </a:lnTo>
                <a:lnTo>
                  <a:pt x="1737" y="2344"/>
                </a:lnTo>
                <a:close/>
                <a:moveTo>
                  <a:pt x="2329" y="5112"/>
                </a:moveTo>
                <a:cubicBezTo>
                  <a:pt x="2329" y="5124"/>
                  <a:pt x="2323" y="5136"/>
                  <a:pt x="2313" y="5144"/>
                </a:cubicBezTo>
                <a:cubicBezTo>
                  <a:pt x="2306" y="5149"/>
                  <a:pt x="2297" y="5152"/>
                  <a:pt x="2289" y="5152"/>
                </a:cubicBezTo>
                <a:cubicBezTo>
                  <a:pt x="2285" y="5152"/>
                  <a:pt x="2281" y="5152"/>
                  <a:pt x="2278" y="5151"/>
                </a:cubicBezTo>
                <a:lnTo>
                  <a:pt x="1960" y="5062"/>
                </a:lnTo>
                <a:cubicBezTo>
                  <a:pt x="1942" y="5058"/>
                  <a:pt x="1930" y="5042"/>
                  <a:pt x="1930" y="5024"/>
                </a:cubicBezTo>
                <a:lnTo>
                  <a:pt x="1930" y="4323"/>
                </a:lnTo>
                <a:cubicBezTo>
                  <a:pt x="1930" y="4312"/>
                  <a:pt x="1935" y="4301"/>
                  <a:pt x="1943" y="4293"/>
                </a:cubicBezTo>
                <a:cubicBezTo>
                  <a:pt x="1952" y="4286"/>
                  <a:pt x="1963" y="4282"/>
                  <a:pt x="1974" y="4283"/>
                </a:cubicBezTo>
                <a:lnTo>
                  <a:pt x="2292" y="4314"/>
                </a:lnTo>
                <a:cubicBezTo>
                  <a:pt x="2313" y="4316"/>
                  <a:pt x="2329" y="4334"/>
                  <a:pt x="2329" y="4354"/>
                </a:cubicBezTo>
                <a:lnTo>
                  <a:pt x="2329" y="5112"/>
                </a:lnTo>
                <a:close/>
                <a:moveTo>
                  <a:pt x="2329" y="3597"/>
                </a:moveTo>
                <a:cubicBezTo>
                  <a:pt x="2329" y="3618"/>
                  <a:pt x="2313" y="3635"/>
                  <a:pt x="2292" y="3637"/>
                </a:cubicBezTo>
                <a:lnTo>
                  <a:pt x="1974" y="3663"/>
                </a:lnTo>
                <a:cubicBezTo>
                  <a:pt x="1973" y="3663"/>
                  <a:pt x="1971" y="3664"/>
                  <a:pt x="1970" y="3664"/>
                </a:cubicBezTo>
                <a:cubicBezTo>
                  <a:pt x="1960" y="3664"/>
                  <a:pt x="1951" y="3660"/>
                  <a:pt x="1943" y="3653"/>
                </a:cubicBezTo>
                <a:cubicBezTo>
                  <a:pt x="1935" y="3645"/>
                  <a:pt x="1930" y="3634"/>
                  <a:pt x="1930" y="3623"/>
                </a:cubicBezTo>
                <a:lnTo>
                  <a:pt x="1930" y="2923"/>
                </a:lnTo>
                <a:cubicBezTo>
                  <a:pt x="1930" y="2905"/>
                  <a:pt x="1942" y="2889"/>
                  <a:pt x="1960" y="2884"/>
                </a:cubicBezTo>
                <a:lnTo>
                  <a:pt x="2278" y="2800"/>
                </a:lnTo>
                <a:cubicBezTo>
                  <a:pt x="2290" y="2797"/>
                  <a:pt x="2303" y="2800"/>
                  <a:pt x="2313" y="2807"/>
                </a:cubicBezTo>
                <a:cubicBezTo>
                  <a:pt x="2323" y="2815"/>
                  <a:pt x="2329" y="2827"/>
                  <a:pt x="2329" y="2839"/>
                </a:cubicBezTo>
                <a:lnTo>
                  <a:pt x="2329" y="3597"/>
                </a:lnTo>
                <a:lnTo>
                  <a:pt x="2329" y="3597"/>
                </a:lnTo>
                <a:close/>
                <a:moveTo>
                  <a:pt x="2329" y="2082"/>
                </a:moveTo>
                <a:cubicBezTo>
                  <a:pt x="2329" y="2098"/>
                  <a:pt x="2319" y="2112"/>
                  <a:pt x="2305" y="2119"/>
                </a:cubicBezTo>
                <a:lnTo>
                  <a:pt x="1987" y="2260"/>
                </a:lnTo>
                <a:cubicBezTo>
                  <a:pt x="1982" y="2262"/>
                  <a:pt x="1976" y="2263"/>
                  <a:pt x="1970" y="2263"/>
                </a:cubicBezTo>
                <a:cubicBezTo>
                  <a:pt x="1963" y="2263"/>
                  <a:pt x="1955" y="2261"/>
                  <a:pt x="1949" y="2257"/>
                </a:cubicBezTo>
                <a:cubicBezTo>
                  <a:pt x="1937" y="2249"/>
                  <a:pt x="1930" y="2236"/>
                  <a:pt x="1930" y="2223"/>
                </a:cubicBezTo>
                <a:lnTo>
                  <a:pt x="1930" y="1523"/>
                </a:lnTo>
                <a:cubicBezTo>
                  <a:pt x="1930" y="1509"/>
                  <a:pt x="1938" y="1496"/>
                  <a:pt x="1949" y="1489"/>
                </a:cubicBezTo>
                <a:lnTo>
                  <a:pt x="2267" y="1290"/>
                </a:lnTo>
                <a:cubicBezTo>
                  <a:pt x="2280" y="1282"/>
                  <a:pt x="2295" y="1282"/>
                  <a:pt x="2308" y="1289"/>
                </a:cubicBezTo>
                <a:cubicBezTo>
                  <a:pt x="2321" y="1296"/>
                  <a:pt x="2329" y="1310"/>
                  <a:pt x="2329" y="1324"/>
                </a:cubicBezTo>
                <a:lnTo>
                  <a:pt x="2329" y="2082"/>
                </a:lnTo>
                <a:lnTo>
                  <a:pt x="2329" y="2082"/>
                </a:lnTo>
                <a:close/>
                <a:moveTo>
                  <a:pt x="3152" y="5341"/>
                </a:moveTo>
                <a:cubicBezTo>
                  <a:pt x="3152" y="5352"/>
                  <a:pt x="3147" y="5364"/>
                  <a:pt x="3139" y="5372"/>
                </a:cubicBezTo>
                <a:cubicBezTo>
                  <a:pt x="3124" y="5387"/>
                  <a:pt x="3104" y="5387"/>
                  <a:pt x="3098" y="5387"/>
                </a:cubicBezTo>
                <a:lnTo>
                  <a:pt x="3097" y="5387"/>
                </a:lnTo>
                <a:cubicBezTo>
                  <a:pt x="3018" y="5387"/>
                  <a:pt x="2710" y="5276"/>
                  <a:pt x="2650" y="5254"/>
                </a:cubicBezTo>
                <a:cubicBezTo>
                  <a:pt x="2634" y="5248"/>
                  <a:pt x="2623" y="5233"/>
                  <a:pt x="2623" y="5216"/>
                </a:cubicBezTo>
                <a:lnTo>
                  <a:pt x="2623" y="4391"/>
                </a:lnTo>
                <a:cubicBezTo>
                  <a:pt x="2623" y="4380"/>
                  <a:pt x="2628" y="4369"/>
                  <a:pt x="2636" y="4361"/>
                </a:cubicBezTo>
                <a:cubicBezTo>
                  <a:pt x="2645" y="4354"/>
                  <a:pt x="2656" y="4350"/>
                  <a:pt x="2667" y="4351"/>
                </a:cubicBezTo>
                <a:lnTo>
                  <a:pt x="3115" y="4395"/>
                </a:lnTo>
                <a:cubicBezTo>
                  <a:pt x="3136" y="4397"/>
                  <a:pt x="3152" y="4414"/>
                  <a:pt x="3152" y="4435"/>
                </a:cubicBezTo>
                <a:cubicBezTo>
                  <a:pt x="3152" y="4444"/>
                  <a:pt x="3152" y="5302"/>
                  <a:pt x="3152" y="5341"/>
                </a:cubicBezTo>
                <a:close/>
                <a:moveTo>
                  <a:pt x="3152" y="3529"/>
                </a:moveTo>
                <a:cubicBezTo>
                  <a:pt x="3152" y="3550"/>
                  <a:pt x="3136" y="3567"/>
                  <a:pt x="3115" y="3569"/>
                </a:cubicBezTo>
                <a:lnTo>
                  <a:pt x="2667" y="3606"/>
                </a:lnTo>
                <a:cubicBezTo>
                  <a:pt x="2665" y="3606"/>
                  <a:pt x="2664" y="3606"/>
                  <a:pt x="2663" y="3606"/>
                </a:cubicBezTo>
                <a:cubicBezTo>
                  <a:pt x="2653" y="3606"/>
                  <a:pt x="2643" y="3602"/>
                  <a:pt x="2636" y="3595"/>
                </a:cubicBezTo>
                <a:cubicBezTo>
                  <a:pt x="2628" y="3588"/>
                  <a:pt x="2623" y="3577"/>
                  <a:pt x="2623" y="3566"/>
                </a:cubicBezTo>
                <a:lnTo>
                  <a:pt x="2623" y="2741"/>
                </a:lnTo>
                <a:cubicBezTo>
                  <a:pt x="2623" y="2722"/>
                  <a:pt x="2635" y="2706"/>
                  <a:pt x="2653" y="2702"/>
                </a:cubicBezTo>
                <a:lnTo>
                  <a:pt x="3101" y="2584"/>
                </a:lnTo>
                <a:cubicBezTo>
                  <a:pt x="3113" y="2581"/>
                  <a:pt x="3126" y="2583"/>
                  <a:pt x="3136" y="2591"/>
                </a:cubicBezTo>
                <a:cubicBezTo>
                  <a:pt x="3146" y="2599"/>
                  <a:pt x="3152" y="2610"/>
                  <a:pt x="3152" y="2623"/>
                </a:cubicBezTo>
                <a:lnTo>
                  <a:pt x="3152" y="3529"/>
                </a:lnTo>
                <a:lnTo>
                  <a:pt x="3152" y="3529"/>
                </a:lnTo>
                <a:close/>
                <a:moveTo>
                  <a:pt x="3152" y="1717"/>
                </a:moveTo>
                <a:cubicBezTo>
                  <a:pt x="3152" y="1733"/>
                  <a:pt x="3142" y="1748"/>
                  <a:pt x="3128" y="1754"/>
                </a:cubicBezTo>
                <a:lnTo>
                  <a:pt x="2680" y="1953"/>
                </a:lnTo>
                <a:cubicBezTo>
                  <a:pt x="2674" y="1955"/>
                  <a:pt x="2669" y="1956"/>
                  <a:pt x="2663" y="1956"/>
                </a:cubicBezTo>
                <a:cubicBezTo>
                  <a:pt x="2656" y="1956"/>
                  <a:pt x="2648" y="1954"/>
                  <a:pt x="2641" y="1950"/>
                </a:cubicBezTo>
                <a:cubicBezTo>
                  <a:pt x="2630" y="1942"/>
                  <a:pt x="2623" y="1930"/>
                  <a:pt x="2623" y="1916"/>
                </a:cubicBezTo>
                <a:lnTo>
                  <a:pt x="2623" y="1091"/>
                </a:lnTo>
                <a:cubicBezTo>
                  <a:pt x="2623" y="1077"/>
                  <a:pt x="2630" y="1064"/>
                  <a:pt x="2642" y="1057"/>
                </a:cubicBezTo>
                <a:lnTo>
                  <a:pt x="3090" y="777"/>
                </a:lnTo>
                <a:cubicBezTo>
                  <a:pt x="3103" y="769"/>
                  <a:pt x="3118" y="769"/>
                  <a:pt x="3131" y="776"/>
                </a:cubicBezTo>
                <a:cubicBezTo>
                  <a:pt x="3144" y="783"/>
                  <a:pt x="3152" y="797"/>
                  <a:pt x="3152" y="811"/>
                </a:cubicBezTo>
                <a:lnTo>
                  <a:pt x="3152" y="1717"/>
                </a:lnTo>
                <a:lnTo>
                  <a:pt x="3152" y="1717"/>
                </a:lnTo>
                <a:close/>
                <a:moveTo>
                  <a:pt x="4934" y="1266"/>
                </a:moveTo>
                <a:cubicBezTo>
                  <a:pt x="4934" y="1252"/>
                  <a:pt x="4941" y="1240"/>
                  <a:pt x="4952" y="1232"/>
                </a:cubicBezTo>
                <a:cubicBezTo>
                  <a:pt x="4963" y="1225"/>
                  <a:pt x="4978" y="1224"/>
                  <a:pt x="4990" y="1229"/>
                </a:cubicBezTo>
                <a:lnTo>
                  <a:pt x="5469" y="1436"/>
                </a:lnTo>
                <a:cubicBezTo>
                  <a:pt x="5483" y="1442"/>
                  <a:pt x="5493" y="1457"/>
                  <a:pt x="5493" y="1473"/>
                </a:cubicBezTo>
                <a:lnTo>
                  <a:pt x="5493" y="2187"/>
                </a:lnTo>
                <a:cubicBezTo>
                  <a:pt x="5493" y="2200"/>
                  <a:pt x="5487" y="2212"/>
                  <a:pt x="5477" y="2220"/>
                </a:cubicBezTo>
                <a:cubicBezTo>
                  <a:pt x="5470" y="2225"/>
                  <a:pt x="5461" y="2228"/>
                  <a:pt x="5453" y="2228"/>
                </a:cubicBezTo>
                <a:cubicBezTo>
                  <a:pt x="5449" y="2228"/>
                  <a:pt x="5445" y="2227"/>
                  <a:pt x="5441" y="2226"/>
                </a:cubicBezTo>
                <a:lnTo>
                  <a:pt x="4963" y="2079"/>
                </a:lnTo>
                <a:cubicBezTo>
                  <a:pt x="4946" y="2074"/>
                  <a:pt x="4934" y="2058"/>
                  <a:pt x="4934" y="2040"/>
                </a:cubicBezTo>
                <a:lnTo>
                  <a:pt x="4934" y="1266"/>
                </a:lnTo>
                <a:lnTo>
                  <a:pt x="4934" y="1266"/>
                </a:lnTo>
                <a:close/>
                <a:moveTo>
                  <a:pt x="4934" y="2815"/>
                </a:moveTo>
                <a:cubicBezTo>
                  <a:pt x="4934" y="2803"/>
                  <a:pt x="4939" y="2791"/>
                  <a:pt x="4948" y="2784"/>
                </a:cubicBezTo>
                <a:cubicBezTo>
                  <a:pt x="4958" y="2776"/>
                  <a:pt x="4970" y="2773"/>
                  <a:pt x="4981" y="2775"/>
                </a:cubicBezTo>
                <a:lnTo>
                  <a:pt x="5460" y="2862"/>
                </a:lnTo>
                <a:cubicBezTo>
                  <a:pt x="5479" y="2866"/>
                  <a:pt x="5493" y="2882"/>
                  <a:pt x="5493" y="2902"/>
                </a:cubicBezTo>
                <a:lnTo>
                  <a:pt x="5493" y="3623"/>
                </a:lnTo>
                <a:cubicBezTo>
                  <a:pt x="5493" y="3634"/>
                  <a:pt x="5488" y="3645"/>
                  <a:pt x="5480" y="3653"/>
                </a:cubicBezTo>
                <a:cubicBezTo>
                  <a:pt x="5473" y="3660"/>
                  <a:pt x="5463" y="3664"/>
                  <a:pt x="5453" y="3664"/>
                </a:cubicBezTo>
                <a:cubicBezTo>
                  <a:pt x="5452" y="3664"/>
                  <a:pt x="5451" y="3663"/>
                  <a:pt x="5450" y="3663"/>
                </a:cubicBezTo>
                <a:lnTo>
                  <a:pt x="4971" y="3629"/>
                </a:lnTo>
                <a:cubicBezTo>
                  <a:pt x="4950" y="3628"/>
                  <a:pt x="4934" y="3610"/>
                  <a:pt x="4934" y="3589"/>
                </a:cubicBezTo>
                <a:lnTo>
                  <a:pt x="4934" y="2815"/>
                </a:lnTo>
                <a:close/>
                <a:moveTo>
                  <a:pt x="3688" y="727"/>
                </a:moveTo>
                <a:cubicBezTo>
                  <a:pt x="3688" y="714"/>
                  <a:pt x="3695" y="701"/>
                  <a:pt x="3706" y="694"/>
                </a:cubicBezTo>
                <a:cubicBezTo>
                  <a:pt x="3718" y="686"/>
                  <a:pt x="3732" y="685"/>
                  <a:pt x="3744" y="690"/>
                </a:cubicBezTo>
                <a:lnTo>
                  <a:pt x="4424" y="984"/>
                </a:lnTo>
                <a:cubicBezTo>
                  <a:pt x="4439" y="991"/>
                  <a:pt x="4449" y="1005"/>
                  <a:pt x="4449" y="1021"/>
                </a:cubicBezTo>
                <a:lnTo>
                  <a:pt x="4449" y="1867"/>
                </a:lnTo>
                <a:cubicBezTo>
                  <a:pt x="4449" y="1879"/>
                  <a:pt x="4442" y="1891"/>
                  <a:pt x="4432" y="1899"/>
                </a:cubicBezTo>
                <a:cubicBezTo>
                  <a:pt x="4425" y="1904"/>
                  <a:pt x="4417" y="1907"/>
                  <a:pt x="4408" y="1907"/>
                </a:cubicBezTo>
                <a:cubicBezTo>
                  <a:pt x="4404" y="1907"/>
                  <a:pt x="4400" y="1906"/>
                  <a:pt x="4396" y="1905"/>
                </a:cubicBezTo>
                <a:lnTo>
                  <a:pt x="3717" y="1696"/>
                </a:lnTo>
                <a:cubicBezTo>
                  <a:pt x="3700" y="1691"/>
                  <a:pt x="3688" y="1675"/>
                  <a:pt x="3688" y="1658"/>
                </a:cubicBezTo>
                <a:lnTo>
                  <a:pt x="3688" y="727"/>
                </a:lnTo>
                <a:lnTo>
                  <a:pt x="3688" y="727"/>
                </a:lnTo>
                <a:close/>
                <a:moveTo>
                  <a:pt x="3688" y="3518"/>
                </a:moveTo>
                <a:lnTo>
                  <a:pt x="3688" y="2588"/>
                </a:lnTo>
                <a:cubicBezTo>
                  <a:pt x="3688" y="2576"/>
                  <a:pt x="3694" y="2564"/>
                  <a:pt x="3703" y="2557"/>
                </a:cubicBezTo>
                <a:cubicBezTo>
                  <a:pt x="3712" y="2549"/>
                  <a:pt x="3724" y="2546"/>
                  <a:pt x="3736" y="2548"/>
                </a:cubicBezTo>
                <a:lnTo>
                  <a:pt x="4415" y="2672"/>
                </a:lnTo>
                <a:cubicBezTo>
                  <a:pt x="4434" y="2676"/>
                  <a:pt x="4448" y="2692"/>
                  <a:pt x="4448" y="2712"/>
                </a:cubicBezTo>
                <a:lnTo>
                  <a:pt x="4448" y="3557"/>
                </a:lnTo>
                <a:cubicBezTo>
                  <a:pt x="4448" y="3568"/>
                  <a:pt x="4444" y="3579"/>
                  <a:pt x="4436" y="3586"/>
                </a:cubicBezTo>
                <a:cubicBezTo>
                  <a:pt x="4428" y="3593"/>
                  <a:pt x="4418" y="3597"/>
                  <a:pt x="4408" y="3597"/>
                </a:cubicBezTo>
                <a:cubicBezTo>
                  <a:pt x="4407" y="3597"/>
                  <a:pt x="4407" y="3597"/>
                  <a:pt x="4406" y="3597"/>
                </a:cubicBezTo>
                <a:lnTo>
                  <a:pt x="3726" y="3558"/>
                </a:lnTo>
                <a:cubicBezTo>
                  <a:pt x="3705" y="3557"/>
                  <a:pt x="3688" y="3539"/>
                  <a:pt x="3688" y="3518"/>
                </a:cubicBezTo>
                <a:close/>
                <a:moveTo>
                  <a:pt x="5014" y="6300"/>
                </a:moveTo>
                <a:cubicBezTo>
                  <a:pt x="5014" y="6317"/>
                  <a:pt x="5004" y="6331"/>
                  <a:pt x="4989" y="6338"/>
                </a:cubicBezTo>
                <a:lnTo>
                  <a:pt x="4099" y="6676"/>
                </a:lnTo>
                <a:cubicBezTo>
                  <a:pt x="4094" y="6677"/>
                  <a:pt x="4089" y="6678"/>
                  <a:pt x="4085" y="6678"/>
                </a:cubicBezTo>
                <a:cubicBezTo>
                  <a:pt x="4077" y="6678"/>
                  <a:pt x="4069" y="6676"/>
                  <a:pt x="4062" y="6671"/>
                </a:cubicBezTo>
                <a:cubicBezTo>
                  <a:pt x="4051" y="6664"/>
                  <a:pt x="4045" y="6651"/>
                  <a:pt x="4045" y="6638"/>
                </a:cubicBezTo>
                <a:lnTo>
                  <a:pt x="4045" y="4424"/>
                </a:lnTo>
                <a:cubicBezTo>
                  <a:pt x="4045" y="4403"/>
                  <a:pt x="4061" y="4385"/>
                  <a:pt x="4082" y="4384"/>
                </a:cubicBezTo>
                <a:lnTo>
                  <a:pt x="4972" y="4323"/>
                </a:lnTo>
                <a:cubicBezTo>
                  <a:pt x="4983" y="4323"/>
                  <a:pt x="4994" y="4327"/>
                  <a:pt x="5002" y="4334"/>
                </a:cubicBezTo>
                <a:cubicBezTo>
                  <a:pt x="5010" y="4342"/>
                  <a:pt x="5015" y="4352"/>
                  <a:pt x="5015" y="4364"/>
                </a:cubicBezTo>
                <a:lnTo>
                  <a:pt x="5015" y="6300"/>
                </a:lnTo>
                <a:lnTo>
                  <a:pt x="5014" y="6300"/>
                </a:lnTo>
                <a:close/>
                <a:moveTo>
                  <a:pt x="6087" y="5892"/>
                </a:moveTo>
                <a:cubicBezTo>
                  <a:pt x="6087" y="5909"/>
                  <a:pt x="6076" y="5924"/>
                  <a:pt x="6061" y="5930"/>
                </a:cubicBezTo>
                <a:lnTo>
                  <a:pt x="5467" y="6156"/>
                </a:lnTo>
                <a:cubicBezTo>
                  <a:pt x="5462" y="6157"/>
                  <a:pt x="5458" y="6158"/>
                  <a:pt x="5453" y="6158"/>
                </a:cubicBezTo>
                <a:cubicBezTo>
                  <a:pt x="5445" y="6158"/>
                  <a:pt x="5437" y="6156"/>
                  <a:pt x="5430" y="6151"/>
                </a:cubicBezTo>
                <a:cubicBezTo>
                  <a:pt x="5419" y="6144"/>
                  <a:pt x="5413" y="6131"/>
                  <a:pt x="5413" y="6118"/>
                </a:cubicBezTo>
                <a:lnTo>
                  <a:pt x="5413" y="4331"/>
                </a:lnTo>
                <a:cubicBezTo>
                  <a:pt x="5413" y="4310"/>
                  <a:pt x="5429" y="4293"/>
                  <a:pt x="5450" y="4291"/>
                </a:cubicBezTo>
                <a:lnTo>
                  <a:pt x="6044" y="4251"/>
                </a:lnTo>
                <a:cubicBezTo>
                  <a:pt x="6055" y="4250"/>
                  <a:pt x="6066" y="4254"/>
                  <a:pt x="6074" y="4262"/>
                </a:cubicBezTo>
                <a:cubicBezTo>
                  <a:pt x="6082" y="4269"/>
                  <a:pt x="6087" y="4280"/>
                  <a:pt x="6087" y="4291"/>
                </a:cubicBezTo>
                <a:lnTo>
                  <a:pt x="6087" y="5892"/>
                </a:lnTo>
                <a:close/>
                <a:moveTo>
                  <a:pt x="6258" y="3660"/>
                </a:moveTo>
                <a:cubicBezTo>
                  <a:pt x="6258" y="3671"/>
                  <a:pt x="6253" y="3682"/>
                  <a:pt x="6245" y="3690"/>
                </a:cubicBezTo>
                <a:cubicBezTo>
                  <a:pt x="6238" y="3697"/>
                  <a:pt x="6228" y="3701"/>
                  <a:pt x="6218" y="3701"/>
                </a:cubicBezTo>
                <a:lnTo>
                  <a:pt x="6215" y="3701"/>
                </a:lnTo>
                <a:lnTo>
                  <a:pt x="5860" y="3680"/>
                </a:lnTo>
                <a:cubicBezTo>
                  <a:pt x="5839" y="3679"/>
                  <a:pt x="5822" y="3662"/>
                  <a:pt x="5822" y="3640"/>
                </a:cubicBezTo>
                <a:lnTo>
                  <a:pt x="5822" y="2977"/>
                </a:lnTo>
                <a:cubicBezTo>
                  <a:pt x="5822" y="2965"/>
                  <a:pt x="5828" y="2953"/>
                  <a:pt x="5837" y="2946"/>
                </a:cubicBezTo>
                <a:cubicBezTo>
                  <a:pt x="5846" y="2938"/>
                  <a:pt x="5858" y="2935"/>
                  <a:pt x="5870" y="2937"/>
                </a:cubicBezTo>
                <a:lnTo>
                  <a:pt x="6225" y="3002"/>
                </a:lnTo>
                <a:cubicBezTo>
                  <a:pt x="6244" y="3005"/>
                  <a:pt x="6258" y="3022"/>
                  <a:pt x="6258" y="3041"/>
                </a:cubicBezTo>
                <a:lnTo>
                  <a:pt x="6258" y="3660"/>
                </a:lnTo>
                <a:lnTo>
                  <a:pt x="6258" y="3660"/>
                </a:lnTo>
                <a:close/>
                <a:moveTo>
                  <a:pt x="6258" y="2422"/>
                </a:moveTo>
                <a:cubicBezTo>
                  <a:pt x="6258" y="2435"/>
                  <a:pt x="6252" y="2447"/>
                  <a:pt x="6242" y="2455"/>
                </a:cubicBezTo>
                <a:cubicBezTo>
                  <a:pt x="6235" y="2460"/>
                  <a:pt x="6226" y="2463"/>
                  <a:pt x="6218" y="2463"/>
                </a:cubicBezTo>
                <a:cubicBezTo>
                  <a:pt x="6214" y="2463"/>
                  <a:pt x="6210" y="2462"/>
                  <a:pt x="6206" y="2461"/>
                </a:cubicBezTo>
                <a:lnTo>
                  <a:pt x="5851" y="2352"/>
                </a:lnTo>
                <a:cubicBezTo>
                  <a:pt x="5834" y="2346"/>
                  <a:pt x="5823" y="2331"/>
                  <a:pt x="5823" y="2313"/>
                </a:cubicBezTo>
                <a:lnTo>
                  <a:pt x="5823" y="1650"/>
                </a:lnTo>
                <a:cubicBezTo>
                  <a:pt x="5823" y="1636"/>
                  <a:pt x="5829" y="1624"/>
                  <a:pt x="5841" y="1616"/>
                </a:cubicBezTo>
                <a:cubicBezTo>
                  <a:pt x="5852" y="1609"/>
                  <a:pt x="5866" y="1608"/>
                  <a:pt x="5879" y="1613"/>
                </a:cubicBezTo>
                <a:lnTo>
                  <a:pt x="6234" y="1766"/>
                </a:lnTo>
                <a:cubicBezTo>
                  <a:pt x="6249" y="1773"/>
                  <a:pt x="6258" y="1787"/>
                  <a:pt x="6258" y="1803"/>
                </a:cubicBezTo>
                <a:lnTo>
                  <a:pt x="6258" y="2422"/>
                </a:lnTo>
                <a:lnTo>
                  <a:pt x="6258" y="2422"/>
                </a:lnTo>
                <a:close/>
                <a:moveTo>
                  <a:pt x="6968" y="4762"/>
                </a:moveTo>
                <a:cubicBezTo>
                  <a:pt x="6968" y="4781"/>
                  <a:pt x="6954" y="4798"/>
                  <a:pt x="6935" y="4801"/>
                </a:cubicBezTo>
                <a:lnTo>
                  <a:pt x="6677" y="4851"/>
                </a:lnTo>
                <a:cubicBezTo>
                  <a:pt x="6674" y="4852"/>
                  <a:pt x="6672" y="4852"/>
                  <a:pt x="6669" y="4852"/>
                </a:cubicBezTo>
                <a:cubicBezTo>
                  <a:pt x="6660" y="4852"/>
                  <a:pt x="6651" y="4848"/>
                  <a:pt x="6644" y="4842"/>
                </a:cubicBezTo>
                <a:cubicBezTo>
                  <a:pt x="6635" y="4835"/>
                  <a:pt x="6629" y="4824"/>
                  <a:pt x="6629" y="4812"/>
                </a:cubicBezTo>
                <a:lnTo>
                  <a:pt x="6629" y="4249"/>
                </a:lnTo>
                <a:cubicBezTo>
                  <a:pt x="6629" y="4228"/>
                  <a:pt x="6646" y="4210"/>
                  <a:pt x="6667" y="4209"/>
                </a:cubicBezTo>
                <a:lnTo>
                  <a:pt x="6925" y="4191"/>
                </a:lnTo>
                <a:cubicBezTo>
                  <a:pt x="6936" y="4191"/>
                  <a:pt x="6947" y="4195"/>
                  <a:pt x="6955" y="4202"/>
                </a:cubicBezTo>
                <a:cubicBezTo>
                  <a:pt x="6963" y="4210"/>
                  <a:pt x="6968" y="4220"/>
                  <a:pt x="6968" y="4232"/>
                </a:cubicBezTo>
                <a:lnTo>
                  <a:pt x="6968" y="4762"/>
                </a:lnTo>
                <a:lnTo>
                  <a:pt x="6968" y="4762"/>
                </a:lnTo>
                <a:close/>
                <a:moveTo>
                  <a:pt x="6968" y="3701"/>
                </a:moveTo>
                <a:cubicBezTo>
                  <a:pt x="6968" y="3712"/>
                  <a:pt x="6963" y="3723"/>
                  <a:pt x="6955" y="3730"/>
                </a:cubicBezTo>
                <a:cubicBezTo>
                  <a:pt x="6947" y="3737"/>
                  <a:pt x="6938" y="3741"/>
                  <a:pt x="6927" y="3741"/>
                </a:cubicBezTo>
                <a:lnTo>
                  <a:pt x="6925" y="3741"/>
                </a:lnTo>
                <a:lnTo>
                  <a:pt x="6667" y="3726"/>
                </a:lnTo>
                <a:cubicBezTo>
                  <a:pt x="6646" y="3725"/>
                  <a:pt x="6629" y="3708"/>
                  <a:pt x="6629" y="3686"/>
                </a:cubicBezTo>
                <a:lnTo>
                  <a:pt x="6629" y="3124"/>
                </a:lnTo>
                <a:cubicBezTo>
                  <a:pt x="6629" y="3112"/>
                  <a:pt x="6634" y="3101"/>
                  <a:pt x="6644" y="3093"/>
                </a:cubicBezTo>
                <a:cubicBezTo>
                  <a:pt x="6653" y="3085"/>
                  <a:pt x="6665" y="3082"/>
                  <a:pt x="6677" y="3084"/>
                </a:cubicBezTo>
                <a:lnTo>
                  <a:pt x="6934" y="3131"/>
                </a:lnTo>
                <a:cubicBezTo>
                  <a:pt x="6953" y="3135"/>
                  <a:pt x="6967" y="3151"/>
                  <a:pt x="6967" y="3171"/>
                </a:cubicBezTo>
                <a:lnTo>
                  <a:pt x="6967" y="3701"/>
                </a:lnTo>
                <a:lnTo>
                  <a:pt x="6968" y="3701"/>
                </a:lnTo>
                <a:close/>
                <a:moveTo>
                  <a:pt x="7404" y="4678"/>
                </a:moveTo>
                <a:cubicBezTo>
                  <a:pt x="7404" y="4697"/>
                  <a:pt x="7390" y="4714"/>
                  <a:pt x="7371" y="4717"/>
                </a:cubicBezTo>
                <a:lnTo>
                  <a:pt x="7165" y="4757"/>
                </a:lnTo>
                <a:cubicBezTo>
                  <a:pt x="7162" y="4757"/>
                  <a:pt x="7160" y="4758"/>
                  <a:pt x="7157" y="4758"/>
                </a:cubicBezTo>
                <a:cubicBezTo>
                  <a:pt x="7148" y="4758"/>
                  <a:pt x="7139" y="4754"/>
                  <a:pt x="7132" y="4748"/>
                </a:cubicBezTo>
                <a:cubicBezTo>
                  <a:pt x="7122" y="4741"/>
                  <a:pt x="7117" y="4729"/>
                  <a:pt x="7117" y="4717"/>
                </a:cubicBezTo>
                <a:lnTo>
                  <a:pt x="7117" y="4216"/>
                </a:lnTo>
                <a:cubicBezTo>
                  <a:pt x="7117" y="4195"/>
                  <a:pt x="7134" y="4177"/>
                  <a:pt x="7155" y="4176"/>
                </a:cubicBezTo>
                <a:lnTo>
                  <a:pt x="7361" y="4162"/>
                </a:lnTo>
                <a:cubicBezTo>
                  <a:pt x="7372" y="4161"/>
                  <a:pt x="7383" y="4165"/>
                  <a:pt x="7391" y="4172"/>
                </a:cubicBezTo>
                <a:cubicBezTo>
                  <a:pt x="7399" y="4180"/>
                  <a:pt x="7404" y="4191"/>
                  <a:pt x="7404" y="4202"/>
                </a:cubicBezTo>
                <a:lnTo>
                  <a:pt x="7404" y="4678"/>
                </a:lnTo>
                <a:lnTo>
                  <a:pt x="7404" y="4678"/>
                </a:lnTo>
                <a:close/>
                <a:moveTo>
                  <a:pt x="7404" y="3726"/>
                </a:moveTo>
                <a:cubicBezTo>
                  <a:pt x="7404" y="3737"/>
                  <a:pt x="7399" y="3748"/>
                  <a:pt x="7391" y="3755"/>
                </a:cubicBezTo>
                <a:cubicBezTo>
                  <a:pt x="7384" y="3762"/>
                  <a:pt x="7374" y="3766"/>
                  <a:pt x="7364" y="3766"/>
                </a:cubicBezTo>
                <a:cubicBezTo>
                  <a:pt x="7363" y="3766"/>
                  <a:pt x="7362" y="3766"/>
                  <a:pt x="7361" y="3766"/>
                </a:cubicBezTo>
                <a:lnTo>
                  <a:pt x="7155" y="3754"/>
                </a:lnTo>
                <a:cubicBezTo>
                  <a:pt x="7134" y="3753"/>
                  <a:pt x="7117" y="3736"/>
                  <a:pt x="7117" y="3714"/>
                </a:cubicBezTo>
                <a:lnTo>
                  <a:pt x="7117" y="3219"/>
                </a:lnTo>
                <a:cubicBezTo>
                  <a:pt x="7117" y="3207"/>
                  <a:pt x="7122" y="3196"/>
                  <a:pt x="7131" y="3188"/>
                </a:cubicBezTo>
                <a:cubicBezTo>
                  <a:pt x="7140" y="3181"/>
                  <a:pt x="7152" y="3177"/>
                  <a:pt x="7164" y="3179"/>
                </a:cubicBezTo>
                <a:lnTo>
                  <a:pt x="7370" y="3210"/>
                </a:lnTo>
                <a:cubicBezTo>
                  <a:pt x="7390" y="3213"/>
                  <a:pt x="7404" y="3230"/>
                  <a:pt x="7404" y="3250"/>
                </a:cubicBezTo>
                <a:lnTo>
                  <a:pt x="7404" y="3726"/>
                </a:lnTo>
                <a:lnTo>
                  <a:pt x="7404" y="3726"/>
                </a:lnTo>
                <a:close/>
              </a:path>
            </a:pathLst>
          </a:custGeom>
          <a:solidFill>
            <a:sysClr val="window" lastClr="FFFFFF"/>
          </a:solidFill>
          <a:ln>
            <a:noFill/>
          </a:ln>
        </p:spPr>
        <p:txBody>
          <a:bodyPr wrap="square" lIns="91440" tIns="45720" rIns="91440" bIns="45720">
            <a:normAutofit fontScale="67500" lnSpcReduction="20000"/>
          </a:bodyPr>
          <a:lstStyle/>
          <a:p>
            <a:endParaRPr lang="zh-CN" altLang="en-US"/>
          </a:p>
        </p:txBody>
      </p:sp>
      <p:sp>
        <p:nvSpPr>
          <p:cNvPr id="55" name="文本框 54"/>
          <p:cNvSpPr txBox="1"/>
          <p:nvPr>
            <p:custDataLst>
              <p:tags r:id="rId50"/>
            </p:custDataLst>
          </p:nvPr>
        </p:nvSpPr>
        <p:spPr>
          <a:xfrm>
            <a:off x="8024939" y="2960795"/>
            <a:ext cx="3493961" cy="820420"/>
          </a:xfrm>
          <a:prstGeom prst="rect">
            <a:avLst/>
          </a:prstGeom>
          <a:noFill/>
        </p:spPr>
        <p:txBody>
          <a:bodyPr wrap="square" lIns="91440" tIns="0" rIns="91440" bIns="45720">
            <a:spAutoFit/>
          </a:bodyPr>
          <a:lstStyle/>
          <a:p>
            <a:pPr>
              <a:lnSpc>
                <a:spcPct val="120000"/>
              </a:lnSpc>
            </a:pPr>
            <a:r>
              <a:rPr lang="en-US" altLang="zh-CN" sz="1400" spc="150" dirty="0">
                <a:latin typeface="微软雅黑" panose="020B0503020204020204" pitchFamily="34" charset="-122"/>
                <a:ea typeface="微软雅黑" panose="020B0503020204020204" pitchFamily="34" charset="-122"/>
              </a:rPr>
              <a:t>一般按当地空旷平坦地面上积雪自重的观测数据，经概率统计得出50年一遇最大值确定。</a:t>
            </a:r>
          </a:p>
        </p:txBody>
      </p:sp>
      <p:sp>
        <p:nvSpPr>
          <p:cNvPr id="56" name="矩形 55"/>
          <p:cNvSpPr/>
          <p:nvPr>
            <p:custDataLst>
              <p:tags r:id="rId51"/>
            </p:custDataLst>
          </p:nvPr>
        </p:nvSpPr>
        <p:spPr>
          <a:xfrm>
            <a:off x="8024939" y="2337854"/>
            <a:ext cx="3493961" cy="420032"/>
          </a:xfrm>
          <a:prstGeom prst="rect">
            <a:avLst/>
          </a:prstGeom>
          <a:solidFill>
            <a:srgbClr val="1AA3AA"/>
          </a:solidFill>
        </p:spPr>
        <p:txBody>
          <a:bodyPr wrap="square" lIns="91440" tIns="45720" rIns="91440" bIns="45720" anchor="ctr">
            <a:normAutofit lnSpcReduction="10000"/>
          </a:bodyPr>
          <a:lstStyle/>
          <a:p>
            <a:pPr>
              <a:lnSpc>
                <a:spcPct val="120000"/>
              </a:lnSpc>
              <a:spcBef>
                <a:spcPct val="0"/>
              </a:spcBef>
            </a:pPr>
            <a:r>
              <a:rPr lang="en-US" altLang="zh-CN" b="1" spc="300" dirty="0">
                <a:solidFill>
                  <a:sysClr val="window" lastClr="FFFFFF"/>
                </a:solidFill>
                <a:latin typeface="微软雅黑" panose="020B0503020204020204" pitchFamily="34" charset="-122"/>
                <a:ea typeface="微软雅黑" panose="020B0503020204020204" pitchFamily="34" charset="-122"/>
              </a:rPr>
              <a:t>6. 基本雪压</a:t>
            </a:r>
          </a:p>
        </p:txBody>
      </p:sp>
      <p:sp>
        <p:nvSpPr>
          <p:cNvPr id="57" name="任意多边形 56"/>
          <p:cNvSpPr/>
          <p:nvPr>
            <p:custDataLst>
              <p:tags r:id="rId52"/>
            </p:custDataLst>
          </p:nvPr>
        </p:nvSpPr>
        <p:spPr bwMode="auto">
          <a:xfrm>
            <a:off x="11128773" y="2419913"/>
            <a:ext cx="280735" cy="255914"/>
          </a:xfrm>
          <a:custGeom>
            <a:avLst/>
            <a:gdLst>
              <a:gd name="T0" fmla="*/ 3495 w 7671"/>
              <a:gd name="T1" fmla="*/ 13 h 7004"/>
              <a:gd name="T2" fmla="*/ 1231 w 7671"/>
              <a:gd name="T3" fmla="*/ 2655 h 7004"/>
              <a:gd name="T4" fmla="*/ 72 w 7671"/>
              <a:gd name="T5" fmla="*/ 2932 h 7004"/>
              <a:gd name="T6" fmla="*/ 847 w 7671"/>
              <a:gd name="T7" fmla="*/ 5568 h 7004"/>
              <a:gd name="T8" fmla="*/ 3486 w 7671"/>
              <a:gd name="T9" fmla="*/ 6995 h 7004"/>
              <a:gd name="T10" fmla="*/ 7670 w 7671"/>
              <a:gd name="T11" fmla="*/ 2832 h 7004"/>
              <a:gd name="T12" fmla="*/ 151 w 7671"/>
              <a:gd name="T13" fmla="*/ 4560 h 7004"/>
              <a:gd name="T14" fmla="*/ 336 w 7671"/>
              <a:gd name="T15" fmla="*/ 4160 h 7004"/>
              <a:gd name="T16" fmla="*/ 162 w 7671"/>
              <a:gd name="T17" fmla="*/ 3813 h 7004"/>
              <a:gd name="T18" fmla="*/ 321 w 7671"/>
              <a:gd name="T19" fmla="*/ 3331 h 7004"/>
              <a:gd name="T20" fmla="*/ 689 w 7671"/>
              <a:gd name="T21" fmla="*/ 4708 h 7004"/>
              <a:gd name="T22" fmla="*/ 509 w 7671"/>
              <a:gd name="T23" fmla="*/ 4140 h 7004"/>
              <a:gd name="T24" fmla="*/ 692 w 7671"/>
              <a:gd name="T25" fmla="*/ 3769 h 7004"/>
              <a:gd name="T26" fmla="*/ 495 w 7671"/>
              <a:gd name="T27" fmla="*/ 3269 h 7004"/>
              <a:gd name="T28" fmla="*/ 1721 w 7671"/>
              <a:gd name="T29" fmla="*/ 4980 h 7004"/>
              <a:gd name="T30" fmla="*/ 1432 w 7671"/>
              <a:gd name="T31" fmla="*/ 4244 h 7004"/>
              <a:gd name="T32" fmla="*/ 1700 w 7671"/>
              <a:gd name="T33" fmla="*/ 3686 h 7004"/>
              <a:gd name="T34" fmla="*/ 1449 w 7671"/>
              <a:gd name="T35" fmla="*/ 3018 h 7004"/>
              <a:gd name="T36" fmla="*/ 1713 w 7671"/>
              <a:gd name="T37" fmla="*/ 2381 h 7004"/>
              <a:gd name="T38" fmla="*/ 1438 w 7671"/>
              <a:gd name="T39" fmla="*/ 1807 h 7004"/>
              <a:gd name="T40" fmla="*/ 2329 w 7671"/>
              <a:gd name="T41" fmla="*/ 5112 h 7004"/>
              <a:gd name="T42" fmla="*/ 1930 w 7671"/>
              <a:gd name="T43" fmla="*/ 4323 h 7004"/>
              <a:gd name="T44" fmla="*/ 2329 w 7671"/>
              <a:gd name="T45" fmla="*/ 3597 h 7004"/>
              <a:gd name="T46" fmla="*/ 1930 w 7671"/>
              <a:gd name="T47" fmla="*/ 2923 h 7004"/>
              <a:gd name="T48" fmla="*/ 2329 w 7671"/>
              <a:gd name="T49" fmla="*/ 3597 h 7004"/>
              <a:gd name="T50" fmla="*/ 1930 w 7671"/>
              <a:gd name="T51" fmla="*/ 2223 h 7004"/>
              <a:gd name="T52" fmla="*/ 2329 w 7671"/>
              <a:gd name="T53" fmla="*/ 2082 h 7004"/>
              <a:gd name="T54" fmla="*/ 2650 w 7671"/>
              <a:gd name="T55" fmla="*/ 5254 h 7004"/>
              <a:gd name="T56" fmla="*/ 3152 w 7671"/>
              <a:gd name="T57" fmla="*/ 4435 h 7004"/>
              <a:gd name="T58" fmla="*/ 2636 w 7671"/>
              <a:gd name="T59" fmla="*/ 3595 h 7004"/>
              <a:gd name="T60" fmla="*/ 3152 w 7671"/>
              <a:gd name="T61" fmla="*/ 2623 h 7004"/>
              <a:gd name="T62" fmla="*/ 2663 w 7671"/>
              <a:gd name="T63" fmla="*/ 1956 h 7004"/>
              <a:gd name="T64" fmla="*/ 3131 w 7671"/>
              <a:gd name="T65" fmla="*/ 776 h 7004"/>
              <a:gd name="T66" fmla="*/ 4990 w 7671"/>
              <a:gd name="T67" fmla="*/ 1229 h 7004"/>
              <a:gd name="T68" fmla="*/ 5441 w 7671"/>
              <a:gd name="T69" fmla="*/ 2226 h 7004"/>
              <a:gd name="T70" fmla="*/ 4948 w 7671"/>
              <a:gd name="T71" fmla="*/ 2784 h 7004"/>
              <a:gd name="T72" fmla="*/ 5453 w 7671"/>
              <a:gd name="T73" fmla="*/ 3664 h 7004"/>
              <a:gd name="T74" fmla="*/ 3706 w 7671"/>
              <a:gd name="T75" fmla="*/ 694 h 7004"/>
              <a:gd name="T76" fmla="*/ 4408 w 7671"/>
              <a:gd name="T77" fmla="*/ 1907 h 7004"/>
              <a:gd name="T78" fmla="*/ 3688 w 7671"/>
              <a:gd name="T79" fmla="*/ 3518 h 7004"/>
              <a:gd name="T80" fmla="*/ 4448 w 7671"/>
              <a:gd name="T81" fmla="*/ 3557 h 7004"/>
              <a:gd name="T82" fmla="*/ 5014 w 7671"/>
              <a:gd name="T83" fmla="*/ 6300 h 7004"/>
              <a:gd name="T84" fmla="*/ 4045 w 7671"/>
              <a:gd name="T85" fmla="*/ 4424 h 7004"/>
              <a:gd name="T86" fmla="*/ 5014 w 7671"/>
              <a:gd name="T87" fmla="*/ 6300 h 7004"/>
              <a:gd name="T88" fmla="*/ 5413 w 7671"/>
              <a:gd name="T89" fmla="*/ 6118 h 7004"/>
              <a:gd name="T90" fmla="*/ 6087 w 7671"/>
              <a:gd name="T91" fmla="*/ 5892 h 7004"/>
              <a:gd name="T92" fmla="*/ 5822 w 7671"/>
              <a:gd name="T93" fmla="*/ 3640 h 7004"/>
              <a:gd name="T94" fmla="*/ 6258 w 7671"/>
              <a:gd name="T95" fmla="*/ 3660 h 7004"/>
              <a:gd name="T96" fmla="*/ 5851 w 7671"/>
              <a:gd name="T97" fmla="*/ 2352 h 7004"/>
              <a:gd name="T98" fmla="*/ 6258 w 7671"/>
              <a:gd name="T99" fmla="*/ 1803 h 7004"/>
              <a:gd name="T100" fmla="*/ 6669 w 7671"/>
              <a:gd name="T101" fmla="*/ 4852 h 7004"/>
              <a:gd name="T102" fmla="*/ 6955 w 7671"/>
              <a:gd name="T103" fmla="*/ 4202 h 7004"/>
              <a:gd name="T104" fmla="*/ 6927 w 7671"/>
              <a:gd name="T105" fmla="*/ 3741 h 7004"/>
              <a:gd name="T106" fmla="*/ 6677 w 7671"/>
              <a:gd name="T107" fmla="*/ 3084 h 7004"/>
              <a:gd name="T108" fmla="*/ 7371 w 7671"/>
              <a:gd name="T109" fmla="*/ 4717 h 7004"/>
              <a:gd name="T110" fmla="*/ 7155 w 7671"/>
              <a:gd name="T111" fmla="*/ 4176 h 7004"/>
              <a:gd name="T112" fmla="*/ 7404 w 7671"/>
              <a:gd name="T113" fmla="*/ 3726 h 7004"/>
              <a:gd name="T114" fmla="*/ 7117 w 7671"/>
              <a:gd name="T115" fmla="*/ 3219 h 7004"/>
              <a:gd name="T116" fmla="*/ 7404 w 7671"/>
              <a:gd name="T117" fmla="*/ 3726 h 7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671" h="7004">
                <a:moveTo>
                  <a:pt x="7585" y="2716"/>
                </a:moveTo>
                <a:lnTo>
                  <a:pt x="6499" y="2383"/>
                </a:lnTo>
                <a:lnTo>
                  <a:pt x="6499" y="1573"/>
                </a:lnTo>
                <a:cubicBezTo>
                  <a:pt x="6499" y="1527"/>
                  <a:pt x="6473" y="1485"/>
                  <a:pt x="6432" y="1465"/>
                </a:cubicBezTo>
                <a:lnTo>
                  <a:pt x="3498" y="13"/>
                </a:lnTo>
                <a:cubicBezTo>
                  <a:pt x="3497" y="13"/>
                  <a:pt x="3497" y="13"/>
                  <a:pt x="3495" y="13"/>
                </a:cubicBezTo>
                <a:cubicBezTo>
                  <a:pt x="3490" y="10"/>
                  <a:pt x="3468" y="0"/>
                  <a:pt x="3436" y="2"/>
                </a:cubicBezTo>
                <a:cubicBezTo>
                  <a:pt x="3403" y="4"/>
                  <a:pt x="3379" y="20"/>
                  <a:pt x="3374" y="23"/>
                </a:cubicBezTo>
                <a:lnTo>
                  <a:pt x="3374" y="23"/>
                </a:lnTo>
                <a:lnTo>
                  <a:pt x="1282" y="1515"/>
                </a:lnTo>
                <a:cubicBezTo>
                  <a:pt x="1250" y="1538"/>
                  <a:pt x="1231" y="1574"/>
                  <a:pt x="1231" y="1613"/>
                </a:cubicBezTo>
                <a:lnTo>
                  <a:pt x="1231" y="2655"/>
                </a:lnTo>
                <a:lnTo>
                  <a:pt x="842" y="2609"/>
                </a:lnTo>
                <a:cubicBezTo>
                  <a:pt x="842" y="2609"/>
                  <a:pt x="841" y="2609"/>
                  <a:pt x="839" y="2609"/>
                </a:cubicBezTo>
                <a:cubicBezTo>
                  <a:pt x="834" y="2609"/>
                  <a:pt x="822" y="2608"/>
                  <a:pt x="811" y="2610"/>
                </a:cubicBezTo>
                <a:cubicBezTo>
                  <a:pt x="797" y="2612"/>
                  <a:pt x="785" y="2616"/>
                  <a:pt x="780" y="2618"/>
                </a:cubicBezTo>
                <a:cubicBezTo>
                  <a:pt x="780" y="2618"/>
                  <a:pt x="779" y="2618"/>
                  <a:pt x="779" y="2618"/>
                </a:cubicBezTo>
                <a:lnTo>
                  <a:pt x="72" y="2932"/>
                </a:lnTo>
                <a:cubicBezTo>
                  <a:pt x="28" y="2951"/>
                  <a:pt x="0" y="2994"/>
                  <a:pt x="0" y="3042"/>
                </a:cubicBezTo>
                <a:lnTo>
                  <a:pt x="0" y="5060"/>
                </a:lnTo>
                <a:cubicBezTo>
                  <a:pt x="0" y="5105"/>
                  <a:pt x="24" y="5145"/>
                  <a:pt x="63" y="5166"/>
                </a:cubicBezTo>
                <a:lnTo>
                  <a:pt x="772" y="5555"/>
                </a:lnTo>
                <a:cubicBezTo>
                  <a:pt x="772" y="5555"/>
                  <a:pt x="790" y="5566"/>
                  <a:pt x="813" y="5568"/>
                </a:cubicBezTo>
                <a:cubicBezTo>
                  <a:pt x="833" y="5571"/>
                  <a:pt x="847" y="5568"/>
                  <a:pt x="847" y="5568"/>
                </a:cubicBezTo>
                <a:lnTo>
                  <a:pt x="1231" y="5513"/>
                </a:lnTo>
                <a:lnTo>
                  <a:pt x="1231" y="5735"/>
                </a:lnTo>
                <a:cubicBezTo>
                  <a:pt x="1231" y="5779"/>
                  <a:pt x="1255" y="5820"/>
                  <a:pt x="1294" y="5841"/>
                </a:cubicBezTo>
                <a:lnTo>
                  <a:pt x="3386" y="6987"/>
                </a:lnTo>
                <a:cubicBezTo>
                  <a:pt x="3386" y="6987"/>
                  <a:pt x="3409" y="7001"/>
                  <a:pt x="3440" y="7002"/>
                </a:cubicBezTo>
                <a:cubicBezTo>
                  <a:pt x="3463" y="7004"/>
                  <a:pt x="3486" y="6995"/>
                  <a:pt x="3486" y="6995"/>
                </a:cubicBezTo>
                <a:lnTo>
                  <a:pt x="3486" y="6994"/>
                </a:lnTo>
                <a:lnTo>
                  <a:pt x="3486" y="6994"/>
                </a:lnTo>
                <a:lnTo>
                  <a:pt x="6420" y="5879"/>
                </a:lnTo>
                <a:lnTo>
                  <a:pt x="7592" y="5433"/>
                </a:lnTo>
                <a:cubicBezTo>
                  <a:pt x="7639" y="5416"/>
                  <a:pt x="7670" y="5371"/>
                  <a:pt x="7670" y="5321"/>
                </a:cubicBezTo>
                <a:lnTo>
                  <a:pt x="7670" y="2832"/>
                </a:lnTo>
                <a:cubicBezTo>
                  <a:pt x="7671" y="2779"/>
                  <a:pt x="7636" y="2732"/>
                  <a:pt x="7585" y="2716"/>
                </a:cubicBezTo>
                <a:close/>
                <a:moveTo>
                  <a:pt x="337" y="4559"/>
                </a:moveTo>
                <a:cubicBezTo>
                  <a:pt x="337" y="4571"/>
                  <a:pt x="331" y="4583"/>
                  <a:pt x="321" y="4591"/>
                </a:cubicBezTo>
                <a:cubicBezTo>
                  <a:pt x="313" y="4596"/>
                  <a:pt x="305" y="4599"/>
                  <a:pt x="296" y="4599"/>
                </a:cubicBezTo>
                <a:cubicBezTo>
                  <a:pt x="293" y="4599"/>
                  <a:pt x="289" y="4598"/>
                  <a:pt x="286" y="4597"/>
                </a:cubicBezTo>
                <a:lnTo>
                  <a:pt x="151" y="4560"/>
                </a:lnTo>
                <a:cubicBezTo>
                  <a:pt x="134" y="4555"/>
                  <a:pt x="122" y="4539"/>
                  <a:pt x="122" y="4521"/>
                </a:cubicBezTo>
                <a:lnTo>
                  <a:pt x="122" y="4147"/>
                </a:lnTo>
                <a:cubicBezTo>
                  <a:pt x="122" y="4136"/>
                  <a:pt x="126" y="4125"/>
                  <a:pt x="135" y="4117"/>
                </a:cubicBezTo>
                <a:cubicBezTo>
                  <a:pt x="143" y="4109"/>
                  <a:pt x="155" y="4106"/>
                  <a:pt x="166" y="4107"/>
                </a:cubicBezTo>
                <a:lnTo>
                  <a:pt x="300" y="4120"/>
                </a:lnTo>
                <a:cubicBezTo>
                  <a:pt x="321" y="4122"/>
                  <a:pt x="336" y="4139"/>
                  <a:pt x="336" y="4160"/>
                </a:cubicBezTo>
                <a:lnTo>
                  <a:pt x="336" y="4559"/>
                </a:lnTo>
                <a:lnTo>
                  <a:pt x="337" y="4559"/>
                </a:lnTo>
                <a:close/>
                <a:moveTo>
                  <a:pt x="337" y="3761"/>
                </a:moveTo>
                <a:cubicBezTo>
                  <a:pt x="337" y="3782"/>
                  <a:pt x="321" y="3800"/>
                  <a:pt x="300" y="3802"/>
                </a:cubicBezTo>
                <a:lnTo>
                  <a:pt x="165" y="3813"/>
                </a:lnTo>
                <a:lnTo>
                  <a:pt x="162" y="3813"/>
                </a:lnTo>
                <a:cubicBezTo>
                  <a:pt x="152" y="3813"/>
                  <a:pt x="142" y="3809"/>
                  <a:pt x="135" y="3802"/>
                </a:cubicBezTo>
                <a:cubicBezTo>
                  <a:pt x="126" y="3795"/>
                  <a:pt x="122" y="3784"/>
                  <a:pt x="122" y="3773"/>
                </a:cubicBezTo>
                <a:lnTo>
                  <a:pt x="122" y="3398"/>
                </a:lnTo>
                <a:cubicBezTo>
                  <a:pt x="122" y="3380"/>
                  <a:pt x="134" y="3364"/>
                  <a:pt x="152" y="3359"/>
                </a:cubicBezTo>
                <a:lnTo>
                  <a:pt x="286" y="3324"/>
                </a:lnTo>
                <a:cubicBezTo>
                  <a:pt x="298" y="3321"/>
                  <a:pt x="311" y="3323"/>
                  <a:pt x="321" y="3331"/>
                </a:cubicBezTo>
                <a:cubicBezTo>
                  <a:pt x="331" y="3339"/>
                  <a:pt x="337" y="3350"/>
                  <a:pt x="337" y="3363"/>
                </a:cubicBezTo>
                <a:lnTo>
                  <a:pt x="337" y="3761"/>
                </a:lnTo>
                <a:lnTo>
                  <a:pt x="337" y="3761"/>
                </a:lnTo>
                <a:close/>
                <a:moveTo>
                  <a:pt x="729" y="4668"/>
                </a:moveTo>
                <a:cubicBezTo>
                  <a:pt x="729" y="4680"/>
                  <a:pt x="723" y="4692"/>
                  <a:pt x="714" y="4700"/>
                </a:cubicBezTo>
                <a:cubicBezTo>
                  <a:pt x="706" y="4705"/>
                  <a:pt x="698" y="4708"/>
                  <a:pt x="689" y="4708"/>
                </a:cubicBezTo>
                <a:cubicBezTo>
                  <a:pt x="686" y="4708"/>
                  <a:pt x="682" y="4707"/>
                  <a:pt x="678" y="4706"/>
                </a:cubicBezTo>
                <a:lnTo>
                  <a:pt x="494" y="4655"/>
                </a:lnTo>
                <a:cubicBezTo>
                  <a:pt x="477" y="4651"/>
                  <a:pt x="465" y="4635"/>
                  <a:pt x="465" y="4617"/>
                </a:cubicBezTo>
                <a:lnTo>
                  <a:pt x="465" y="4180"/>
                </a:lnTo>
                <a:cubicBezTo>
                  <a:pt x="465" y="4169"/>
                  <a:pt x="470" y="4158"/>
                  <a:pt x="478" y="4150"/>
                </a:cubicBezTo>
                <a:cubicBezTo>
                  <a:pt x="486" y="4143"/>
                  <a:pt x="498" y="4139"/>
                  <a:pt x="509" y="4140"/>
                </a:cubicBezTo>
                <a:lnTo>
                  <a:pt x="693" y="4158"/>
                </a:lnTo>
                <a:cubicBezTo>
                  <a:pt x="714" y="4160"/>
                  <a:pt x="729" y="4178"/>
                  <a:pt x="729" y="4198"/>
                </a:cubicBezTo>
                <a:lnTo>
                  <a:pt x="729" y="4668"/>
                </a:lnTo>
                <a:lnTo>
                  <a:pt x="729" y="4668"/>
                </a:lnTo>
                <a:close/>
                <a:moveTo>
                  <a:pt x="729" y="3729"/>
                </a:moveTo>
                <a:cubicBezTo>
                  <a:pt x="729" y="3750"/>
                  <a:pt x="713" y="3767"/>
                  <a:pt x="692" y="3769"/>
                </a:cubicBezTo>
                <a:lnTo>
                  <a:pt x="508" y="3784"/>
                </a:lnTo>
                <a:lnTo>
                  <a:pt x="505" y="3784"/>
                </a:lnTo>
                <a:cubicBezTo>
                  <a:pt x="495" y="3784"/>
                  <a:pt x="485" y="3781"/>
                  <a:pt x="478" y="3774"/>
                </a:cubicBezTo>
                <a:cubicBezTo>
                  <a:pt x="469" y="3766"/>
                  <a:pt x="465" y="3756"/>
                  <a:pt x="465" y="3744"/>
                </a:cubicBezTo>
                <a:lnTo>
                  <a:pt x="465" y="3308"/>
                </a:lnTo>
                <a:cubicBezTo>
                  <a:pt x="465" y="3290"/>
                  <a:pt x="477" y="3274"/>
                  <a:pt x="495" y="3269"/>
                </a:cubicBezTo>
                <a:lnTo>
                  <a:pt x="679" y="3221"/>
                </a:lnTo>
                <a:cubicBezTo>
                  <a:pt x="691" y="3217"/>
                  <a:pt x="704" y="3220"/>
                  <a:pt x="714" y="3228"/>
                </a:cubicBezTo>
                <a:cubicBezTo>
                  <a:pt x="723" y="3235"/>
                  <a:pt x="729" y="3247"/>
                  <a:pt x="729" y="3260"/>
                </a:cubicBezTo>
                <a:lnTo>
                  <a:pt x="729" y="3729"/>
                </a:lnTo>
                <a:close/>
                <a:moveTo>
                  <a:pt x="1737" y="4948"/>
                </a:moveTo>
                <a:cubicBezTo>
                  <a:pt x="1737" y="4960"/>
                  <a:pt x="1731" y="4972"/>
                  <a:pt x="1721" y="4980"/>
                </a:cubicBezTo>
                <a:cubicBezTo>
                  <a:pt x="1714" y="4985"/>
                  <a:pt x="1706" y="4988"/>
                  <a:pt x="1697" y="4988"/>
                </a:cubicBezTo>
                <a:cubicBezTo>
                  <a:pt x="1693" y="4988"/>
                  <a:pt x="1690" y="4987"/>
                  <a:pt x="1686" y="4986"/>
                </a:cubicBezTo>
                <a:lnTo>
                  <a:pt x="1449" y="4920"/>
                </a:lnTo>
                <a:cubicBezTo>
                  <a:pt x="1431" y="4916"/>
                  <a:pt x="1419" y="4900"/>
                  <a:pt x="1419" y="4882"/>
                </a:cubicBezTo>
                <a:lnTo>
                  <a:pt x="1419" y="4274"/>
                </a:lnTo>
                <a:cubicBezTo>
                  <a:pt x="1419" y="4262"/>
                  <a:pt x="1424" y="4251"/>
                  <a:pt x="1432" y="4244"/>
                </a:cubicBezTo>
                <a:cubicBezTo>
                  <a:pt x="1441" y="4236"/>
                  <a:pt x="1452" y="4232"/>
                  <a:pt x="1463" y="4233"/>
                </a:cubicBezTo>
                <a:lnTo>
                  <a:pt x="1701" y="4257"/>
                </a:lnTo>
                <a:cubicBezTo>
                  <a:pt x="1721" y="4259"/>
                  <a:pt x="1737" y="4276"/>
                  <a:pt x="1737" y="4297"/>
                </a:cubicBezTo>
                <a:lnTo>
                  <a:pt x="1737" y="4948"/>
                </a:lnTo>
                <a:close/>
                <a:moveTo>
                  <a:pt x="1737" y="3646"/>
                </a:moveTo>
                <a:cubicBezTo>
                  <a:pt x="1737" y="3667"/>
                  <a:pt x="1721" y="3684"/>
                  <a:pt x="1700" y="3686"/>
                </a:cubicBezTo>
                <a:lnTo>
                  <a:pt x="1463" y="3705"/>
                </a:lnTo>
                <a:cubicBezTo>
                  <a:pt x="1462" y="3706"/>
                  <a:pt x="1461" y="3706"/>
                  <a:pt x="1459" y="3706"/>
                </a:cubicBezTo>
                <a:cubicBezTo>
                  <a:pt x="1449" y="3706"/>
                  <a:pt x="1440" y="3702"/>
                  <a:pt x="1432" y="3695"/>
                </a:cubicBezTo>
                <a:cubicBezTo>
                  <a:pt x="1424" y="3687"/>
                  <a:pt x="1419" y="3677"/>
                  <a:pt x="1419" y="3665"/>
                </a:cubicBezTo>
                <a:lnTo>
                  <a:pt x="1419" y="3057"/>
                </a:lnTo>
                <a:cubicBezTo>
                  <a:pt x="1419" y="3039"/>
                  <a:pt x="1432" y="3023"/>
                  <a:pt x="1449" y="3018"/>
                </a:cubicBezTo>
                <a:lnTo>
                  <a:pt x="1687" y="2956"/>
                </a:lnTo>
                <a:cubicBezTo>
                  <a:pt x="1699" y="2953"/>
                  <a:pt x="1712" y="2955"/>
                  <a:pt x="1721" y="2963"/>
                </a:cubicBezTo>
                <a:cubicBezTo>
                  <a:pt x="1731" y="2970"/>
                  <a:pt x="1737" y="2982"/>
                  <a:pt x="1737" y="2995"/>
                </a:cubicBezTo>
                <a:lnTo>
                  <a:pt x="1737" y="3646"/>
                </a:lnTo>
                <a:close/>
                <a:moveTo>
                  <a:pt x="1737" y="2344"/>
                </a:moveTo>
                <a:cubicBezTo>
                  <a:pt x="1737" y="2360"/>
                  <a:pt x="1728" y="2374"/>
                  <a:pt x="1713" y="2381"/>
                </a:cubicBezTo>
                <a:lnTo>
                  <a:pt x="1476" y="2486"/>
                </a:lnTo>
                <a:cubicBezTo>
                  <a:pt x="1471" y="2488"/>
                  <a:pt x="1465" y="2489"/>
                  <a:pt x="1460" y="2489"/>
                </a:cubicBezTo>
                <a:cubicBezTo>
                  <a:pt x="1452" y="2489"/>
                  <a:pt x="1444" y="2487"/>
                  <a:pt x="1437" y="2483"/>
                </a:cubicBezTo>
                <a:cubicBezTo>
                  <a:pt x="1426" y="2475"/>
                  <a:pt x="1419" y="2463"/>
                  <a:pt x="1419" y="2449"/>
                </a:cubicBezTo>
                <a:lnTo>
                  <a:pt x="1419" y="1841"/>
                </a:lnTo>
                <a:cubicBezTo>
                  <a:pt x="1419" y="1827"/>
                  <a:pt x="1426" y="1814"/>
                  <a:pt x="1438" y="1807"/>
                </a:cubicBezTo>
                <a:lnTo>
                  <a:pt x="1676" y="1659"/>
                </a:lnTo>
                <a:cubicBezTo>
                  <a:pt x="1688" y="1651"/>
                  <a:pt x="1704" y="1651"/>
                  <a:pt x="1716" y="1658"/>
                </a:cubicBezTo>
                <a:cubicBezTo>
                  <a:pt x="1729" y="1665"/>
                  <a:pt x="1737" y="1678"/>
                  <a:pt x="1737" y="1693"/>
                </a:cubicBezTo>
                <a:lnTo>
                  <a:pt x="1737" y="2344"/>
                </a:lnTo>
                <a:lnTo>
                  <a:pt x="1737" y="2344"/>
                </a:lnTo>
                <a:close/>
                <a:moveTo>
                  <a:pt x="2329" y="5112"/>
                </a:moveTo>
                <a:cubicBezTo>
                  <a:pt x="2329" y="5124"/>
                  <a:pt x="2323" y="5136"/>
                  <a:pt x="2313" y="5144"/>
                </a:cubicBezTo>
                <a:cubicBezTo>
                  <a:pt x="2306" y="5149"/>
                  <a:pt x="2297" y="5152"/>
                  <a:pt x="2289" y="5152"/>
                </a:cubicBezTo>
                <a:cubicBezTo>
                  <a:pt x="2285" y="5152"/>
                  <a:pt x="2281" y="5152"/>
                  <a:pt x="2278" y="5151"/>
                </a:cubicBezTo>
                <a:lnTo>
                  <a:pt x="1960" y="5062"/>
                </a:lnTo>
                <a:cubicBezTo>
                  <a:pt x="1942" y="5058"/>
                  <a:pt x="1930" y="5042"/>
                  <a:pt x="1930" y="5024"/>
                </a:cubicBezTo>
                <a:lnTo>
                  <a:pt x="1930" y="4323"/>
                </a:lnTo>
                <a:cubicBezTo>
                  <a:pt x="1930" y="4312"/>
                  <a:pt x="1935" y="4301"/>
                  <a:pt x="1943" y="4293"/>
                </a:cubicBezTo>
                <a:cubicBezTo>
                  <a:pt x="1952" y="4286"/>
                  <a:pt x="1963" y="4282"/>
                  <a:pt x="1974" y="4283"/>
                </a:cubicBezTo>
                <a:lnTo>
                  <a:pt x="2292" y="4314"/>
                </a:lnTo>
                <a:cubicBezTo>
                  <a:pt x="2313" y="4316"/>
                  <a:pt x="2329" y="4334"/>
                  <a:pt x="2329" y="4354"/>
                </a:cubicBezTo>
                <a:lnTo>
                  <a:pt x="2329" y="5112"/>
                </a:lnTo>
                <a:close/>
                <a:moveTo>
                  <a:pt x="2329" y="3597"/>
                </a:moveTo>
                <a:cubicBezTo>
                  <a:pt x="2329" y="3618"/>
                  <a:pt x="2313" y="3635"/>
                  <a:pt x="2292" y="3637"/>
                </a:cubicBezTo>
                <a:lnTo>
                  <a:pt x="1974" y="3663"/>
                </a:lnTo>
                <a:cubicBezTo>
                  <a:pt x="1973" y="3663"/>
                  <a:pt x="1971" y="3664"/>
                  <a:pt x="1970" y="3664"/>
                </a:cubicBezTo>
                <a:cubicBezTo>
                  <a:pt x="1960" y="3664"/>
                  <a:pt x="1951" y="3660"/>
                  <a:pt x="1943" y="3653"/>
                </a:cubicBezTo>
                <a:cubicBezTo>
                  <a:pt x="1935" y="3645"/>
                  <a:pt x="1930" y="3634"/>
                  <a:pt x="1930" y="3623"/>
                </a:cubicBezTo>
                <a:lnTo>
                  <a:pt x="1930" y="2923"/>
                </a:lnTo>
                <a:cubicBezTo>
                  <a:pt x="1930" y="2905"/>
                  <a:pt x="1942" y="2889"/>
                  <a:pt x="1960" y="2884"/>
                </a:cubicBezTo>
                <a:lnTo>
                  <a:pt x="2278" y="2800"/>
                </a:lnTo>
                <a:cubicBezTo>
                  <a:pt x="2290" y="2797"/>
                  <a:pt x="2303" y="2800"/>
                  <a:pt x="2313" y="2807"/>
                </a:cubicBezTo>
                <a:cubicBezTo>
                  <a:pt x="2323" y="2815"/>
                  <a:pt x="2329" y="2827"/>
                  <a:pt x="2329" y="2839"/>
                </a:cubicBezTo>
                <a:lnTo>
                  <a:pt x="2329" y="3597"/>
                </a:lnTo>
                <a:lnTo>
                  <a:pt x="2329" y="3597"/>
                </a:lnTo>
                <a:close/>
                <a:moveTo>
                  <a:pt x="2329" y="2082"/>
                </a:moveTo>
                <a:cubicBezTo>
                  <a:pt x="2329" y="2098"/>
                  <a:pt x="2319" y="2112"/>
                  <a:pt x="2305" y="2119"/>
                </a:cubicBezTo>
                <a:lnTo>
                  <a:pt x="1987" y="2260"/>
                </a:lnTo>
                <a:cubicBezTo>
                  <a:pt x="1982" y="2262"/>
                  <a:pt x="1976" y="2263"/>
                  <a:pt x="1970" y="2263"/>
                </a:cubicBezTo>
                <a:cubicBezTo>
                  <a:pt x="1963" y="2263"/>
                  <a:pt x="1955" y="2261"/>
                  <a:pt x="1949" y="2257"/>
                </a:cubicBezTo>
                <a:cubicBezTo>
                  <a:pt x="1937" y="2249"/>
                  <a:pt x="1930" y="2236"/>
                  <a:pt x="1930" y="2223"/>
                </a:cubicBezTo>
                <a:lnTo>
                  <a:pt x="1930" y="1523"/>
                </a:lnTo>
                <a:cubicBezTo>
                  <a:pt x="1930" y="1509"/>
                  <a:pt x="1938" y="1496"/>
                  <a:pt x="1949" y="1489"/>
                </a:cubicBezTo>
                <a:lnTo>
                  <a:pt x="2267" y="1290"/>
                </a:lnTo>
                <a:cubicBezTo>
                  <a:pt x="2280" y="1282"/>
                  <a:pt x="2295" y="1282"/>
                  <a:pt x="2308" y="1289"/>
                </a:cubicBezTo>
                <a:cubicBezTo>
                  <a:pt x="2321" y="1296"/>
                  <a:pt x="2329" y="1310"/>
                  <a:pt x="2329" y="1324"/>
                </a:cubicBezTo>
                <a:lnTo>
                  <a:pt x="2329" y="2082"/>
                </a:lnTo>
                <a:lnTo>
                  <a:pt x="2329" y="2082"/>
                </a:lnTo>
                <a:close/>
                <a:moveTo>
                  <a:pt x="3152" y="5341"/>
                </a:moveTo>
                <a:cubicBezTo>
                  <a:pt x="3152" y="5352"/>
                  <a:pt x="3147" y="5364"/>
                  <a:pt x="3139" y="5372"/>
                </a:cubicBezTo>
                <a:cubicBezTo>
                  <a:pt x="3124" y="5387"/>
                  <a:pt x="3104" y="5387"/>
                  <a:pt x="3098" y="5387"/>
                </a:cubicBezTo>
                <a:lnTo>
                  <a:pt x="3097" y="5387"/>
                </a:lnTo>
                <a:cubicBezTo>
                  <a:pt x="3018" y="5387"/>
                  <a:pt x="2710" y="5276"/>
                  <a:pt x="2650" y="5254"/>
                </a:cubicBezTo>
                <a:cubicBezTo>
                  <a:pt x="2634" y="5248"/>
                  <a:pt x="2623" y="5233"/>
                  <a:pt x="2623" y="5216"/>
                </a:cubicBezTo>
                <a:lnTo>
                  <a:pt x="2623" y="4391"/>
                </a:lnTo>
                <a:cubicBezTo>
                  <a:pt x="2623" y="4380"/>
                  <a:pt x="2628" y="4369"/>
                  <a:pt x="2636" y="4361"/>
                </a:cubicBezTo>
                <a:cubicBezTo>
                  <a:pt x="2645" y="4354"/>
                  <a:pt x="2656" y="4350"/>
                  <a:pt x="2667" y="4351"/>
                </a:cubicBezTo>
                <a:lnTo>
                  <a:pt x="3115" y="4395"/>
                </a:lnTo>
                <a:cubicBezTo>
                  <a:pt x="3136" y="4397"/>
                  <a:pt x="3152" y="4414"/>
                  <a:pt x="3152" y="4435"/>
                </a:cubicBezTo>
                <a:cubicBezTo>
                  <a:pt x="3152" y="4444"/>
                  <a:pt x="3152" y="5302"/>
                  <a:pt x="3152" y="5341"/>
                </a:cubicBezTo>
                <a:close/>
                <a:moveTo>
                  <a:pt x="3152" y="3529"/>
                </a:moveTo>
                <a:cubicBezTo>
                  <a:pt x="3152" y="3550"/>
                  <a:pt x="3136" y="3567"/>
                  <a:pt x="3115" y="3569"/>
                </a:cubicBezTo>
                <a:lnTo>
                  <a:pt x="2667" y="3606"/>
                </a:lnTo>
                <a:cubicBezTo>
                  <a:pt x="2665" y="3606"/>
                  <a:pt x="2664" y="3606"/>
                  <a:pt x="2663" y="3606"/>
                </a:cubicBezTo>
                <a:cubicBezTo>
                  <a:pt x="2653" y="3606"/>
                  <a:pt x="2643" y="3602"/>
                  <a:pt x="2636" y="3595"/>
                </a:cubicBezTo>
                <a:cubicBezTo>
                  <a:pt x="2628" y="3588"/>
                  <a:pt x="2623" y="3577"/>
                  <a:pt x="2623" y="3566"/>
                </a:cubicBezTo>
                <a:lnTo>
                  <a:pt x="2623" y="2741"/>
                </a:lnTo>
                <a:cubicBezTo>
                  <a:pt x="2623" y="2722"/>
                  <a:pt x="2635" y="2706"/>
                  <a:pt x="2653" y="2702"/>
                </a:cubicBezTo>
                <a:lnTo>
                  <a:pt x="3101" y="2584"/>
                </a:lnTo>
                <a:cubicBezTo>
                  <a:pt x="3113" y="2581"/>
                  <a:pt x="3126" y="2583"/>
                  <a:pt x="3136" y="2591"/>
                </a:cubicBezTo>
                <a:cubicBezTo>
                  <a:pt x="3146" y="2599"/>
                  <a:pt x="3152" y="2610"/>
                  <a:pt x="3152" y="2623"/>
                </a:cubicBezTo>
                <a:lnTo>
                  <a:pt x="3152" y="3529"/>
                </a:lnTo>
                <a:lnTo>
                  <a:pt x="3152" y="3529"/>
                </a:lnTo>
                <a:close/>
                <a:moveTo>
                  <a:pt x="3152" y="1717"/>
                </a:moveTo>
                <a:cubicBezTo>
                  <a:pt x="3152" y="1733"/>
                  <a:pt x="3142" y="1748"/>
                  <a:pt x="3128" y="1754"/>
                </a:cubicBezTo>
                <a:lnTo>
                  <a:pt x="2680" y="1953"/>
                </a:lnTo>
                <a:cubicBezTo>
                  <a:pt x="2674" y="1955"/>
                  <a:pt x="2669" y="1956"/>
                  <a:pt x="2663" y="1956"/>
                </a:cubicBezTo>
                <a:cubicBezTo>
                  <a:pt x="2656" y="1956"/>
                  <a:pt x="2648" y="1954"/>
                  <a:pt x="2641" y="1950"/>
                </a:cubicBezTo>
                <a:cubicBezTo>
                  <a:pt x="2630" y="1942"/>
                  <a:pt x="2623" y="1930"/>
                  <a:pt x="2623" y="1916"/>
                </a:cubicBezTo>
                <a:lnTo>
                  <a:pt x="2623" y="1091"/>
                </a:lnTo>
                <a:cubicBezTo>
                  <a:pt x="2623" y="1077"/>
                  <a:pt x="2630" y="1064"/>
                  <a:pt x="2642" y="1057"/>
                </a:cubicBezTo>
                <a:lnTo>
                  <a:pt x="3090" y="777"/>
                </a:lnTo>
                <a:cubicBezTo>
                  <a:pt x="3103" y="769"/>
                  <a:pt x="3118" y="769"/>
                  <a:pt x="3131" y="776"/>
                </a:cubicBezTo>
                <a:cubicBezTo>
                  <a:pt x="3144" y="783"/>
                  <a:pt x="3152" y="797"/>
                  <a:pt x="3152" y="811"/>
                </a:cubicBezTo>
                <a:lnTo>
                  <a:pt x="3152" y="1717"/>
                </a:lnTo>
                <a:lnTo>
                  <a:pt x="3152" y="1717"/>
                </a:lnTo>
                <a:close/>
                <a:moveTo>
                  <a:pt x="4934" y="1266"/>
                </a:moveTo>
                <a:cubicBezTo>
                  <a:pt x="4934" y="1252"/>
                  <a:pt x="4941" y="1240"/>
                  <a:pt x="4952" y="1232"/>
                </a:cubicBezTo>
                <a:cubicBezTo>
                  <a:pt x="4963" y="1225"/>
                  <a:pt x="4978" y="1224"/>
                  <a:pt x="4990" y="1229"/>
                </a:cubicBezTo>
                <a:lnTo>
                  <a:pt x="5469" y="1436"/>
                </a:lnTo>
                <a:cubicBezTo>
                  <a:pt x="5483" y="1442"/>
                  <a:pt x="5493" y="1457"/>
                  <a:pt x="5493" y="1473"/>
                </a:cubicBezTo>
                <a:lnTo>
                  <a:pt x="5493" y="2187"/>
                </a:lnTo>
                <a:cubicBezTo>
                  <a:pt x="5493" y="2200"/>
                  <a:pt x="5487" y="2212"/>
                  <a:pt x="5477" y="2220"/>
                </a:cubicBezTo>
                <a:cubicBezTo>
                  <a:pt x="5470" y="2225"/>
                  <a:pt x="5461" y="2228"/>
                  <a:pt x="5453" y="2228"/>
                </a:cubicBezTo>
                <a:cubicBezTo>
                  <a:pt x="5449" y="2228"/>
                  <a:pt x="5445" y="2227"/>
                  <a:pt x="5441" y="2226"/>
                </a:cubicBezTo>
                <a:lnTo>
                  <a:pt x="4963" y="2079"/>
                </a:lnTo>
                <a:cubicBezTo>
                  <a:pt x="4946" y="2074"/>
                  <a:pt x="4934" y="2058"/>
                  <a:pt x="4934" y="2040"/>
                </a:cubicBezTo>
                <a:lnTo>
                  <a:pt x="4934" y="1266"/>
                </a:lnTo>
                <a:lnTo>
                  <a:pt x="4934" y="1266"/>
                </a:lnTo>
                <a:close/>
                <a:moveTo>
                  <a:pt x="4934" y="2815"/>
                </a:moveTo>
                <a:cubicBezTo>
                  <a:pt x="4934" y="2803"/>
                  <a:pt x="4939" y="2791"/>
                  <a:pt x="4948" y="2784"/>
                </a:cubicBezTo>
                <a:cubicBezTo>
                  <a:pt x="4958" y="2776"/>
                  <a:pt x="4970" y="2773"/>
                  <a:pt x="4981" y="2775"/>
                </a:cubicBezTo>
                <a:lnTo>
                  <a:pt x="5460" y="2862"/>
                </a:lnTo>
                <a:cubicBezTo>
                  <a:pt x="5479" y="2866"/>
                  <a:pt x="5493" y="2882"/>
                  <a:pt x="5493" y="2902"/>
                </a:cubicBezTo>
                <a:lnTo>
                  <a:pt x="5493" y="3623"/>
                </a:lnTo>
                <a:cubicBezTo>
                  <a:pt x="5493" y="3634"/>
                  <a:pt x="5488" y="3645"/>
                  <a:pt x="5480" y="3653"/>
                </a:cubicBezTo>
                <a:cubicBezTo>
                  <a:pt x="5473" y="3660"/>
                  <a:pt x="5463" y="3664"/>
                  <a:pt x="5453" y="3664"/>
                </a:cubicBezTo>
                <a:cubicBezTo>
                  <a:pt x="5452" y="3664"/>
                  <a:pt x="5451" y="3663"/>
                  <a:pt x="5450" y="3663"/>
                </a:cubicBezTo>
                <a:lnTo>
                  <a:pt x="4971" y="3629"/>
                </a:lnTo>
                <a:cubicBezTo>
                  <a:pt x="4950" y="3628"/>
                  <a:pt x="4934" y="3610"/>
                  <a:pt x="4934" y="3589"/>
                </a:cubicBezTo>
                <a:lnTo>
                  <a:pt x="4934" y="2815"/>
                </a:lnTo>
                <a:close/>
                <a:moveTo>
                  <a:pt x="3688" y="727"/>
                </a:moveTo>
                <a:cubicBezTo>
                  <a:pt x="3688" y="714"/>
                  <a:pt x="3695" y="701"/>
                  <a:pt x="3706" y="694"/>
                </a:cubicBezTo>
                <a:cubicBezTo>
                  <a:pt x="3718" y="686"/>
                  <a:pt x="3732" y="685"/>
                  <a:pt x="3744" y="690"/>
                </a:cubicBezTo>
                <a:lnTo>
                  <a:pt x="4424" y="984"/>
                </a:lnTo>
                <a:cubicBezTo>
                  <a:pt x="4439" y="991"/>
                  <a:pt x="4449" y="1005"/>
                  <a:pt x="4449" y="1021"/>
                </a:cubicBezTo>
                <a:lnTo>
                  <a:pt x="4449" y="1867"/>
                </a:lnTo>
                <a:cubicBezTo>
                  <a:pt x="4449" y="1879"/>
                  <a:pt x="4442" y="1891"/>
                  <a:pt x="4432" y="1899"/>
                </a:cubicBezTo>
                <a:cubicBezTo>
                  <a:pt x="4425" y="1904"/>
                  <a:pt x="4417" y="1907"/>
                  <a:pt x="4408" y="1907"/>
                </a:cubicBezTo>
                <a:cubicBezTo>
                  <a:pt x="4404" y="1907"/>
                  <a:pt x="4400" y="1906"/>
                  <a:pt x="4396" y="1905"/>
                </a:cubicBezTo>
                <a:lnTo>
                  <a:pt x="3717" y="1696"/>
                </a:lnTo>
                <a:cubicBezTo>
                  <a:pt x="3700" y="1691"/>
                  <a:pt x="3688" y="1675"/>
                  <a:pt x="3688" y="1658"/>
                </a:cubicBezTo>
                <a:lnTo>
                  <a:pt x="3688" y="727"/>
                </a:lnTo>
                <a:lnTo>
                  <a:pt x="3688" y="727"/>
                </a:lnTo>
                <a:close/>
                <a:moveTo>
                  <a:pt x="3688" y="3518"/>
                </a:moveTo>
                <a:lnTo>
                  <a:pt x="3688" y="2588"/>
                </a:lnTo>
                <a:cubicBezTo>
                  <a:pt x="3688" y="2576"/>
                  <a:pt x="3694" y="2564"/>
                  <a:pt x="3703" y="2557"/>
                </a:cubicBezTo>
                <a:cubicBezTo>
                  <a:pt x="3712" y="2549"/>
                  <a:pt x="3724" y="2546"/>
                  <a:pt x="3736" y="2548"/>
                </a:cubicBezTo>
                <a:lnTo>
                  <a:pt x="4415" y="2672"/>
                </a:lnTo>
                <a:cubicBezTo>
                  <a:pt x="4434" y="2676"/>
                  <a:pt x="4448" y="2692"/>
                  <a:pt x="4448" y="2712"/>
                </a:cubicBezTo>
                <a:lnTo>
                  <a:pt x="4448" y="3557"/>
                </a:lnTo>
                <a:cubicBezTo>
                  <a:pt x="4448" y="3568"/>
                  <a:pt x="4444" y="3579"/>
                  <a:pt x="4436" y="3586"/>
                </a:cubicBezTo>
                <a:cubicBezTo>
                  <a:pt x="4428" y="3593"/>
                  <a:pt x="4418" y="3597"/>
                  <a:pt x="4408" y="3597"/>
                </a:cubicBezTo>
                <a:cubicBezTo>
                  <a:pt x="4407" y="3597"/>
                  <a:pt x="4407" y="3597"/>
                  <a:pt x="4406" y="3597"/>
                </a:cubicBezTo>
                <a:lnTo>
                  <a:pt x="3726" y="3558"/>
                </a:lnTo>
                <a:cubicBezTo>
                  <a:pt x="3705" y="3557"/>
                  <a:pt x="3688" y="3539"/>
                  <a:pt x="3688" y="3518"/>
                </a:cubicBezTo>
                <a:close/>
                <a:moveTo>
                  <a:pt x="5014" y="6300"/>
                </a:moveTo>
                <a:cubicBezTo>
                  <a:pt x="5014" y="6317"/>
                  <a:pt x="5004" y="6331"/>
                  <a:pt x="4989" y="6338"/>
                </a:cubicBezTo>
                <a:lnTo>
                  <a:pt x="4099" y="6676"/>
                </a:lnTo>
                <a:cubicBezTo>
                  <a:pt x="4094" y="6677"/>
                  <a:pt x="4089" y="6678"/>
                  <a:pt x="4085" y="6678"/>
                </a:cubicBezTo>
                <a:cubicBezTo>
                  <a:pt x="4077" y="6678"/>
                  <a:pt x="4069" y="6676"/>
                  <a:pt x="4062" y="6671"/>
                </a:cubicBezTo>
                <a:cubicBezTo>
                  <a:pt x="4051" y="6664"/>
                  <a:pt x="4045" y="6651"/>
                  <a:pt x="4045" y="6638"/>
                </a:cubicBezTo>
                <a:lnTo>
                  <a:pt x="4045" y="4424"/>
                </a:lnTo>
                <a:cubicBezTo>
                  <a:pt x="4045" y="4403"/>
                  <a:pt x="4061" y="4385"/>
                  <a:pt x="4082" y="4384"/>
                </a:cubicBezTo>
                <a:lnTo>
                  <a:pt x="4972" y="4323"/>
                </a:lnTo>
                <a:cubicBezTo>
                  <a:pt x="4983" y="4323"/>
                  <a:pt x="4994" y="4327"/>
                  <a:pt x="5002" y="4334"/>
                </a:cubicBezTo>
                <a:cubicBezTo>
                  <a:pt x="5010" y="4342"/>
                  <a:pt x="5015" y="4352"/>
                  <a:pt x="5015" y="4364"/>
                </a:cubicBezTo>
                <a:lnTo>
                  <a:pt x="5015" y="6300"/>
                </a:lnTo>
                <a:lnTo>
                  <a:pt x="5014" y="6300"/>
                </a:lnTo>
                <a:close/>
                <a:moveTo>
                  <a:pt x="6087" y="5892"/>
                </a:moveTo>
                <a:cubicBezTo>
                  <a:pt x="6087" y="5909"/>
                  <a:pt x="6076" y="5924"/>
                  <a:pt x="6061" y="5930"/>
                </a:cubicBezTo>
                <a:lnTo>
                  <a:pt x="5467" y="6156"/>
                </a:lnTo>
                <a:cubicBezTo>
                  <a:pt x="5462" y="6157"/>
                  <a:pt x="5458" y="6158"/>
                  <a:pt x="5453" y="6158"/>
                </a:cubicBezTo>
                <a:cubicBezTo>
                  <a:pt x="5445" y="6158"/>
                  <a:pt x="5437" y="6156"/>
                  <a:pt x="5430" y="6151"/>
                </a:cubicBezTo>
                <a:cubicBezTo>
                  <a:pt x="5419" y="6144"/>
                  <a:pt x="5413" y="6131"/>
                  <a:pt x="5413" y="6118"/>
                </a:cubicBezTo>
                <a:lnTo>
                  <a:pt x="5413" y="4331"/>
                </a:lnTo>
                <a:cubicBezTo>
                  <a:pt x="5413" y="4310"/>
                  <a:pt x="5429" y="4293"/>
                  <a:pt x="5450" y="4291"/>
                </a:cubicBezTo>
                <a:lnTo>
                  <a:pt x="6044" y="4251"/>
                </a:lnTo>
                <a:cubicBezTo>
                  <a:pt x="6055" y="4250"/>
                  <a:pt x="6066" y="4254"/>
                  <a:pt x="6074" y="4262"/>
                </a:cubicBezTo>
                <a:cubicBezTo>
                  <a:pt x="6082" y="4269"/>
                  <a:pt x="6087" y="4280"/>
                  <a:pt x="6087" y="4291"/>
                </a:cubicBezTo>
                <a:lnTo>
                  <a:pt x="6087" y="5892"/>
                </a:lnTo>
                <a:close/>
                <a:moveTo>
                  <a:pt x="6258" y="3660"/>
                </a:moveTo>
                <a:cubicBezTo>
                  <a:pt x="6258" y="3671"/>
                  <a:pt x="6253" y="3682"/>
                  <a:pt x="6245" y="3690"/>
                </a:cubicBezTo>
                <a:cubicBezTo>
                  <a:pt x="6238" y="3697"/>
                  <a:pt x="6228" y="3701"/>
                  <a:pt x="6218" y="3701"/>
                </a:cubicBezTo>
                <a:lnTo>
                  <a:pt x="6215" y="3701"/>
                </a:lnTo>
                <a:lnTo>
                  <a:pt x="5860" y="3680"/>
                </a:lnTo>
                <a:cubicBezTo>
                  <a:pt x="5839" y="3679"/>
                  <a:pt x="5822" y="3662"/>
                  <a:pt x="5822" y="3640"/>
                </a:cubicBezTo>
                <a:lnTo>
                  <a:pt x="5822" y="2977"/>
                </a:lnTo>
                <a:cubicBezTo>
                  <a:pt x="5822" y="2965"/>
                  <a:pt x="5828" y="2953"/>
                  <a:pt x="5837" y="2946"/>
                </a:cubicBezTo>
                <a:cubicBezTo>
                  <a:pt x="5846" y="2938"/>
                  <a:pt x="5858" y="2935"/>
                  <a:pt x="5870" y="2937"/>
                </a:cubicBezTo>
                <a:lnTo>
                  <a:pt x="6225" y="3002"/>
                </a:lnTo>
                <a:cubicBezTo>
                  <a:pt x="6244" y="3005"/>
                  <a:pt x="6258" y="3022"/>
                  <a:pt x="6258" y="3041"/>
                </a:cubicBezTo>
                <a:lnTo>
                  <a:pt x="6258" y="3660"/>
                </a:lnTo>
                <a:lnTo>
                  <a:pt x="6258" y="3660"/>
                </a:lnTo>
                <a:close/>
                <a:moveTo>
                  <a:pt x="6258" y="2422"/>
                </a:moveTo>
                <a:cubicBezTo>
                  <a:pt x="6258" y="2435"/>
                  <a:pt x="6252" y="2447"/>
                  <a:pt x="6242" y="2455"/>
                </a:cubicBezTo>
                <a:cubicBezTo>
                  <a:pt x="6235" y="2460"/>
                  <a:pt x="6226" y="2463"/>
                  <a:pt x="6218" y="2463"/>
                </a:cubicBezTo>
                <a:cubicBezTo>
                  <a:pt x="6214" y="2463"/>
                  <a:pt x="6210" y="2462"/>
                  <a:pt x="6206" y="2461"/>
                </a:cubicBezTo>
                <a:lnTo>
                  <a:pt x="5851" y="2352"/>
                </a:lnTo>
                <a:cubicBezTo>
                  <a:pt x="5834" y="2346"/>
                  <a:pt x="5823" y="2331"/>
                  <a:pt x="5823" y="2313"/>
                </a:cubicBezTo>
                <a:lnTo>
                  <a:pt x="5823" y="1650"/>
                </a:lnTo>
                <a:cubicBezTo>
                  <a:pt x="5823" y="1636"/>
                  <a:pt x="5829" y="1624"/>
                  <a:pt x="5841" y="1616"/>
                </a:cubicBezTo>
                <a:cubicBezTo>
                  <a:pt x="5852" y="1609"/>
                  <a:pt x="5866" y="1608"/>
                  <a:pt x="5879" y="1613"/>
                </a:cubicBezTo>
                <a:lnTo>
                  <a:pt x="6234" y="1766"/>
                </a:lnTo>
                <a:cubicBezTo>
                  <a:pt x="6249" y="1773"/>
                  <a:pt x="6258" y="1787"/>
                  <a:pt x="6258" y="1803"/>
                </a:cubicBezTo>
                <a:lnTo>
                  <a:pt x="6258" y="2422"/>
                </a:lnTo>
                <a:lnTo>
                  <a:pt x="6258" y="2422"/>
                </a:lnTo>
                <a:close/>
                <a:moveTo>
                  <a:pt x="6968" y="4762"/>
                </a:moveTo>
                <a:cubicBezTo>
                  <a:pt x="6968" y="4781"/>
                  <a:pt x="6954" y="4798"/>
                  <a:pt x="6935" y="4801"/>
                </a:cubicBezTo>
                <a:lnTo>
                  <a:pt x="6677" y="4851"/>
                </a:lnTo>
                <a:cubicBezTo>
                  <a:pt x="6674" y="4852"/>
                  <a:pt x="6672" y="4852"/>
                  <a:pt x="6669" y="4852"/>
                </a:cubicBezTo>
                <a:cubicBezTo>
                  <a:pt x="6660" y="4852"/>
                  <a:pt x="6651" y="4848"/>
                  <a:pt x="6644" y="4842"/>
                </a:cubicBezTo>
                <a:cubicBezTo>
                  <a:pt x="6635" y="4835"/>
                  <a:pt x="6629" y="4824"/>
                  <a:pt x="6629" y="4812"/>
                </a:cubicBezTo>
                <a:lnTo>
                  <a:pt x="6629" y="4249"/>
                </a:lnTo>
                <a:cubicBezTo>
                  <a:pt x="6629" y="4228"/>
                  <a:pt x="6646" y="4210"/>
                  <a:pt x="6667" y="4209"/>
                </a:cubicBezTo>
                <a:lnTo>
                  <a:pt x="6925" y="4191"/>
                </a:lnTo>
                <a:cubicBezTo>
                  <a:pt x="6936" y="4191"/>
                  <a:pt x="6947" y="4195"/>
                  <a:pt x="6955" y="4202"/>
                </a:cubicBezTo>
                <a:cubicBezTo>
                  <a:pt x="6963" y="4210"/>
                  <a:pt x="6968" y="4220"/>
                  <a:pt x="6968" y="4232"/>
                </a:cubicBezTo>
                <a:lnTo>
                  <a:pt x="6968" y="4762"/>
                </a:lnTo>
                <a:lnTo>
                  <a:pt x="6968" y="4762"/>
                </a:lnTo>
                <a:close/>
                <a:moveTo>
                  <a:pt x="6968" y="3701"/>
                </a:moveTo>
                <a:cubicBezTo>
                  <a:pt x="6968" y="3712"/>
                  <a:pt x="6963" y="3723"/>
                  <a:pt x="6955" y="3730"/>
                </a:cubicBezTo>
                <a:cubicBezTo>
                  <a:pt x="6947" y="3737"/>
                  <a:pt x="6938" y="3741"/>
                  <a:pt x="6927" y="3741"/>
                </a:cubicBezTo>
                <a:lnTo>
                  <a:pt x="6925" y="3741"/>
                </a:lnTo>
                <a:lnTo>
                  <a:pt x="6667" y="3726"/>
                </a:lnTo>
                <a:cubicBezTo>
                  <a:pt x="6646" y="3725"/>
                  <a:pt x="6629" y="3708"/>
                  <a:pt x="6629" y="3686"/>
                </a:cubicBezTo>
                <a:lnTo>
                  <a:pt x="6629" y="3124"/>
                </a:lnTo>
                <a:cubicBezTo>
                  <a:pt x="6629" y="3112"/>
                  <a:pt x="6634" y="3101"/>
                  <a:pt x="6644" y="3093"/>
                </a:cubicBezTo>
                <a:cubicBezTo>
                  <a:pt x="6653" y="3085"/>
                  <a:pt x="6665" y="3082"/>
                  <a:pt x="6677" y="3084"/>
                </a:cubicBezTo>
                <a:lnTo>
                  <a:pt x="6934" y="3131"/>
                </a:lnTo>
                <a:cubicBezTo>
                  <a:pt x="6953" y="3135"/>
                  <a:pt x="6967" y="3151"/>
                  <a:pt x="6967" y="3171"/>
                </a:cubicBezTo>
                <a:lnTo>
                  <a:pt x="6967" y="3701"/>
                </a:lnTo>
                <a:lnTo>
                  <a:pt x="6968" y="3701"/>
                </a:lnTo>
                <a:close/>
                <a:moveTo>
                  <a:pt x="7404" y="4678"/>
                </a:moveTo>
                <a:cubicBezTo>
                  <a:pt x="7404" y="4697"/>
                  <a:pt x="7390" y="4714"/>
                  <a:pt x="7371" y="4717"/>
                </a:cubicBezTo>
                <a:lnTo>
                  <a:pt x="7165" y="4757"/>
                </a:lnTo>
                <a:cubicBezTo>
                  <a:pt x="7162" y="4757"/>
                  <a:pt x="7160" y="4758"/>
                  <a:pt x="7157" y="4758"/>
                </a:cubicBezTo>
                <a:cubicBezTo>
                  <a:pt x="7148" y="4758"/>
                  <a:pt x="7139" y="4754"/>
                  <a:pt x="7132" y="4748"/>
                </a:cubicBezTo>
                <a:cubicBezTo>
                  <a:pt x="7122" y="4741"/>
                  <a:pt x="7117" y="4729"/>
                  <a:pt x="7117" y="4717"/>
                </a:cubicBezTo>
                <a:lnTo>
                  <a:pt x="7117" y="4216"/>
                </a:lnTo>
                <a:cubicBezTo>
                  <a:pt x="7117" y="4195"/>
                  <a:pt x="7134" y="4177"/>
                  <a:pt x="7155" y="4176"/>
                </a:cubicBezTo>
                <a:lnTo>
                  <a:pt x="7361" y="4162"/>
                </a:lnTo>
                <a:cubicBezTo>
                  <a:pt x="7372" y="4161"/>
                  <a:pt x="7383" y="4165"/>
                  <a:pt x="7391" y="4172"/>
                </a:cubicBezTo>
                <a:cubicBezTo>
                  <a:pt x="7399" y="4180"/>
                  <a:pt x="7404" y="4191"/>
                  <a:pt x="7404" y="4202"/>
                </a:cubicBezTo>
                <a:lnTo>
                  <a:pt x="7404" y="4678"/>
                </a:lnTo>
                <a:lnTo>
                  <a:pt x="7404" y="4678"/>
                </a:lnTo>
                <a:close/>
                <a:moveTo>
                  <a:pt x="7404" y="3726"/>
                </a:moveTo>
                <a:cubicBezTo>
                  <a:pt x="7404" y="3737"/>
                  <a:pt x="7399" y="3748"/>
                  <a:pt x="7391" y="3755"/>
                </a:cubicBezTo>
                <a:cubicBezTo>
                  <a:pt x="7384" y="3762"/>
                  <a:pt x="7374" y="3766"/>
                  <a:pt x="7364" y="3766"/>
                </a:cubicBezTo>
                <a:cubicBezTo>
                  <a:pt x="7363" y="3766"/>
                  <a:pt x="7362" y="3766"/>
                  <a:pt x="7361" y="3766"/>
                </a:cubicBezTo>
                <a:lnTo>
                  <a:pt x="7155" y="3754"/>
                </a:lnTo>
                <a:cubicBezTo>
                  <a:pt x="7134" y="3753"/>
                  <a:pt x="7117" y="3736"/>
                  <a:pt x="7117" y="3714"/>
                </a:cubicBezTo>
                <a:lnTo>
                  <a:pt x="7117" y="3219"/>
                </a:lnTo>
                <a:cubicBezTo>
                  <a:pt x="7117" y="3207"/>
                  <a:pt x="7122" y="3196"/>
                  <a:pt x="7131" y="3188"/>
                </a:cubicBezTo>
                <a:cubicBezTo>
                  <a:pt x="7140" y="3181"/>
                  <a:pt x="7152" y="3177"/>
                  <a:pt x="7164" y="3179"/>
                </a:cubicBezTo>
                <a:lnTo>
                  <a:pt x="7370" y="3210"/>
                </a:lnTo>
                <a:cubicBezTo>
                  <a:pt x="7390" y="3213"/>
                  <a:pt x="7404" y="3230"/>
                  <a:pt x="7404" y="3250"/>
                </a:cubicBezTo>
                <a:lnTo>
                  <a:pt x="7404" y="3726"/>
                </a:lnTo>
                <a:lnTo>
                  <a:pt x="7404" y="3726"/>
                </a:lnTo>
                <a:close/>
              </a:path>
            </a:pathLst>
          </a:custGeom>
          <a:solidFill>
            <a:sysClr val="window" lastClr="FFFFFF"/>
          </a:solidFill>
          <a:ln>
            <a:noFill/>
          </a:ln>
        </p:spPr>
        <p:txBody>
          <a:bodyPr wrap="square" lIns="91440" tIns="45720" rIns="91440" bIns="45720">
            <a:normAutofit fontScale="67500" lnSpcReduction="20000"/>
          </a:bodyPr>
          <a:lstStyle/>
          <a:p>
            <a:endParaRPr lang="zh-CN" altLang="en-US"/>
          </a:p>
        </p:txBody>
      </p:sp>
    </p:spTree>
    <p:custDataLst>
      <p:tags r:id="rId1"/>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89"/>
          <p:cNvSpPr/>
          <p:nvPr>
            <p:custDataLst>
              <p:tags r:id="rId2"/>
            </p:custDataLst>
          </p:nvPr>
        </p:nvSpPr>
        <p:spPr>
          <a:xfrm rot="5400000">
            <a:off x="5595239" y="1526473"/>
            <a:ext cx="1228943" cy="178980"/>
          </a:xfrm>
          <a:prstGeom prst="rect">
            <a:avLst/>
          </a:prstGeom>
          <a:solidFill>
            <a:sysClr val="window" lastClr="FFFFFF">
              <a:lumMod val="85000"/>
            </a:sysClr>
          </a:solidFill>
          <a:ln w="12700" cap="flat">
            <a:noFill/>
            <a:miter lim="400000"/>
          </a:ln>
          <a:effectLst/>
        </p:spPr>
        <p:txBody>
          <a:bodyPr wrap="square" lIns="19050" tIns="19050" rIns="19050" bIns="19050" numCol="1" anchor="ctr">
            <a:noAutofit/>
          </a:bodyPr>
          <a:lstStyle/>
          <a:p>
            <a:pPr marL="0" marR="0" lvl="0" indent="0" algn="l" defTabSz="914400" rtl="0" eaLnBrk="1" fontAlgn="auto" latinLnBrk="0" hangingPunct="1">
              <a:lnSpc>
                <a:spcPct val="120000"/>
              </a:lnSpc>
              <a:buClrTx/>
              <a:buSzTx/>
              <a:buFontTx/>
              <a:buNone/>
              <a:defRPr/>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5" name="Shape 90"/>
          <p:cNvSpPr/>
          <p:nvPr>
            <p:custDataLst>
              <p:tags r:id="rId3"/>
            </p:custDataLst>
          </p:nvPr>
        </p:nvSpPr>
        <p:spPr>
          <a:xfrm rot="5400000">
            <a:off x="5595239" y="2752098"/>
            <a:ext cx="1228943" cy="178980"/>
          </a:xfrm>
          <a:prstGeom prst="rect">
            <a:avLst/>
          </a:prstGeom>
          <a:solidFill>
            <a:sysClr val="window" lastClr="FFFFFF">
              <a:lumMod val="75000"/>
            </a:sysClr>
          </a:solidFill>
          <a:ln w="12700" cap="flat">
            <a:noFill/>
            <a:miter lim="400000"/>
          </a:ln>
          <a:effectLst/>
        </p:spPr>
        <p:txBody>
          <a:bodyPr wrap="square" lIns="19050" tIns="19050" rIns="19050" bIns="19050" numCol="1" anchor="ctr">
            <a:noAutofit/>
          </a:bodyPr>
          <a:lstStyle/>
          <a:p>
            <a:pPr marL="0" marR="0" lvl="0" indent="0" algn="l" defTabSz="914400" rtl="0" eaLnBrk="1" fontAlgn="auto" latinLnBrk="0" hangingPunct="1">
              <a:lnSpc>
                <a:spcPct val="120000"/>
              </a:lnSpc>
              <a:buClrTx/>
              <a:buSzTx/>
              <a:buFontTx/>
              <a:buNone/>
              <a:defRPr/>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6" name="Shape 91"/>
          <p:cNvSpPr/>
          <p:nvPr>
            <p:custDataLst>
              <p:tags r:id="rId4"/>
            </p:custDataLst>
          </p:nvPr>
        </p:nvSpPr>
        <p:spPr>
          <a:xfrm rot="5400000">
            <a:off x="5595239" y="3977724"/>
            <a:ext cx="1228943" cy="178980"/>
          </a:xfrm>
          <a:prstGeom prst="rect">
            <a:avLst/>
          </a:prstGeom>
          <a:solidFill>
            <a:sysClr val="window" lastClr="FFFFFF">
              <a:lumMod val="65000"/>
            </a:sysClr>
          </a:solidFill>
          <a:ln w="12700" cap="flat">
            <a:noFill/>
            <a:miter lim="400000"/>
          </a:ln>
          <a:effectLst/>
        </p:spPr>
        <p:txBody>
          <a:bodyPr wrap="square" lIns="19050" tIns="19050" rIns="19050" bIns="19050" numCol="1" anchor="ctr">
            <a:noAutofit/>
          </a:bodyPr>
          <a:lstStyle/>
          <a:p>
            <a:pPr marL="0" marR="0" lvl="0" indent="0" algn="l" defTabSz="914400" rtl="0" eaLnBrk="1" fontAlgn="auto" latinLnBrk="0" hangingPunct="1">
              <a:lnSpc>
                <a:spcPct val="120000"/>
              </a:lnSpc>
              <a:buClrTx/>
              <a:buSzTx/>
              <a:buFontTx/>
              <a:buNone/>
              <a:defRPr/>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7" name="Shape 92"/>
          <p:cNvSpPr/>
          <p:nvPr>
            <p:custDataLst>
              <p:tags r:id="rId5"/>
            </p:custDataLst>
          </p:nvPr>
        </p:nvSpPr>
        <p:spPr>
          <a:xfrm rot="5400000">
            <a:off x="5595239" y="5203349"/>
            <a:ext cx="1228943" cy="178980"/>
          </a:xfrm>
          <a:prstGeom prst="rect">
            <a:avLst/>
          </a:prstGeom>
          <a:solidFill>
            <a:sysClr val="window" lastClr="FFFFFF">
              <a:lumMod val="50000"/>
            </a:sysClr>
          </a:solidFill>
          <a:ln w="12700" cap="flat">
            <a:noFill/>
            <a:miter lim="400000"/>
          </a:ln>
          <a:effectLst/>
        </p:spPr>
        <p:txBody>
          <a:bodyPr wrap="square" lIns="19050" tIns="19050" rIns="19050" bIns="19050" numCol="1" anchor="ctr">
            <a:noAutofit/>
          </a:bodyPr>
          <a:lstStyle/>
          <a:p>
            <a:pPr marL="0" marR="0" lvl="0" indent="0" algn="l" defTabSz="914400" rtl="0" eaLnBrk="1" fontAlgn="auto" latinLnBrk="0" hangingPunct="1">
              <a:lnSpc>
                <a:spcPct val="120000"/>
              </a:lnSpc>
              <a:buClrTx/>
              <a:buSzTx/>
              <a:buFontTx/>
              <a:buNone/>
              <a:defRPr/>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19" name="Shape 89"/>
          <p:cNvSpPr/>
          <p:nvPr>
            <p:custDataLst>
              <p:tags r:id="rId6"/>
            </p:custDataLst>
          </p:nvPr>
        </p:nvSpPr>
        <p:spPr>
          <a:xfrm rot="5400000">
            <a:off x="-1571171" y="1571173"/>
            <a:ext cx="6858000" cy="3715657"/>
          </a:xfrm>
          <a:prstGeom prst="rect">
            <a:avLst/>
          </a:prstGeom>
          <a:solidFill>
            <a:sysClr val="windowText" lastClr="000000">
              <a:lumMod val="75000"/>
              <a:lumOff val="25000"/>
            </a:sysClr>
          </a:solidFill>
          <a:ln w="12700" cap="flat">
            <a:noFill/>
            <a:miter lim="400000"/>
          </a:ln>
          <a:effectLst/>
        </p:spPr>
        <p:txBody>
          <a:bodyPr wrap="square" lIns="19050" tIns="19050" rIns="19050" bIns="19050" numCol="1" anchor="ctr">
            <a:noAutofit/>
          </a:bodyPr>
          <a:lstStyle/>
          <a:p>
            <a:pPr marL="0" marR="0" lvl="0" indent="0" algn="l" defTabSz="914400" rtl="0" eaLnBrk="1" fontAlgn="auto" latinLnBrk="0" hangingPunct="1">
              <a:lnSpc>
                <a:spcPct val="120000"/>
              </a:lnSpc>
              <a:buClrTx/>
              <a:buSzTx/>
              <a:buFontTx/>
              <a:buNone/>
              <a:defRPr/>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40" name="Shape"/>
          <p:cNvSpPr/>
          <p:nvPr>
            <p:custDataLst>
              <p:tags r:id="rId7"/>
            </p:custDataLst>
          </p:nvPr>
        </p:nvSpPr>
        <p:spPr>
          <a:xfrm>
            <a:off x="7233944" y="2791330"/>
            <a:ext cx="558801" cy="457201"/>
          </a:xfrm>
          <a:custGeom>
            <a:avLst/>
            <a:gdLst/>
            <a:ahLst/>
            <a:cxnLst>
              <a:cxn ang="0">
                <a:pos x="wd2" y="hd2"/>
              </a:cxn>
              <a:cxn ang="5400000">
                <a:pos x="wd2" y="hd2"/>
              </a:cxn>
              <a:cxn ang="10800000">
                <a:pos x="wd2" y="hd2"/>
              </a:cxn>
              <a:cxn ang="16200000">
                <a:pos x="wd2" y="hd2"/>
              </a:cxn>
            </a:cxnLst>
            <a:rect l="0" t="0" r="r" b="b"/>
            <a:pathLst>
              <a:path w="21600" h="21600" extrusionOk="0">
                <a:moveTo>
                  <a:pt x="16691" y="20400"/>
                </a:moveTo>
                <a:cubicBezTo>
                  <a:pt x="14522" y="20400"/>
                  <a:pt x="12764" y="18251"/>
                  <a:pt x="12764" y="15600"/>
                </a:cubicBezTo>
                <a:cubicBezTo>
                  <a:pt x="12764" y="12949"/>
                  <a:pt x="14522" y="10800"/>
                  <a:pt x="16691" y="10800"/>
                </a:cubicBezTo>
                <a:cubicBezTo>
                  <a:pt x="18860" y="10800"/>
                  <a:pt x="20618" y="12949"/>
                  <a:pt x="20618" y="15600"/>
                </a:cubicBezTo>
                <a:cubicBezTo>
                  <a:pt x="20618" y="18251"/>
                  <a:pt x="18860" y="20400"/>
                  <a:pt x="16691" y="20400"/>
                </a:cubicBezTo>
                <a:moveTo>
                  <a:pt x="12762" y="3393"/>
                </a:moveTo>
                <a:lnTo>
                  <a:pt x="12781" y="3388"/>
                </a:lnTo>
                <a:cubicBezTo>
                  <a:pt x="12870" y="2164"/>
                  <a:pt x="13702" y="1200"/>
                  <a:pt x="14727" y="1200"/>
                </a:cubicBezTo>
                <a:cubicBezTo>
                  <a:pt x="15521" y="1200"/>
                  <a:pt x="16202" y="1779"/>
                  <a:pt x="16511" y="2609"/>
                </a:cubicBezTo>
                <a:lnTo>
                  <a:pt x="16509" y="2609"/>
                </a:lnTo>
                <a:lnTo>
                  <a:pt x="19162" y="10421"/>
                </a:lnTo>
                <a:cubicBezTo>
                  <a:pt x="18436" y="9902"/>
                  <a:pt x="17593" y="9600"/>
                  <a:pt x="16691" y="9600"/>
                </a:cubicBezTo>
                <a:cubicBezTo>
                  <a:pt x="15082" y="9600"/>
                  <a:pt x="13658" y="10550"/>
                  <a:pt x="12763" y="12012"/>
                </a:cubicBezTo>
                <a:cubicBezTo>
                  <a:pt x="12763" y="12012"/>
                  <a:pt x="12762" y="3393"/>
                  <a:pt x="12762" y="3393"/>
                </a:cubicBezTo>
                <a:close/>
                <a:moveTo>
                  <a:pt x="11782" y="13200"/>
                </a:moveTo>
                <a:lnTo>
                  <a:pt x="9818" y="13200"/>
                </a:lnTo>
                <a:lnTo>
                  <a:pt x="9818" y="4800"/>
                </a:lnTo>
                <a:lnTo>
                  <a:pt x="11782" y="4800"/>
                </a:lnTo>
                <a:cubicBezTo>
                  <a:pt x="11782" y="4800"/>
                  <a:pt x="11782" y="13200"/>
                  <a:pt x="11782" y="13200"/>
                </a:cubicBezTo>
                <a:close/>
                <a:moveTo>
                  <a:pt x="11782" y="15600"/>
                </a:moveTo>
                <a:lnTo>
                  <a:pt x="9818" y="15600"/>
                </a:lnTo>
                <a:lnTo>
                  <a:pt x="9818" y="14400"/>
                </a:lnTo>
                <a:lnTo>
                  <a:pt x="11782" y="14400"/>
                </a:lnTo>
                <a:cubicBezTo>
                  <a:pt x="11782" y="14400"/>
                  <a:pt x="11782" y="15600"/>
                  <a:pt x="11782" y="15600"/>
                </a:cubicBezTo>
                <a:close/>
                <a:moveTo>
                  <a:pt x="8837" y="12012"/>
                </a:moveTo>
                <a:cubicBezTo>
                  <a:pt x="7942" y="10550"/>
                  <a:pt x="6518" y="9600"/>
                  <a:pt x="4909" y="9600"/>
                </a:cubicBezTo>
                <a:cubicBezTo>
                  <a:pt x="4007" y="9600"/>
                  <a:pt x="3164" y="9902"/>
                  <a:pt x="2438" y="10421"/>
                </a:cubicBezTo>
                <a:lnTo>
                  <a:pt x="5091" y="2609"/>
                </a:lnTo>
                <a:lnTo>
                  <a:pt x="5089" y="2609"/>
                </a:lnTo>
                <a:cubicBezTo>
                  <a:pt x="5398" y="1779"/>
                  <a:pt x="6079" y="1200"/>
                  <a:pt x="6873" y="1200"/>
                </a:cubicBezTo>
                <a:cubicBezTo>
                  <a:pt x="7898" y="1200"/>
                  <a:pt x="8730" y="2164"/>
                  <a:pt x="8819" y="3388"/>
                </a:cubicBezTo>
                <a:lnTo>
                  <a:pt x="8838" y="3393"/>
                </a:lnTo>
                <a:cubicBezTo>
                  <a:pt x="8838" y="3393"/>
                  <a:pt x="8837" y="12012"/>
                  <a:pt x="8837" y="12012"/>
                </a:cubicBezTo>
                <a:close/>
                <a:moveTo>
                  <a:pt x="4909" y="20400"/>
                </a:moveTo>
                <a:cubicBezTo>
                  <a:pt x="2740" y="20400"/>
                  <a:pt x="982" y="18251"/>
                  <a:pt x="982" y="15600"/>
                </a:cubicBezTo>
                <a:cubicBezTo>
                  <a:pt x="982" y="12949"/>
                  <a:pt x="2740" y="10800"/>
                  <a:pt x="4909" y="10800"/>
                </a:cubicBezTo>
                <a:cubicBezTo>
                  <a:pt x="7078" y="10800"/>
                  <a:pt x="8836" y="12949"/>
                  <a:pt x="8836" y="15600"/>
                </a:cubicBezTo>
                <a:cubicBezTo>
                  <a:pt x="8836" y="18251"/>
                  <a:pt x="7078" y="20400"/>
                  <a:pt x="4909" y="20400"/>
                </a:cubicBezTo>
                <a:moveTo>
                  <a:pt x="21102" y="12980"/>
                </a:moveTo>
                <a:lnTo>
                  <a:pt x="17504" y="2400"/>
                </a:lnTo>
                <a:lnTo>
                  <a:pt x="17493" y="2402"/>
                </a:lnTo>
                <a:cubicBezTo>
                  <a:pt x="17088" y="1006"/>
                  <a:pt x="16009" y="0"/>
                  <a:pt x="14727" y="0"/>
                </a:cubicBezTo>
                <a:cubicBezTo>
                  <a:pt x="13101" y="0"/>
                  <a:pt x="11782" y="1612"/>
                  <a:pt x="11782" y="3600"/>
                </a:cubicBezTo>
                <a:lnTo>
                  <a:pt x="9818" y="3600"/>
                </a:lnTo>
                <a:cubicBezTo>
                  <a:pt x="9818" y="1612"/>
                  <a:pt x="8499" y="0"/>
                  <a:pt x="6873" y="0"/>
                </a:cubicBezTo>
                <a:cubicBezTo>
                  <a:pt x="5592" y="0"/>
                  <a:pt x="4512" y="1006"/>
                  <a:pt x="4107" y="2402"/>
                </a:cubicBezTo>
                <a:lnTo>
                  <a:pt x="4096" y="2400"/>
                </a:lnTo>
                <a:lnTo>
                  <a:pt x="498" y="12980"/>
                </a:lnTo>
                <a:cubicBezTo>
                  <a:pt x="182" y="13772"/>
                  <a:pt x="0" y="14659"/>
                  <a:pt x="0" y="15600"/>
                </a:cubicBezTo>
                <a:cubicBezTo>
                  <a:pt x="0" y="18914"/>
                  <a:pt x="2198" y="21600"/>
                  <a:pt x="4909" y="21600"/>
                </a:cubicBezTo>
                <a:cubicBezTo>
                  <a:pt x="7284" y="21600"/>
                  <a:pt x="9265" y="19539"/>
                  <a:pt x="9719" y="16800"/>
                </a:cubicBezTo>
                <a:lnTo>
                  <a:pt x="11881" y="16800"/>
                </a:lnTo>
                <a:cubicBezTo>
                  <a:pt x="12335" y="19539"/>
                  <a:pt x="14316" y="21600"/>
                  <a:pt x="16691" y="21600"/>
                </a:cubicBezTo>
                <a:cubicBezTo>
                  <a:pt x="19402" y="21600"/>
                  <a:pt x="21600" y="18914"/>
                  <a:pt x="21600" y="15600"/>
                </a:cubicBezTo>
                <a:cubicBezTo>
                  <a:pt x="21600" y="14659"/>
                  <a:pt x="21418" y="13772"/>
                  <a:pt x="21102" y="12980"/>
                </a:cubicBezTo>
                <a:moveTo>
                  <a:pt x="16691" y="12000"/>
                </a:moveTo>
                <a:cubicBezTo>
                  <a:pt x="15064" y="12000"/>
                  <a:pt x="13745" y="13612"/>
                  <a:pt x="13745" y="15600"/>
                </a:cubicBezTo>
                <a:cubicBezTo>
                  <a:pt x="13745" y="15932"/>
                  <a:pt x="13965" y="16200"/>
                  <a:pt x="14236" y="16200"/>
                </a:cubicBezTo>
                <a:cubicBezTo>
                  <a:pt x="14508" y="16200"/>
                  <a:pt x="14727" y="15932"/>
                  <a:pt x="14727" y="15600"/>
                </a:cubicBezTo>
                <a:cubicBezTo>
                  <a:pt x="14727" y="14275"/>
                  <a:pt x="15606" y="13200"/>
                  <a:pt x="16691" y="13200"/>
                </a:cubicBezTo>
                <a:cubicBezTo>
                  <a:pt x="16962" y="13200"/>
                  <a:pt x="17182" y="12932"/>
                  <a:pt x="17182" y="12600"/>
                </a:cubicBezTo>
                <a:cubicBezTo>
                  <a:pt x="17182" y="12268"/>
                  <a:pt x="16962" y="12000"/>
                  <a:pt x="16691" y="12000"/>
                </a:cubicBezTo>
                <a:moveTo>
                  <a:pt x="4909" y="12000"/>
                </a:moveTo>
                <a:cubicBezTo>
                  <a:pt x="3282" y="12000"/>
                  <a:pt x="1964" y="13612"/>
                  <a:pt x="1964" y="15600"/>
                </a:cubicBezTo>
                <a:cubicBezTo>
                  <a:pt x="1964" y="15932"/>
                  <a:pt x="2183" y="16200"/>
                  <a:pt x="2455" y="16200"/>
                </a:cubicBezTo>
                <a:cubicBezTo>
                  <a:pt x="2726" y="16200"/>
                  <a:pt x="2945" y="15932"/>
                  <a:pt x="2945" y="15600"/>
                </a:cubicBezTo>
                <a:cubicBezTo>
                  <a:pt x="2945" y="14275"/>
                  <a:pt x="3825" y="13200"/>
                  <a:pt x="4909" y="13200"/>
                </a:cubicBezTo>
                <a:cubicBezTo>
                  <a:pt x="5180" y="13200"/>
                  <a:pt x="5400" y="12932"/>
                  <a:pt x="5400" y="12600"/>
                </a:cubicBezTo>
                <a:cubicBezTo>
                  <a:pt x="5400" y="12268"/>
                  <a:pt x="5180" y="12000"/>
                  <a:pt x="4909" y="12000"/>
                </a:cubicBezTo>
              </a:path>
            </a:pathLst>
          </a:custGeom>
          <a:solidFill>
            <a:sysClr val="windowText" lastClr="000000">
              <a:lumMod val="75000"/>
              <a:lumOff val="25000"/>
            </a:sysClr>
          </a:solidFill>
          <a:ln w="12700">
            <a:noFill/>
            <a:miter lim="400000"/>
          </a:ln>
        </p:spPr>
        <p:txBody>
          <a:bodyPr lIns="38100" tIns="38100" rIns="38100" bIns="38100" anchor="ctr"/>
          <a:lstStyle/>
          <a:p>
            <a:pPr defTabSz="457200">
              <a:lnSpc>
                <a:spcPct val="120000"/>
              </a:lnSpc>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ysClr val="windowText" lastClr="000000">
                  <a:lumMod val="75000"/>
                  <a:lumOff val="25000"/>
                </a:sys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4" name="Strategy Research…"/>
          <p:cNvSpPr txBox="1"/>
          <p:nvPr>
            <p:custDataLst>
              <p:tags r:id="rId8"/>
            </p:custDataLst>
          </p:nvPr>
        </p:nvSpPr>
        <p:spPr>
          <a:xfrm>
            <a:off x="8116594" y="2672530"/>
            <a:ext cx="3060000" cy="608965"/>
          </a:xfrm>
          <a:prstGeom prst="rect">
            <a:avLst/>
          </a:prstGeom>
          <a:ln w="12700">
            <a:miter lim="400000"/>
          </a:ln>
        </p:spPr>
        <p:txBody>
          <a:bodyPr wrap="square" lIns="90000" tIns="46800" rIns="90000" bIns="46800" anchor="ctr" anchorCtr="0">
            <a:spAutoFit/>
          </a:bodyPr>
          <a:lstStyle/>
          <a:p>
            <a:pPr>
              <a:lnSpc>
                <a:spcPct val="120000"/>
              </a:lnSpc>
              <a:defRPr sz="1800" b="0">
                <a:solidFill>
                  <a:srgbClr val="F7F9FF"/>
                </a:solidFill>
                <a:latin typeface="Lato Regular"/>
                <a:ea typeface="Lato Regular"/>
                <a:cs typeface="Lato Regular"/>
                <a:sym typeface="Lato Regular"/>
              </a:defRPr>
            </a:pPr>
            <a:r>
              <a:rPr lang="zh-CN" altLang="en-US" sz="1400" spc="150">
                <a:solidFill>
                  <a:sysClr val="windowText" lastClr="000000">
                    <a:lumMod val="75000"/>
                    <a:lumOff val="25000"/>
                  </a:sys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A 类指近海海面和海岛、海岸、湖岸及沙漠地区；</a:t>
            </a:r>
          </a:p>
        </p:txBody>
      </p:sp>
      <p:cxnSp>
        <p:nvCxnSpPr>
          <p:cNvPr id="53" name="直接连接符 52"/>
          <p:cNvCxnSpPr/>
          <p:nvPr>
            <p:custDataLst>
              <p:tags r:id="rId9"/>
            </p:custDataLst>
          </p:nvPr>
        </p:nvCxnSpPr>
        <p:spPr>
          <a:xfrm>
            <a:off x="7938077" y="2739376"/>
            <a:ext cx="0" cy="561109"/>
          </a:xfrm>
          <a:prstGeom prst="line">
            <a:avLst/>
          </a:prstGeom>
          <a:ln w="15875">
            <a:solidFill>
              <a:sysClr val="window" lastClr="FFFFFF">
                <a:lumMod val="50000"/>
              </a:sysClr>
            </a:solidFill>
          </a:ln>
        </p:spPr>
        <p:style>
          <a:lnRef idx="1">
            <a:srgbClr val="8590CA"/>
          </a:lnRef>
          <a:fillRef idx="0">
            <a:srgbClr val="8590CA"/>
          </a:fillRef>
          <a:effectRef idx="0">
            <a:srgbClr val="8590CA"/>
          </a:effectRef>
          <a:fontRef idx="minor">
            <a:sysClr val="windowText" lastClr="000000"/>
          </a:fontRef>
        </p:style>
      </p:cxnSp>
      <p:sp>
        <p:nvSpPr>
          <p:cNvPr id="41" name="Shape"/>
          <p:cNvSpPr/>
          <p:nvPr>
            <p:custDataLst>
              <p:tags r:id="rId10"/>
            </p:custDataLst>
          </p:nvPr>
        </p:nvSpPr>
        <p:spPr>
          <a:xfrm>
            <a:off x="7234117" y="3534881"/>
            <a:ext cx="558454" cy="558826"/>
          </a:xfrm>
          <a:custGeom>
            <a:avLst/>
            <a:gdLst/>
            <a:ahLst/>
            <a:cxnLst>
              <a:cxn ang="0">
                <a:pos x="wd2" y="hd2"/>
              </a:cxn>
              <a:cxn ang="5400000">
                <a:pos x="wd2" y="hd2"/>
              </a:cxn>
              <a:cxn ang="10800000">
                <a:pos x="wd2" y="hd2"/>
              </a:cxn>
              <a:cxn ang="16200000">
                <a:pos x="wd2" y="hd2"/>
              </a:cxn>
            </a:cxnLst>
            <a:rect l="0" t="0" r="r" b="b"/>
            <a:pathLst>
              <a:path w="21086" h="21600" extrusionOk="0">
                <a:moveTo>
                  <a:pt x="11502" y="10309"/>
                </a:moveTo>
                <a:cubicBezTo>
                  <a:pt x="11767" y="10309"/>
                  <a:pt x="11981" y="10090"/>
                  <a:pt x="11981" y="9818"/>
                </a:cubicBezTo>
                <a:cubicBezTo>
                  <a:pt x="11981" y="9547"/>
                  <a:pt x="11767" y="9327"/>
                  <a:pt x="11502" y="9327"/>
                </a:cubicBezTo>
                <a:cubicBezTo>
                  <a:pt x="11237" y="9327"/>
                  <a:pt x="11022" y="9547"/>
                  <a:pt x="11022" y="9818"/>
                </a:cubicBezTo>
                <a:cubicBezTo>
                  <a:pt x="11022" y="10090"/>
                  <a:pt x="11237" y="10309"/>
                  <a:pt x="11502" y="10309"/>
                </a:cubicBezTo>
                <a:moveTo>
                  <a:pt x="15818" y="4909"/>
                </a:moveTo>
                <a:cubicBezTo>
                  <a:pt x="16083" y="4909"/>
                  <a:pt x="16297" y="5129"/>
                  <a:pt x="16297" y="5400"/>
                </a:cubicBezTo>
                <a:cubicBezTo>
                  <a:pt x="16297" y="5672"/>
                  <a:pt x="16083" y="5891"/>
                  <a:pt x="15818" y="5891"/>
                </a:cubicBezTo>
                <a:cubicBezTo>
                  <a:pt x="15553" y="5891"/>
                  <a:pt x="15338" y="5672"/>
                  <a:pt x="15338" y="5400"/>
                </a:cubicBezTo>
                <a:cubicBezTo>
                  <a:pt x="15338" y="5129"/>
                  <a:pt x="15553" y="4909"/>
                  <a:pt x="15818" y="4909"/>
                </a:cubicBezTo>
                <a:moveTo>
                  <a:pt x="15818" y="6873"/>
                </a:moveTo>
                <a:cubicBezTo>
                  <a:pt x="16612" y="6873"/>
                  <a:pt x="17256" y="6213"/>
                  <a:pt x="17256" y="5400"/>
                </a:cubicBezTo>
                <a:cubicBezTo>
                  <a:pt x="17256" y="4587"/>
                  <a:pt x="16612" y="3928"/>
                  <a:pt x="15818" y="3928"/>
                </a:cubicBezTo>
                <a:cubicBezTo>
                  <a:pt x="15023" y="3928"/>
                  <a:pt x="14379" y="4587"/>
                  <a:pt x="14379" y="5400"/>
                </a:cubicBezTo>
                <a:cubicBezTo>
                  <a:pt x="14379" y="6213"/>
                  <a:pt x="15023" y="6873"/>
                  <a:pt x="15818" y="6873"/>
                </a:cubicBezTo>
                <a:moveTo>
                  <a:pt x="12941" y="11782"/>
                </a:moveTo>
                <a:cubicBezTo>
                  <a:pt x="13206" y="11782"/>
                  <a:pt x="13420" y="11562"/>
                  <a:pt x="13420" y="11291"/>
                </a:cubicBezTo>
                <a:cubicBezTo>
                  <a:pt x="13420" y="11020"/>
                  <a:pt x="13206" y="10800"/>
                  <a:pt x="12941" y="10800"/>
                </a:cubicBezTo>
                <a:cubicBezTo>
                  <a:pt x="12675" y="10800"/>
                  <a:pt x="12461" y="11020"/>
                  <a:pt x="12461" y="11291"/>
                </a:cubicBezTo>
                <a:cubicBezTo>
                  <a:pt x="12461" y="11562"/>
                  <a:pt x="12675" y="11782"/>
                  <a:pt x="12941" y="11782"/>
                </a:cubicBezTo>
                <a:moveTo>
                  <a:pt x="10063" y="7855"/>
                </a:moveTo>
                <a:cubicBezTo>
                  <a:pt x="9798" y="7855"/>
                  <a:pt x="9584" y="8074"/>
                  <a:pt x="9584" y="8346"/>
                </a:cubicBezTo>
                <a:cubicBezTo>
                  <a:pt x="9584" y="8617"/>
                  <a:pt x="9798" y="8836"/>
                  <a:pt x="10063" y="8836"/>
                </a:cubicBezTo>
                <a:cubicBezTo>
                  <a:pt x="10328" y="8836"/>
                  <a:pt x="10543" y="8617"/>
                  <a:pt x="10543" y="8346"/>
                </a:cubicBezTo>
                <a:cubicBezTo>
                  <a:pt x="10543" y="8074"/>
                  <a:pt x="10328" y="7855"/>
                  <a:pt x="10063" y="7855"/>
                </a:cubicBezTo>
                <a:moveTo>
                  <a:pt x="1718" y="19842"/>
                </a:moveTo>
                <a:lnTo>
                  <a:pt x="3451" y="15392"/>
                </a:lnTo>
                <a:cubicBezTo>
                  <a:pt x="3684" y="15834"/>
                  <a:pt x="3973" y="16253"/>
                  <a:pt x="4312" y="16642"/>
                </a:cubicBezTo>
                <a:cubicBezTo>
                  <a:pt x="4824" y="17230"/>
                  <a:pt x="5418" y="17711"/>
                  <a:pt x="6061" y="18068"/>
                </a:cubicBezTo>
                <a:cubicBezTo>
                  <a:pt x="6061" y="18068"/>
                  <a:pt x="1718" y="19842"/>
                  <a:pt x="1718" y="19842"/>
                </a:cubicBezTo>
                <a:close/>
                <a:moveTo>
                  <a:pt x="3717" y="12060"/>
                </a:moveTo>
                <a:lnTo>
                  <a:pt x="0" y="21600"/>
                </a:lnTo>
                <a:lnTo>
                  <a:pt x="9319" y="17795"/>
                </a:lnTo>
                <a:cubicBezTo>
                  <a:pt x="9153" y="17815"/>
                  <a:pt x="8987" y="17824"/>
                  <a:pt x="8822" y="17824"/>
                </a:cubicBezTo>
                <a:cubicBezTo>
                  <a:pt x="5971" y="17824"/>
                  <a:pt x="3389" y="15002"/>
                  <a:pt x="3717" y="12060"/>
                </a:cubicBezTo>
                <a:moveTo>
                  <a:pt x="16115" y="10657"/>
                </a:moveTo>
                <a:cubicBezTo>
                  <a:pt x="15925" y="10851"/>
                  <a:pt x="15627" y="11171"/>
                  <a:pt x="15280" y="11542"/>
                </a:cubicBezTo>
                <a:cubicBezTo>
                  <a:pt x="14662" y="12204"/>
                  <a:pt x="13712" y="13221"/>
                  <a:pt x="13147" y="13753"/>
                </a:cubicBezTo>
                <a:lnTo>
                  <a:pt x="7665" y="8141"/>
                </a:lnTo>
                <a:cubicBezTo>
                  <a:pt x="8185" y="7563"/>
                  <a:pt x="9179" y="6590"/>
                  <a:pt x="9825" y="5958"/>
                </a:cubicBezTo>
                <a:cubicBezTo>
                  <a:pt x="10188" y="5603"/>
                  <a:pt x="10500" y="5298"/>
                  <a:pt x="10690" y="5103"/>
                </a:cubicBezTo>
                <a:cubicBezTo>
                  <a:pt x="13284" y="2447"/>
                  <a:pt x="18271" y="993"/>
                  <a:pt x="20136" y="982"/>
                </a:cubicBezTo>
                <a:cubicBezTo>
                  <a:pt x="20132" y="2572"/>
                  <a:pt x="18824" y="7884"/>
                  <a:pt x="16115" y="10657"/>
                </a:cubicBezTo>
                <a:moveTo>
                  <a:pt x="12477" y="14563"/>
                </a:moveTo>
                <a:cubicBezTo>
                  <a:pt x="12127" y="15873"/>
                  <a:pt x="11665" y="17072"/>
                  <a:pt x="11154" y="18035"/>
                </a:cubicBezTo>
                <a:cubicBezTo>
                  <a:pt x="10943" y="17454"/>
                  <a:pt x="10642" y="16798"/>
                  <a:pt x="10214" y="16110"/>
                </a:cubicBezTo>
                <a:cubicBezTo>
                  <a:pt x="10035" y="15823"/>
                  <a:pt x="9728" y="15656"/>
                  <a:pt x="9405" y="15656"/>
                </a:cubicBezTo>
                <a:cubicBezTo>
                  <a:pt x="9329" y="15656"/>
                  <a:pt x="9252" y="15665"/>
                  <a:pt x="9176" y="15684"/>
                </a:cubicBezTo>
                <a:cubicBezTo>
                  <a:pt x="8990" y="15731"/>
                  <a:pt x="8799" y="15755"/>
                  <a:pt x="8610" y="15755"/>
                </a:cubicBezTo>
                <a:cubicBezTo>
                  <a:pt x="7905" y="15755"/>
                  <a:pt x="7217" y="15432"/>
                  <a:pt x="6621" y="14822"/>
                </a:cubicBezTo>
                <a:cubicBezTo>
                  <a:pt x="5861" y="14044"/>
                  <a:pt x="5561" y="13114"/>
                  <a:pt x="5779" y="12206"/>
                </a:cubicBezTo>
                <a:cubicBezTo>
                  <a:pt x="5877" y="11797"/>
                  <a:pt x="5709" y="11370"/>
                  <a:pt x="5363" y="11144"/>
                </a:cubicBezTo>
                <a:cubicBezTo>
                  <a:pt x="4690" y="10706"/>
                  <a:pt x="4050" y="10398"/>
                  <a:pt x="3482" y="10183"/>
                </a:cubicBezTo>
                <a:cubicBezTo>
                  <a:pt x="4423" y="9658"/>
                  <a:pt x="5594" y="9186"/>
                  <a:pt x="6874" y="8827"/>
                </a:cubicBezTo>
                <a:cubicBezTo>
                  <a:pt x="6900" y="8820"/>
                  <a:pt x="6921" y="8803"/>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9"/>
                </a:cubicBezTo>
                <a:cubicBezTo>
                  <a:pt x="9345" y="5092"/>
                  <a:pt x="7134" y="7175"/>
                  <a:pt x="6621" y="7880"/>
                </a:cubicBezTo>
                <a:cubicBezTo>
                  <a:pt x="4961" y="8346"/>
                  <a:pt x="2544" y="9277"/>
                  <a:pt x="1196" y="10657"/>
                </a:cubicBezTo>
                <a:cubicBezTo>
                  <a:pt x="1196" y="10657"/>
                  <a:pt x="2841" y="10663"/>
                  <a:pt x="4848" y="11972"/>
                </a:cubicBezTo>
                <a:cubicBezTo>
                  <a:pt x="4556" y="13190"/>
                  <a:pt x="4926" y="14475"/>
                  <a:pt x="5943" y="15516"/>
                </a:cubicBezTo>
                <a:cubicBezTo>
                  <a:pt x="6735" y="16327"/>
                  <a:pt x="7672" y="16737"/>
                  <a:pt x="8610" y="16737"/>
                </a:cubicBezTo>
                <a:cubicBezTo>
                  <a:pt x="8876" y="16737"/>
                  <a:pt x="9142" y="16704"/>
                  <a:pt x="9405" y="16637"/>
                </a:cubicBezTo>
                <a:cubicBezTo>
                  <a:pt x="10683" y="18692"/>
                  <a:pt x="10690" y="20376"/>
                  <a:pt x="10690" y="20376"/>
                </a:cubicBezTo>
                <a:cubicBezTo>
                  <a:pt x="12038" y="18996"/>
                  <a:pt x="12948" y="16521"/>
                  <a:pt x="13402" y="14822"/>
                </a:cubicBezTo>
                <a:cubicBezTo>
                  <a:pt x="14091" y="14297"/>
                  <a:pt x="16126" y="12034"/>
                  <a:pt x="16793" y="11351"/>
                </a:cubicBezTo>
                <a:cubicBezTo>
                  <a:pt x="20164" y="7900"/>
                  <a:pt x="21600" y="861"/>
                  <a:pt x="20922" y="167"/>
                </a:cubicBezTo>
              </a:path>
            </a:pathLst>
          </a:custGeom>
          <a:solidFill>
            <a:sysClr val="windowText" lastClr="000000">
              <a:lumMod val="75000"/>
              <a:lumOff val="25000"/>
            </a:sysClr>
          </a:solidFill>
          <a:ln w="12700">
            <a:noFill/>
            <a:miter lim="400000"/>
          </a:ln>
        </p:spPr>
        <p:txBody>
          <a:bodyPr lIns="38100" tIns="38100" rIns="38100" bIns="38100" anchor="ctr"/>
          <a:lstStyle/>
          <a:p>
            <a:pPr defTabSz="457200">
              <a:lnSpc>
                <a:spcPct val="120000"/>
              </a:lnSpc>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ysClr val="windowText" lastClr="000000">
                  <a:lumMod val="75000"/>
                  <a:lumOff val="25000"/>
                </a:sys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6" name="Strategy Research…"/>
          <p:cNvSpPr txBox="1"/>
          <p:nvPr>
            <p:custDataLst>
              <p:tags r:id="rId11"/>
            </p:custDataLst>
          </p:nvPr>
        </p:nvSpPr>
        <p:spPr>
          <a:xfrm>
            <a:off x="8118499" y="3380534"/>
            <a:ext cx="3060000" cy="867410"/>
          </a:xfrm>
          <a:prstGeom prst="rect">
            <a:avLst/>
          </a:prstGeom>
          <a:ln w="12700">
            <a:miter lim="400000"/>
          </a:ln>
        </p:spPr>
        <p:txBody>
          <a:bodyPr wrap="square" lIns="90000" tIns="46800" rIns="90000" bIns="46800" anchor="ctr" anchorCtr="0">
            <a:spAutoFit/>
          </a:bodyPr>
          <a:lstStyle/>
          <a:p>
            <a:pPr>
              <a:lnSpc>
                <a:spcPct val="120000"/>
              </a:lnSpc>
              <a:defRPr sz="1800" b="0">
                <a:solidFill>
                  <a:srgbClr val="F7F9FF"/>
                </a:solidFill>
                <a:latin typeface="Lato Regular"/>
                <a:ea typeface="Lato Regular"/>
                <a:cs typeface="Lato Regular"/>
                <a:sym typeface="Lato Regular"/>
              </a:defRPr>
            </a:pPr>
            <a:r>
              <a:rPr lang="zh-CN" altLang="en-US" sz="1400" spc="150">
                <a:solidFill>
                  <a:sysClr val="windowText" lastClr="000000">
                    <a:lumMod val="75000"/>
                    <a:lumOff val="25000"/>
                  </a:sys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B 类指田野、乡村、丛林、丘陵以及房屋比较稀疏的乡镇和城市郊区；</a:t>
            </a:r>
          </a:p>
        </p:txBody>
      </p:sp>
      <p:cxnSp>
        <p:nvCxnSpPr>
          <p:cNvPr id="55" name="直接连接符 54"/>
          <p:cNvCxnSpPr/>
          <p:nvPr>
            <p:custDataLst>
              <p:tags r:id="rId12"/>
            </p:custDataLst>
          </p:nvPr>
        </p:nvCxnSpPr>
        <p:spPr>
          <a:xfrm>
            <a:off x="7938077" y="3533740"/>
            <a:ext cx="0" cy="561109"/>
          </a:xfrm>
          <a:prstGeom prst="line">
            <a:avLst/>
          </a:prstGeom>
          <a:ln w="15875">
            <a:solidFill>
              <a:sysClr val="window" lastClr="FFFFFF">
                <a:lumMod val="50000"/>
              </a:sysClr>
            </a:solidFill>
          </a:ln>
        </p:spPr>
        <p:style>
          <a:lnRef idx="1">
            <a:srgbClr val="8590CA"/>
          </a:lnRef>
          <a:fillRef idx="0">
            <a:srgbClr val="8590CA"/>
          </a:fillRef>
          <a:effectRef idx="0">
            <a:srgbClr val="8590CA"/>
          </a:effectRef>
          <a:fontRef idx="minor">
            <a:sysClr val="windowText" lastClr="000000"/>
          </a:fontRef>
        </p:style>
      </p:cxnSp>
      <p:sp>
        <p:nvSpPr>
          <p:cNvPr id="39" name="Shape"/>
          <p:cNvSpPr/>
          <p:nvPr>
            <p:custDataLst>
              <p:tags r:id="rId13"/>
            </p:custDataLst>
          </p:nvPr>
        </p:nvSpPr>
        <p:spPr>
          <a:xfrm>
            <a:off x="7233944" y="4340017"/>
            <a:ext cx="558801" cy="558801"/>
          </a:xfrm>
          <a:custGeom>
            <a:avLst/>
            <a:gdLst/>
            <a:ahLst/>
            <a:cxnLst>
              <a:cxn ang="0">
                <a:pos x="wd2" y="hd2"/>
              </a:cxn>
              <a:cxn ang="5400000">
                <a:pos x="wd2" y="hd2"/>
              </a:cxn>
              <a:cxn ang="10800000">
                <a:pos x="wd2" y="hd2"/>
              </a:cxn>
              <a:cxn ang="16200000">
                <a:pos x="wd2" y="hd2"/>
              </a:cxn>
            </a:cxnLst>
            <a:rect l="0" t="0" r="r" b="b"/>
            <a:pathLst>
              <a:path w="21600" h="21600" extrusionOk="0">
                <a:moveTo>
                  <a:pt x="5891" y="6873"/>
                </a:moveTo>
                <a:cubicBezTo>
                  <a:pt x="6162" y="6873"/>
                  <a:pt x="6382" y="6653"/>
                  <a:pt x="6382" y="6382"/>
                </a:cubicBezTo>
                <a:lnTo>
                  <a:pt x="6382" y="1473"/>
                </a:lnTo>
                <a:cubicBezTo>
                  <a:pt x="6382" y="1201"/>
                  <a:pt x="6162" y="982"/>
                  <a:pt x="5891" y="982"/>
                </a:cubicBezTo>
                <a:cubicBezTo>
                  <a:pt x="5620" y="982"/>
                  <a:pt x="5400" y="1201"/>
                  <a:pt x="5400" y="1473"/>
                </a:cubicBezTo>
                <a:lnTo>
                  <a:pt x="5400" y="6382"/>
                </a:lnTo>
                <a:cubicBezTo>
                  <a:pt x="5400" y="6653"/>
                  <a:pt x="5620" y="6873"/>
                  <a:pt x="5891" y="6873"/>
                </a:cubicBezTo>
                <a:moveTo>
                  <a:pt x="2945" y="5891"/>
                </a:moveTo>
                <a:cubicBezTo>
                  <a:pt x="3216" y="5891"/>
                  <a:pt x="3436" y="5671"/>
                  <a:pt x="3436" y="5400"/>
                </a:cubicBezTo>
                <a:lnTo>
                  <a:pt x="3436" y="2455"/>
                </a:lnTo>
                <a:cubicBezTo>
                  <a:pt x="3436" y="2183"/>
                  <a:pt x="3216" y="1964"/>
                  <a:pt x="2945" y="1964"/>
                </a:cubicBezTo>
                <a:cubicBezTo>
                  <a:pt x="2675" y="1964"/>
                  <a:pt x="2455" y="2183"/>
                  <a:pt x="2455" y="2455"/>
                </a:cubicBezTo>
                <a:lnTo>
                  <a:pt x="2455" y="5400"/>
                </a:lnTo>
                <a:cubicBezTo>
                  <a:pt x="2455" y="5671"/>
                  <a:pt x="2675" y="5891"/>
                  <a:pt x="2945" y="5891"/>
                </a:cubicBezTo>
                <a:moveTo>
                  <a:pt x="18655" y="15218"/>
                </a:moveTo>
                <a:lnTo>
                  <a:pt x="17648" y="15218"/>
                </a:lnTo>
                <a:cubicBezTo>
                  <a:pt x="17660" y="15056"/>
                  <a:pt x="17673" y="14893"/>
                  <a:pt x="17673" y="14727"/>
                </a:cubicBezTo>
                <a:lnTo>
                  <a:pt x="17673" y="11291"/>
                </a:lnTo>
                <a:lnTo>
                  <a:pt x="18655" y="11291"/>
                </a:lnTo>
                <a:cubicBezTo>
                  <a:pt x="19739" y="11291"/>
                  <a:pt x="20618" y="12170"/>
                  <a:pt x="20618" y="13255"/>
                </a:cubicBezTo>
                <a:cubicBezTo>
                  <a:pt x="20618" y="14339"/>
                  <a:pt x="19739" y="15218"/>
                  <a:pt x="18655" y="15218"/>
                </a:cubicBezTo>
                <a:moveTo>
                  <a:pt x="16691" y="14727"/>
                </a:moveTo>
                <a:cubicBezTo>
                  <a:pt x="16691" y="15802"/>
                  <a:pt x="16399" y="16805"/>
                  <a:pt x="15896" y="17673"/>
                </a:cubicBezTo>
                <a:lnTo>
                  <a:pt x="1777" y="17673"/>
                </a:lnTo>
                <a:cubicBezTo>
                  <a:pt x="1274" y="16805"/>
                  <a:pt x="982" y="15802"/>
                  <a:pt x="982" y="14727"/>
                </a:cubicBezTo>
                <a:lnTo>
                  <a:pt x="982" y="8836"/>
                </a:lnTo>
                <a:lnTo>
                  <a:pt x="16691" y="8836"/>
                </a:lnTo>
                <a:cubicBezTo>
                  <a:pt x="16691" y="8836"/>
                  <a:pt x="16691" y="14727"/>
                  <a:pt x="16691" y="14727"/>
                </a:cubicBezTo>
                <a:close/>
                <a:moveTo>
                  <a:pt x="10800" y="20618"/>
                </a:moveTo>
                <a:lnTo>
                  <a:pt x="6873" y="20618"/>
                </a:lnTo>
                <a:cubicBezTo>
                  <a:pt x="5131" y="20618"/>
                  <a:pt x="3569" y="19857"/>
                  <a:pt x="2491" y="18655"/>
                </a:cubicBezTo>
                <a:lnTo>
                  <a:pt x="15182" y="18655"/>
                </a:lnTo>
                <a:cubicBezTo>
                  <a:pt x="14103" y="19857"/>
                  <a:pt x="12542" y="20618"/>
                  <a:pt x="10800" y="20618"/>
                </a:cubicBezTo>
                <a:moveTo>
                  <a:pt x="18655" y="10309"/>
                </a:moveTo>
                <a:lnTo>
                  <a:pt x="17673" y="10309"/>
                </a:lnTo>
                <a:lnTo>
                  <a:pt x="17673" y="8836"/>
                </a:lnTo>
                <a:cubicBezTo>
                  <a:pt x="17673" y="8295"/>
                  <a:pt x="17233" y="7855"/>
                  <a:pt x="16691" y="7855"/>
                </a:cubicBezTo>
                <a:lnTo>
                  <a:pt x="982" y="7855"/>
                </a:lnTo>
                <a:cubicBezTo>
                  <a:pt x="440" y="7855"/>
                  <a:pt x="0" y="8295"/>
                  <a:pt x="0" y="8836"/>
                </a:cubicBezTo>
                <a:lnTo>
                  <a:pt x="0" y="14727"/>
                </a:lnTo>
                <a:cubicBezTo>
                  <a:pt x="0" y="17232"/>
                  <a:pt x="1344" y="19417"/>
                  <a:pt x="3346" y="20618"/>
                </a:cubicBezTo>
                <a:lnTo>
                  <a:pt x="491" y="20618"/>
                </a:lnTo>
                <a:cubicBezTo>
                  <a:pt x="220" y="20618"/>
                  <a:pt x="0" y="20838"/>
                  <a:pt x="0" y="21109"/>
                </a:cubicBezTo>
                <a:cubicBezTo>
                  <a:pt x="0" y="21380"/>
                  <a:pt x="220" y="21600"/>
                  <a:pt x="491" y="21600"/>
                </a:cubicBezTo>
                <a:lnTo>
                  <a:pt x="17182" y="21600"/>
                </a:lnTo>
                <a:cubicBezTo>
                  <a:pt x="17453" y="21600"/>
                  <a:pt x="17673" y="21380"/>
                  <a:pt x="17673" y="21109"/>
                </a:cubicBezTo>
                <a:cubicBezTo>
                  <a:pt x="17673" y="20838"/>
                  <a:pt x="17453" y="20618"/>
                  <a:pt x="17182" y="20618"/>
                </a:cubicBezTo>
                <a:lnTo>
                  <a:pt x="14330" y="20618"/>
                </a:lnTo>
                <a:cubicBezTo>
                  <a:pt x="15925" y="19659"/>
                  <a:pt x="17101" y="18074"/>
                  <a:pt x="17511" y="16200"/>
                </a:cubicBezTo>
                <a:lnTo>
                  <a:pt x="18655" y="16200"/>
                </a:lnTo>
                <a:cubicBezTo>
                  <a:pt x="20281" y="16200"/>
                  <a:pt x="21600" y="14882"/>
                  <a:pt x="21600" y="13255"/>
                </a:cubicBezTo>
                <a:cubicBezTo>
                  <a:pt x="21600" y="11628"/>
                  <a:pt x="20281" y="10309"/>
                  <a:pt x="18655" y="10309"/>
                </a:cubicBezTo>
                <a:moveTo>
                  <a:pt x="11782" y="5891"/>
                </a:moveTo>
                <a:cubicBezTo>
                  <a:pt x="12053" y="5891"/>
                  <a:pt x="12273" y="5671"/>
                  <a:pt x="12273" y="5400"/>
                </a:cubicBezTo>
                <a:lnTo>
                  <a:pt x="12273" y="2455"/>
                </a:lnTo>
                <a:cubicBezTo>
                  <a:pt x="12273" y="2183"/>
                  <a:pt x="12053" y="1964"/>
                  <a:pt x="11782" y="1964"/>
                </a:cubicBezTo>
                <a:cubicBezTo>
                  <a:pt x="11511" y="1964"/>
                  <a:pt x="11291" y="2183"/>
                  <a:pt x="11291" y="2455"/>
                </a:cubicBezTo>
                <a:lnTo>
                  <a:pt x="11291" y="5400"/>
                </a:lnTo>
                <a:cubicBezTo>
                  <a:pt x="11291" y="5671"/>
                  <a:pt x="11511" y="5891"/>
                  <a:pt x="11782" y="5891"/>
                </a:cubicBezTo>
                <a:moveTo>
                  <a:pt x="14727" y="6873"/>
                </a:moveTo>
                <a:cubicBezTo>
                  <a:pt x="14998" y="6873"/>
                  <a:pt x="15218" y="6653"/>
                  <a:pt x="15218" y="6382"/>
                </a:cubicBezTo>
                <a:lnTo>
                  <a:pt x="15218" y="1473"/>
                </a:lnTo>
                <a:cubicBezTo>
                  <a:pt x="15218" y="1201"/>
                  <a:pt x="14998" y="982"/>
                  <a:pt x="14727" y="982"/>
                </a:cubicBezTo>
                <a:cubicBezTo>
                  <a:pt x="14456" y="982"/>
                  <a:pt x="14236" y="1201"/>
                  <a:pt x="14236" y="1473"/>
                </a:cubicBezTo>
                <a:lnTo>
                  <a:pt x="14236" y="6382"/>
                </a:lnTo>
                <a:cubicBezTo>
                  <a:pt x="14236" y="6653"/>
                  <a:pt x="14456" y="6873"/>
                  <a:pt x="14727" y="6873"/>
                </a:cubicBezTo>
                <a:moveTo>
                  <a:pt x="8836" y="5891"/>
                </a:moveTo>
                <a:cubicBezTo>
                  <a:pt x="9107" y="5891"/>
                  <a:pt x="9327" y="5671"/>
                  <a:pt x="9327" y="5400"/>
                </a:cubicBezTo>
                <a:lnTo>
                  <a:pt x="9327" y="491"/>
                </a:lnTo>
                <a:cubicBezTo>
                  <a:pt x="9327" y="220"/>
                  <a:pt x="9107" y="0"/>
                  <a:pt x="8836" y="0"/>
                </a:cubicBezTo>
                <a:cubicBezTo>
                  <a:pt x="8566" y="0"/>
                  <a:pt x="8345" y="220"/>
                  <a:pt x="8345" y="491"/>
                </a:cubicBezTo>
                <a:lnTo>
                  <a:pt x="8345" y="5400"/>
                </a:lnTo>
                <a:cubicBezTo>
                  <a:pt x="8345" y="5671"/>
                  <a:pt x="8566" y="5891"/>
                  <a:pt x="8836" y="5891"/>
                </a:cubicBezTo>
              </a:path>
            </a:pathLst>
          </a:custGeom>
          <a:solidFill>
            <a:sysClr val="windowText" lastClr="000000">
              <a:lumMod val="75000"/>
              <a:lumOff val="25000"/>
            </a:sysClr>
          </a:solidFill>
          <a:ln w="12700">
            <a:noFill/>
            <a:miter lim="400000"/>
          </a:ln>
        </p:spPr>
        <p:txBody>
          <a:bodyPr lIns="38100" tIns="38100" rIns="38100" bIns="38100" anchor="ctr"/>
          <a:lstStyle/>
          <a:p>
            <a:pPr defTabSz="457200">
              <a:lnSpc>
                <a:spcPct val="120000"/>
              </a:lnSpc>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ysClr val="windowText" lastClr="000000">
                  <a:lumMod val="75000"/>
                  <a:lumOff val="25000"/>
                </a:sys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8" name="Strategy Research…"/>
          <p:cNvSpPr txBox="1"/>
          <p:nvPr>
            <p:custDataLst>
              <p:tags r:id="rId14"/>
            </p:custDataLst>
          </p:nvPr>
        </p:nvSpPr>
        <p:spPr>
          <a:xfrm>
            <a:off x="8116594" y="4401240"/>
            <a:ext cx="3060000" cy="350520"/>
          </a:xfrm>
          <a:prstGeom prst="rect">
            <a:avLst/>
          </a:prstGeom>
          <a:ln w="12700">
            <a:miter lim="400000"/>
          </a:ln>
        </p:spPr>
        <p:txBody>
          <a:bodyPr wrap="square" lIns="90000" tIns="46800" rIns="90000" bIns="46800" anchor="ctr" anchorCtr="0">
            <a:spAutoFit/>
          </a:bodyPr>
          <a:lstStyle/>
          <a:p>
            <a:pPr>
              <a:lnSpc>
                <a:spcPct val="120000"/>
              </a:lnSpc>
              <a:defRPr sz="1800" b="0">
                <a:solidFill>
                  <a:srgbClr val="F7F9FF"/>
                </a:solidFill>
                <a:latin typeface="Lato Regular"/>
                <a:ea typeface="Lato Regular"/>
                <a:cs typeface="Lato Regular"/>
                <a:sym typeface="Lato Regular"/>
              </a:defRPr>
            </a:pPr>
            <a:r>
              <a:rPr lang="zh-CN" altLang="en-US" sz="1400" spc="150">
                <a:solidFill>
                  <a:sysClr val="windowText" lastClr="000000">
                    <a:lumMod val="75000"/>
                    <a:lumOff val="25000"/>
                  </a:sys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C 类指有密集建筑群的城市市区；</a:t>
            </a:r>
          </a:p>
        </p:txBody>
      </p:sp>
      <p:cxnSp>
        <p:nvCxnSpPr>
          <p:cNvPr id="57" name="直接连接符 56"/>
          <p:cNvCxnSpPr/>
          <p:nvPr>
            <p:custDataLst>
              <p:tags r:id="rId15"/>
            </p:custDataLst>
          </p:nvPr>
        </p:nvCxnSpPr>
        <p:spPr>
          <a:xfrm>
            <a:off x="7938077" y="4338863"/>
            <a:ext cx="0" cy="561109"/>
          </a:xfrm>
          <a:prstGeom prst="line">
            <a:avLst/>
          </a:prstGeom>
          <a:ln w="15875">
            <a:solidFill>
              <a:sysClr val="window" lastClr="FFFFFF">
                <a:lumMod val="50000"/>
              </a:sysClr>
            </a:solidFill>
          </a:ln>
        </p:spPr>
        <p:style>
          <a:lnRef idx="1">
            <a:srgbClr val="8590CA"/>
          </a:lnRef>
          <a:fillRef idx="0">
            <a:srgbClr val="8590CA"/>
          </a:fillRef>
          <a:effectRef idx="0">
            <a:srgbClr val="8590CA"/>
          </a:effectRef>
          <a:fontRef idx="minor">
            <a:sysClr val="windowText" lastClr="000000"/>
          </a:fontRef>
        </p:style>
      </p:cxnSp>
      <p:pic>
        <p:nvPicPr>
          <p:cNvPr id="12" name="图片 11"/>
          <p:cNvPicPr>
            <a:picLocks noChangeAspect="1"/>
          </p:cNvPicPr>
          <p:nvPr>
            <p:custDataLst>
              <p:tags r:id="rId16"/>
            </p:custDataLst>
          </p:nvPr>
        </p:nvPicPr>
        <p:blipFill rotWithShape="1">
          <a:blip r:embed="rId23" cstate="print">
            <a:extLst>
              <a:ext uri="{28A0092B-C50C-407E-A947-70E740481C1C}">
                <a14:useLocalDpi xmlns:a14="http://schemas.microsoft.com/office/drawing/2010/main" val="0"/>
              </a:ext>
            </a:extLst>
          </a:blip>
          <a:srcRect/>
          <a:stretch>
            <a:fillRect/>
          </a:stretch>
        </p:blipFill>
        <p:spPr>
          <a:xfrm>
            <a:off x="1214211" y="1011699"/>
            <a:ext cx="4905790" cy="4905790"/>
          </a:xfrm>
          <a:prstGeom prst="rect">
            <a:avLst/>
          </a:prstGeom>
        </p:spPr>
      </p:pic>
      <p:sp>
        <p:nvSpPr>
          <p:cNvPr id="21" name="Strategy Research…"/>
          <p:cNvSpPr txBox="1"/>
          <p:nvPr>
            <p:custDataLst>
              <p:tags r:id="rId17"/>
            </p:custDataLst>
          </p:nvPr>
        </p:nvSpPr>
        <p:spPr>
          <a:xfrm>
            <a:off x="8118388" y="5077139"/>
            <a:ext cx="3060000" cy="608965"/>
          </a:xfrm>
          <a:prstGeom prst="rect">
            <a:avLst/>
          </a:prstGeom>
          <a:ln w="12700">
            <a:miter lim="400000"/>
          </a:ln>
        </p:spPr>
        <p:txBody>
          <a:bodyPr wrap="square" lIns="90000" tIns="46800" rIns="90000" bIns="46800" anchor="ctr" anchorCtr="0">
            <a:spAutoFit/>
          </a:bodyPr>
          <a:lstStyle/>
          <a:p>
            <a:pPr>
              <a:lnSpc>
                <a:spcPct val="120000"/>
              </a:lnSpc>
              <a:defRPr sz="1800" b="0">
                <a:solidFill>
                  <a:srgbClr val="F7F9FF"/>
                </a:solidFill>
                <a:latin typeface="Lato Regular"/>
                <a:ea typeface="Lato Regular"/>
                <a:cs typeface="Lato Regular"/>
                <a:sym typeface="Lato Regular"/>
              </a:defRPr>
            </a:pPr>
            <a:r>
              <a:rPr lang="zh-CN" altLang="en-US" sz="1400" spc="150">
                <a:solidFill>
                  <a:sysClr val="windowText" lastClr="000000">
                    <a:lumMod val="75000"/>
                    <a:lumOff val="25000"/>
                  </a:sys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D 类指有密集建筑群且房屋较高的城市市区。</a:t>
            </a:r>
          </a:p>
        </p:txBody>
      </p:sp>
      <p:cxnSp>
        <p:nvCxnSpPr>
          <p:cNvPr id="22" name="直接连接符 21"/>
          <p:cNvCxnSpPr/>
          <p:nvPr>
            <p:custDataLst>
              <p:tags r:id="rId18"/>
            </p:custDataLst>
          </p:nvPr>
        </p:nvCxnSpPr>
        <p:spPr>
          <a:xfrm>
            <a:off x="7939871" y="5143985"/>
            <a:ext cx="0" cy="561109"/>
          </a:xfrm>
          <a:prstGeom prst="line">
            <a:avLst/>
          </a:prstGeom>
          <a:ln w="15875">
            <a:solidFill>
              <a:sysClr val="window" lastClr="FFFFFF">
                <a:lumMod val="50000"/>
              </a:sysClr>
            </a:solidFill>
          </a:ln>
        </p:spPr>
        <p:style>
          <a:lnRef idx="1">
            <a:srgbClr val="8590CA"/>
          </a:lnRef>
          <a:fillRef idx="0">
            <a:srgbClr val="8590CA"/>
          </a:fillRef>
          <a:effectRef idx="0">
            <a:srgbClr val="8590CA"/>
          </a:effectRef>
          <a:fontRef idx="minor">
            <a:sysClr val="windowText" lastClr="000000"/>
          </a:fontRef>
        </p:style>
      </p:cxnSp>
      <p:sp>
        <p:nvSpPr>
          <p:cNvPr id="23" name="任意多边形 22"/>
          <p:cNvSpPr/>
          <p:nvPr>
            <p:custDataLst>
              <p:tags r:id="rId19"/>
            </p:custDataLst>
          </p:nvPr>
        </p:nvSpPr>
        <p:spPr>
          <a:xfrm>
            <a:off x="7258800" y="5210572"/>
            <a:ext cx="428362" cy="456041"/>
          </a:xfrm>
          <a:custGeom>
            <a:avLst/>
            <a:gdLst>
              <a:gd name="connsiteX0" fmla="*/ 179194 w 428362"/>
              <a:gd name="connsiteY0" fmla="*/ 404998 h 456041"/>
              <a:gd name="connsiteX1" fmla="*/ 214147 w 428362"/>
              <a:gd name="connsiteY1" fmla="*/ 421158 h 456041"/>
              <a:gd name="connsiteX2" fmla="*/ 249122 w 428362"/>
              <a:gd name="connsiteY2" fmla="*/ 404998 h 456041"/>
              <a:gd name="connsiteX3" fmla="*/ 263181 w 428362"/>
              <a:gd name="connsiteY3" fmla="*/ 202488 h 456041"/>
              <a:gd name="connsiteX4" fmla="*/ 298018 w 428362"/>
              <a:gd name="connsiteY4" fmla="*/ 202488 h 456041"/>
              <a:gd name="connsiteX5" fmla="*/ 298018 w 428362"/>
              <a:gd name="connsiteY5" fmla="*/ 296979 h 456041"/>
              <a:gd name="connsiteX6" fmla="*/ 263181 w 428362"/>
              <a:gd name="connsiteY6" fmla="*/ 296979 h 456041"/>
              <a:gd name="connsiteX7" fmla="*/ 263181 w 428362"/>
              <a:gd name="connsiteY7" fmla="*/ 159063 h 456041"/>
              <a:gd name="connsiteX8" fmla="*/ 298018 w 428362"/>
              <a:gd name="connsiteY8" fmla="*/ 159063 h 456041"/>
              <a:gd name="connsiteX9" fmla="*/ 298018 w 428362"/>
              <a:gd name="connsiteY9" fmla="*/ 185081 h 456041"/>
              <a:gd name="connsiteX10" fmla="*/ 263181 w 428362"/>
              <a:gd name="connsiteY10" fmla="*/ 185081 h 456041"/>
              <a:gd name="connsiteX11" fmla="*/ 214239 w 428362"/>
              <a:gd name="connsiteY11" fmla="*/ 34929 h 456041"/>
              <a:gd name="connsiteX12" fmla="*/ 187782 w 428362"/>
              <a:gd name="connsiteY12" fmla="*/ 62633 h 456041"/>
              <a:gd name="connsiteX13" fmla="*/ 187782 w 428362"/>
              <a:gd name="connsiteY13" fmla="*/ 64041 h 456041"/>
              <a:gd name="connsiteX14" fmla="*/ 188290 w 428362"/>
              <a:gd name="connsiteY14" fmla="*/ 76831 h 456041"/>
              <a:gd name="connsiteX15" fmla="*/ 176216 w 428362"/>
              <a:gd name="connsiteY15" fmla="*/ 81125 h 456041"/>
              <a:gd name="connsiteX16" fmla="*/ 93937 w 428362"/>
              <a:gd name="connsiteY16" fmla="*/ 201426 h 456041"/>
              <a:gd name="connsiteX17" fmla="*/ 93937 w 428362"/>
              <a:gd name="connsiteY17" fmla="*/ 325282 h 456041"/>
              <a:gd name="connsiteX18" fmla="*/ 54068 w 428362"/>
              <a:gd name="connsiteY18" fmla="*/ 370138 h 456041"/>
              <a:gd name="connsiteX19" fmla="*/ 374341 w 428362"/>
              <a:gd name="connsiteY19" fmla="*/ 370023 h 456041"/>
              <a:gd name="connsiteX20" fmla="*/ 334448 w 428362"/>
              <a:gd name="connsiteY20" fmla="*/ 325120 h 456041"/>
              <a:gd name="connsiteX21" fmla="*/ 334448 w 428362"/>
              <a:gd name="connsiteY21" fmla="*/ 201449 h 456041"/>
              <a:gd name="connsiteX22" fmla="*/ 252169 w 428362"/>
              <a:gd name="connsiteY22" fmla="*/ 81148 h 456041"/>
              <a:gd name="connsiteX23" fmla="*/ 240095 w 428362"/>
              <a:gd name="connsiteY23" fmla="*/ 76854 h 456041"/>
              <a:gd name="connsiteX24" fmla="*/ 240696 w 428362"/>
              <a:gd name="connsiteY24" fmla="*/ 62633 h 456041"/>
              <a:gd name="connsiteX25" fmla="*/ 214239 w 428362"/>
              <a:gd name="connsiteY25" fmla="*/ 34929 h 456041"/>
              <a:gd name="connsiteX26" fmla="*/ 214147 w 428362"/>
              <a:gd name="connsiteY26" fmla="*/ 0 h 456041"/>
              <a:gd name="connsiteX27" fmla="*/ 274517 w 428362"/>
              <a:gd name="connsiteY27" fmla="*/ 52613 h 456041"/>
              <a:gd name="connsiteX28" fmla="*/ 369170 w 428362"/>
              <a:gd name="connsiteY28" fmla="*/ 201426 h 456041"/>
              <a:gd name="connsiteX29" fmla="*/ 369170 w 428362"/>
              <a:gd name="connsiteY29" fmla="*/ 311869 h 456041"/>
              <a:gd name="connsiteX30" fmla="*/ 428270 w 428362"/>
              <a:gd name="connsiteY30" fmla="*/ 378334 h 456041"/>
              <a:gd name="connsiteX31" fmla="*/ 428362 w 428362"/>
              <a:gd name="connsiteY31" fmla="*/ 404906 h 456041"/>
              <a:gd name="connsiteX32" fmla="*/ 290377 w 428362"/>
              <a:gd name="connsiteY32" fmla="*/ 404906 h 456041"/>
              <a:gd name="connsiteX33" fmla="*/ 214193 w 428362"/>
              <a:gd name="connsiteY33" fmla="*/ 456041 h 456041"/>
              <a:gd name="connsiteX34" fmla="*/ 138009 w 428362"/>
              <a:gd name="connsiteY34" fmla="*/ 404975 h 456041"/>
              <a:gd name="connsiteX35" fmla="*/ 0 w 428362"/>
              <a:gd name="connsiteY35" fmla="*/ 404975 h 456041"/>
              <a:gd name="connsiteX36" fmla="*/ 0 w 428362"/>
              <a:gd name="connsiteY36" fmla="*/ 378495 h 456041"/>
              <a:gd name="connsiteX37" fmla="*/ 59101 w 428362"/>
              <a:gd name="connsiteY37" fmla="*/ 312031 h 456041"/>
              <a:gd name="connsiteX38" fmla="*/ 59101 w 428362"/>
              <a:gd name="connsiteY38" fmla="*/ 201426 h 456041"/>
              <a:gd name="connsiteX39" fmla="*/ 153753 w 428362"/>
              <a:gd name="connsiteY39" fmla="*/ 52613 h 456041"/>
              <a:gd name="connsiteX40" fmla="*/ 214147 w 428362"/>
              <a:gd name="connsiteY40" fmla="*/ 0 h 456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28362" h="456041">
                <a:moveTo>
                  <a:pt x="179194" y="404998"/>
                </a:moveTo>
                <a:cubicBezTo>
                  <a:pt x="188024" y="415100"/>
                  <a:pt x="200731" y="420975"/>
                  <a:pt x="214147" y="421158"/>
                </a:cubicBezTo>
                <a:cubicBezTo>
                  <a:pt x="227572" y="420987"/>
                  <a:pt x="240290" y="415111"/>
                  <a:pt x="249122" y="404998"/>
                </a:cubicBezTo>
                <a:close/>
                <a:moveTo>
                  <a:pt x="263181" y="202488"/>
                </a:moveTo>
                <a:lnTo>
                  <a:pt x="298018" y="202488"/>
                </a:lnTo>
                <a:lnTo>
                  <a:pt x="298018" y="296979"/>
                </a:lnTo>
                <a:lnTo>
                  <a:pt x="263181" y="296979"/>
                </a:lnTo>
                <a:close/>
                <a:moveTo>
                  <a:pt x="263181" y="159063"/>
                </a:moveTo>
                <a:lnTo>
                  <a:pt x="298018" y="159063"/>
                </a:lnTo>
                <a:lnTo>
                  <a:pt x="298018" y="185081"/>
                </a:lnTo>
                <a:lnTo>
                  <a:pt x="263181" y="185081"/>
                </a:lnTo>
                <a:close/>
                <a:moveTo>
                  <a:pt x="214239" y="34929"/>
                </a:moveTo>
                <a:cubicBezTo>
                  <a:pt x="199903" y="34929"/>
                  <a:pt x="188175" y="47234"/>
                  <a:pt x="187782" y="62633"/>
                </a:cubicBezTo>
                <a:cubicBezTo>
                  <a:pt x="187806" y="63102"/>
                  <a:pt x="187806" y="63572"/>
                  <a:pt x="187782" y="64041"/>
                </a:cubicBezTo>
                <a:lnTo>
                  <a:pt x="188290" y="76831"/>
                </a:lnTo>
                <a:lnTo>
                  <a:pt x="176216" y="81125"/>
                </a:lnTo>
                <a:cubicBezTo>
                  <a:pt x="127020" y="98578"/>
                  <a:pt x="93937" y="146943"/>
                  <a:pt x="93937" y="201426"/>
                </a:cubicBezTo>
                <a:lnTo>
                  <a:pt x="93937" y="325282"/>
                </a:lnTo>
                <a:lnTo>
                  <a:pt x="54068" y="370138"/>
                </a:lnTo>
                <a:lnTo>
                  <a:pt x="374341" y="370023"/>
                </a:lnTo>
                <a:lnTo>
                  <a:pt x="334448" y="325120"/>
                </a:lnTo>
                <a:lnTo>
                  <a:pt x="334448" y="201449"/>
                </a:lnTo>
                <a:cubicBezTo>
                  <a:pt x="334448" y="146966"/>
                  <a:pt x="301366" y="98601"/>
                  <a:pt x="252169" y="81148"/>
                </a:cubicBezTo>
                <a:lnTo>
                  <a:pt x="240095" y="76854"/>
                </a:lnTo>
                <a:lnTo>
                  <a:pt x="240696" y="62633"/>
                </a:lnTo>
                <a:cubicBezTo>
                  <a:pt x="240280" y="47304"/>
                  <a:pt x="228575" y="34929"/>
                  <a:pt x="214239" y="34929"/>
                </a:cubicBezTo>
                <a:close/>
                <a:moveTo>
                  <a:pt x="214147" y="0"/>
                </a:moveTo>
                <a:cubicBezTo>
                  <a:pt x="244366" y="0"/>
                  <a:pt x="269553" y="22786"/>
                  <a:pt x="274517" y="52613"/>
                </a:cubicBezTo>
                <a:cubicBezTo>
                  <a:pt x="331585" y="77892"/>
                  <a:pt x="369170" y="136254"/>
                  <a:pt x="369170" y="201426"/>
                </a:cubicBezTo>
                <a:lnTo>
                  <a:pt x="369170" y="311869"/>
                </a:lnTo>
                <a:lnTo>
                  <a:pt x="428270" y="378334"/>
                </a:lnTo>
                <a:lnTo>
                  <a:pt x="428362" y="404906"/>
                </a:lnTo>
                <a:lnTo>
                  <a:pt x="290377" y="404906"/>
                </a:lnTo>
                <a:cubicBezTo>
                  <a:pt x="276733" y="435264"/>
                  <a:pt x="247437" y="456041"/>
                  <a:pt x="214193" y="456041"/>
                </a:cubicBezTo>
                <a:cubicBezTo>
                  <a:pt x="180949" y="456041"/>
                  <a:pt x="151630" y="435310"/>
                  <a:pt x="138009" y="404975"/>
                </a:cubicBezTo>
                <a:lnTo>
                  <a:pt x="0" y="404975"/>
                </a:lnTo>
                <a:lnTo>
                  <a:pt x="0" y="378495"/>
                </a:lnTo>
                <a:lnTo>
                  <a:pt x="59101" y="312031"/>
                </a:lnTo>
                <a:lnTo>
                  <a:pt x="59101" y="201426"/>
                </a:lnTo>
                <a:cubicBezTo>
                  <a:pt x="59101" y="136254"/>
                  <a:pt x="96708" y="77893"/>
                  <a:pt x="153753" y="52613"/>
                </a:cubicBezTo>
                <a:cubicBezTo>
                  <a:pt x="158740" y="22786"/>
                  <a:pt x="183927" y="0"/>
                  <a:pt x="214147" y="0"/>
                </a:cubicBezTo>
                <a:close/>
              </a:path>
            </a:pathLst>
          </a:custGeom>
          <a:solidFill>
            <a:sysClr val="windowText" lastClr="000000">
              <a:lumMod val="75000"/>
              <a:lumOff val="25000"/>
            </a:sysClr>
          </a:solidFill>
          <a:ln w="12700" cap="flat" cmpd="sng" algn="ctr">
            <a:noFill/>
            <a:prstDash val="solid"/>
            <a:miter lim="800000"/>
          </a:ln>
          <a:effectLst/>
        </p:spPr>
        <p:style>
          <a:lnRef idx="2">
            <a:srgbClr val="8590CA">
              <a:shade val="50000"/>
            </a:srgbClr>
          </a:lnRef>
          <a:fillRef idx="1">
            <a:srgbClr val="8590CA"/>
          </a:fillRef>
          <a:effectRef idx="0">
            <a:srgbClr val="8590CA"/>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9pP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8" name="Shape 95"/>
          <p:cNvSpPr/>
          <p:nvPr>
            <p:custDataLst>
              <p:tags r:id="rId20"/>
            </p:custDataLst>
          </p:nvPr>
        </p:nvSpPr>
        <p:spPr>
          <a:xfrm>
            <a:off x="7233944" y="1161797"/>
            <a:ext cx="3853157" cy="658770"/>
          </a:xfrm>
          <a:prstGeom prst="rect">
            <a:avLst/>
          </a:prstGeom>
          <a:ln w="12700">
            <a:miter lim="400000"/>
          </a:ln>
        </p:spPr>
        <p:txBody>
          <a:bodyPr wrap="square" lIns="90000" tIns="46800" rIns="90000" bIns="46800" anchor="ctr">
            <a:normAutofit/>
          </a:bodyPr>
          <a:lstStyle>
            <a:lvl1pPr>
              <a:defRPr sz="5900"/>
            </a:lvl1pPr>
          </a:lstStyle>
          <a:p>
            <a:pPr lvl="0">
              <a:lnSpc>
                <a:spcPct val="120000"/>
              </a:lnSpc>
              <a:defRPr/>
            </a:pPr>
            <a:r>
              <a:rPr lang="zh-CN" altLang="en-US" sz="2800" b="1" spc="300">
                <a:solidFill>
                  <a:sysClr val="windowText" lastClr="000000">
                    <a:lumMod val="75000"/>
                    <a:lumOff val="25000"/>
                  </a:sysClr>
                </a:solidFill>
                <a:latin typeface="Arial" panose="020B0604020202020204" pitchFamily="34" charset="0"/>
                <a:ea typeface="微软雅黑" panose="020B0503020204020204" pitchFamily="34" charset="-122"/>
                <a:cs typeface="Calibri" panose="020F0502020204030204"/>
                <a:sym typeface="Arial" panose="020B0604020202020204" pitchFamily="34" charset="0"/>
              </a:rPr>
              <a:t>7. 地面粗糙度</a:t>
            </a:r>
          </a:p>
        </p:txBody>
      </p:sp>
      <p:sp>
        <p:nvSpPr>
          <p:cNvPr id="29" name="Strategy Research…"/>
          <p:cNvSpPr txBox="1"/>
          <p:nvPr>
            <p:custDataLst>
              <p:tags r:id="rId21"/>
            </p:custDataLst>
          </p:nvPr>
        </p:nvSpPr>
        <p:spPr>
          <a:xfrm>
            <a:off x="7233945" y="1821597"/>
            <a:ext cx="3853156" cy="415290"/>
          </a:xfrm>
          <a:prstGeom prst="rect">
            <a:avLst/>
          </a:prstGeom>
          <a:ln w="12700">
            <a:miter lim="400000"/>
          </a:ln>
        </p:spPr>
        <p:txBody>
          <a:bodyPr wrap="square" lIns="90000" tIns="46800" rIns="90000" bIns="46800">
            <a:spAutoFit/>
          </a:bodyPr>
          <a:lstStyle/>
          <a:p>
            <a:pPr>
              <a:lnSpc>
                <a:spcPct val="150000"/>
              </a:lnSpc>
              <a:defRPr sz="1800" b="0">
                <a:solidFill>
                  <a:srgbClr val="F7F9FF"/>
                </a:solidFill>
                <a:latin typeface="Lato Regular"/>
                <a:ea typeface="Lato Regular"/>
                <a:cs typeface="Lato Regular"/>
                <a:sym typeface="Lato Regular"/>
              </a:defRPr>
            </a:pPr>
            <a:r>
              <a:rPr lang="zh-CN" altLang="en-US" sz="1400" spc="150">
                <a:solidFill>
                  <a:sysClr val="windowText" lastClr="000000">
                    <a:lumMod val="75000"/>
                    <a:lumOff val="25000"/>
                  </a:sys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地面粗糙度可分为A、B、C、D 四类：</a:t>
            </a:r>
          </a:p>
        </p:txBody>
      </p:sp>
    </p:spTree>
    <p:custDataLst>
      <p:tags r:id="rId1"/>
    </p:custData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2060" y="388938"/>
            <a:ext cx="40695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8. 抗震设防烈度</a:t>
            </a:r>
          </a:p>
        </p:txBody>
      </p:sp>
      <p:sp>
        <p:nvSpPr>
          <p:cNvPr id="6" name="文本框 5"/>
          <p:cNvSpPr txBox="1"/>
          <p:nvPr/>
        </p:nvSpPr>
        <p:spPr>
          <a:xfrm>
            <a:off x="1056640" y="1383665"/>
            <a:ext cx="10078720" cy="5077460"/>
          </a:xfrm>
          <a:prstGeom prst="rect">
            <a:avLst/>
          </a:prstGeom>
          <a:noFill/>
        </p:spPr>
        <p:txBody>
          <a:bodyPr wrap="square" rtlCol="0" anchor="t">
            <a:spAutoFit/>
          </a:bodyPr>
          <a:lstStyle/>
          <a:p>
            <a:pPr indent="457200" algn="just" fontAlgn="auto">
              <a:lnSpc>
                <a:spcPct val="15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作为一个地区建筑抗震设防依据的烈度称为抗震设防烈度。一般情况下，抗震设防烈度取基本烈度。一个地区的基本烈度是指该地区今后50 年时间内，在一般场地条件下可能遭遇到超越概率为10% 的地震烈度。首都和直辖市的设防烈度如下：</a:t>
            </a:r>
          </a:p>
          <a:p>
            <a:pPr indent="457200" algn="just" fontAlgn="auto">
              <a:lnSpc>
                <a:spcPct val="15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（1）抗震设防烈度为 8 度设计基本地震加速度值为 0.20g：</a:t>
            </a:r>
          </a:p>
          <a:p>
            <a:pPr indent="457200" algn="just" fontAlgn="auto">
              <a:lnSpc>
                <a:spcPct val="15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北京（除昌平、门头沟外的 11 个市辖区），平谷，大兴，延庆，宁河，汉沽。</a:t>
            </a:r>
          </a:p>
          <a:p>
            <a:pPr indent="457200" algn="just" fontAlgn="auto">
              <a:lnSpc>
                <a:spcPct val="15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（2）抗震设防烈度为 7 度，设计基本地震加速度值为 0.15g：</a:t>
            </a:r>
          </a:p>
          <a:p>
            <a:pPr indent="457200" algn="just" fontAlgn="auto">
              <a:lnSpc>
                <a:spcPct val="15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密云，怀柔，昌平，门头沟，天津（除汉沽、大港外的12 个市辖区），蓟县，宝坻，静海。3 抗震设防烈度为 7 度，设计基本地震加速度值为 0.10g： 大港，上海（除金山外的 15 个市辖区），南汇，奉贤。</a:t>
            </a:r>
          </a:p>
          <a:p>
            <a:pPr indent="457200" algn="just" fontAlgn="auto">
              <a:lnSpc>
                <a:spcPct val="15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（3）抗震设防烈度为 6 度，设计基本地震加速度值为 0.05g：</a:t>
            </a:r>
          </a:p>
          <a:p>
            <a:pPr indent="457200" algn="just" fontAlgn="auto">
              <a:lnSpc>
                <a:spcPct val="15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崇明，金山，重庆（14 个市辖区），巫山，奉节，云阳，忠县，丰都，长寿，壁山，合川，铜梁，大足 。</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任意多边形 36"/>
          <p:cNvSpPr/>
          <p:nvPr>
            <p:custDataLst>
              <p:tags r:id="rId2"/>
            </p:custDataLst>
          </p:nvPr>
        </p:nvSpPr>
        <p:spPr bwMode="auto">
          <a:xfrm>
            <a:off x="4561208" y="3123413"/>
            <a:ext cx="527595" cy="527525"/>
          </a:xfrm>
          <a:custGeom>
            <a:avLst/>
            <a:gdLst>
              <a:gd name="T0" fmla="*/ 142 w 144"/>
              <a:gd name="T1" fmla="*/ 69 h 144"/>
              <a:gd name="T2" fmla="*/ 76 w 144"/>
              <a:gd name="T3" fmla="*/ 142 h 144"/>
              <a:gd name="T4" fmla="*/ 2 w 144"/>
              <a:gd name="T5" fmla="*/ 76 h 144"/>
              <a:gd name="T6" fmla="*/ 69 w 144"/>
              <a:gd name="T7" fmla="*/ 2 h 144"/>
              <a:gd name="T8" fmla="*/ 142 w 144"/>
              <a:gd name="T9" fmla="*/ 69 h 144"/>
            </a:gdLst>
            <a:ahLst/>
            <a:cxnLst>
              <a:cxn ang="0">
                <a:pos x="T0" y="T1"/>
              </a:cxn>
              <a:cxn ang="0">
                <a:pos x="T2" y="T3"/>
              </a:cxn>
              <a:cxn ang="0">
                <a:pos x="T4" y="T5"/>
              </a:cxn>
              <a:cxn ang="0">
                <a:pos x="T6" y="T7"/>
              </a:cxn>
              <a:cxn ang="0">
                <a:pos x="T8" y="T9"/>
              </a:cxn>
            </a:cxnLst>
            <a:rect l="0" t="0" r="r" b="b"/>
            <a:pathLst>
              <a:path w="144" h="144">
                <a:moveTo>
                  <a:pt x="142" y="69"/>
                </a:moveTo>
                <a:cubicBezTo>
                  <a:pt x="144" y="107"/>
                  <a:pt x="114" y="140"/>
                  <a:pt x="76" y="142"/>
                </a:cubicBezTo>
                <a:cubicBezTo>
                  <a:pt x="37" y="144"/>
                  <a:pt x="4" y="114"/>
                  <a:pt x="2" y="76"/>
                </a:cubicBezTo>
                <a:cubicBezTo>
                  <a:pt x="0" y="37"/>
                  <a:pt x="30" y="4"/>
                  <a:pt x="69" y="2"/>
                </a:cubicBezTo>
                <a:cubicBezTo>
                  <a:pt x="107" y="0"/>
                  <a:pt x="140" y="30"/>
                  <a:pt x="142" y="69"/>
                </a:cubicBezTo>
                <a:close/>
              </a:path>
            </a:pathLst>
          </a:custGeom>
          <a:solidFill>
            <a:srgbClr val="91969B">
              <a:alpha val="30000"/>
              <a:lumMod val="40000"/>
              <a:lumOff val="60000"/>
            </a:srgb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8" name="任意多边形 37"/>
          <p:cNvSpPr/>
          <p:nvPr>
            <p:custDataLst>
              <p:tags r:id="rId3"/>
            </p:custDataLst>
          </p:nvPr>
        </p:nvSpPr>
        <p:spPr bwMode="auto">
          <a:xfrm>
            <a:off x="7157704" y="3873038"/>
            <a:ext cx="529870" cy="527525"/>
          </a:xfrm>
          <a:custGeom>
            <a:avLst/>
            <a:gdLst>
              <a:gd name="T0" fmla="*/ 142 w 144"/>
              <a:gd name="T1" fmla="*/ 69 h 144"/>
              <a:gd name="T2" fmla="*/ 75 w 144"/>
              <a:gd name="T3" fmla="*/ 142 h 144"/>
              <a:gd name="T4" fmla="*/ 1 w 144"/>
              <a:gd name="T5" fmla="*/ 76 h 144"/>
              <a:gd name="T6" fmla="*/ 68 w 144"/>
              <a:gd name="T7" fmla="*/ 2 h 144"/>
              <a:gd name="T8" fmla="*/ 142 w 144"/>
              <a:gd name="T9" fmla="*/ 69 h 144"/>
            </a:gdLst>
            <a:ahLst/>
            <a:cxnLst>
              <a:cxn ang="0">
                <a:pos x="T0" y="T1"/>
              </a:cxn>
              <a:cxn ang="0">
                <a:pos x="T2" y="T3"/>
              </a:cxn>
              <a:cxn ang="0">
                <a:pos x="T4" y="T5"/>
              </a:cxn>
              <a:cxn ang="0">
                <a:pos x="T6" y="T7"/>
              </a:cxn>
              <a:cxn ang="0">
                <a:pos x="T8" y="T9"/>
              </a:cxn>
            </a:cxnLst>
            <a:rect l="0" t="0" r="r" b="b"/>
            <a:pathLst>
              <a:path w="144" h="144">
                <a:moveTo>
                  <a:pt x="142" y="69"/>
                </a:moveTo>
                <a:cubicBezTo>
                  <a:pt x="144" y="108"/>
                  <a:pt x="114" y="141"/>
                  <a:pt x="75" y="142"/>
                </a:cubicBezTo>
                <a:cubicBezTo>
                  <a:pt x="36" y="144"/>
                  <a:pt x="3" y="115"/>
                  <a:pt x="1" y="76"/>
                </a:cubicBezTo>
                <a:cubicBezTo>
                  <a:pt x="0" y="37"/>
                  <a:pt x="29" y="4"/>
                  <a:pt x="68" y="2"/>
                </a:cubicBezTo>
                <a:cubicBezTo>
                  <a:pt x="107" y="0"/>
                  <a:pt x="140" y="30"/>
                  <a:pt x="142" y="69"/>
                </a:cubicBezTo>
                <a:close/>
              </a:path>
            </a:pathLst>
          </a:custGeom>
          <a:solidFill>
            <a:srgbClr val="91969B">
              <a:alpha val="30000"/>
              <a:lumMod val="40000"/>
              <a:lumOff val="60000"/>
            </a:srgb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9" name="任意多边形 38"/>
          <p:cNvSpPr/>
          <p:nvPr>
            <p:custDataLst>
              <p:tags r:id="rId4"/>
            </p:custDataLst>
          </p:nvPr>
        </p:nvSpPr>
        <p:spPr bwMode="auto">
          <a:xfrm>
            <a:off x="5909278" y="4177113"/>
            <a:ext cx="532143" cy="529800"/>
          </a:xfrm>
          <a:custGeom>
            <a:avLst/>
            <a:gdLst>
              <a:gd name="T0" fmla="*/ 143 w 145"/>
              <a:gd name="T1" fmla="*/ 68 h 144"/>
              <a:gd name="T2" fmla="*/ 76 w 145"/>
              <a:gd name="T3" fmla="*/ 142 h 144"/>
              <a:gd name="T4" fmla="*/ 2 w 145"/>
              <a:gd name="T5" fmla="*/ 75 h 144"/>
              <a:gd name="T6" fmla="*/ 69 w 145"/>
              <a:gd name="T7" fmla="*/ 2 h 144"/>
              <a:gd name="T8" fmla="*/ 143 w 145"/>
              <a:gd name="T9" fmla="*/ 68 h 144"/>
            </a:gdLst>
            <a:ahLst/>
            <a:cxnLst>
              <a:cxn ang="0">
                <a:pos x="T0" y="T1"/>
              </a:cxn>
              <a:cxn ang="0">
                <a:pos x="T2" y="T3"/>
              </a:cxn>
              <a:cxn ang="0">
                <a:pos x="T4" y="T5"/>
              </a:cxn>
              <a:cxn ang="0">
                <a:pos x="T6" y="T7"/>
              </a:cxn>
              <a:cxn ang="0">
                <a:pos x="T8" y="T9"/>
              </a:cxn>
            </a:cxnLst>
            <a:rect l="0" t="0" r="r" b="b"/>
            <a:pathLst>
              <a:path w="145" h="144">
                <a:moveTo>
                  <a:pt x="143" y="68"/>
                </a:moveTo>
                <a:cubicBezTo>
                  <a:pt x="145" y="107"/>
                  <a:pt x="115" y="140"/>
                  <a:pt x="76" y="142"/>
                </a:cubicBezTo>
                <a:cubicBezTo>
                  <a:pt x="37" y="144"/>
                  <a:pt x="4" y="114"/>
                  <a:pt x="2" y="75"/>
                </a:cubicBezTo>
                <a:cubicBezTo>
                  <a:pt x="0" y="36"/>
                  <a:pt x="30" y="3"/>
                  <a:pt x="69" y="2"/>
                </a:cubicBezTo>
                <a:cubicBezTo>
                  <a:pt x="108" y="0"/>
                  <a:pt x="141" y="29"/>
                  <a:pt x="143" y="68"/>
                </a:cubicBezTo>
                <a:close/>
              </a:path>
            </a:pathLst>
          </a:custGeom>
          <a:solidFill>
            <a:srgbClr val="91969B">
              <a:alpha val="30000"/>
              <a:lumMod val="60000"/>
              <a:lumOff val="40000"/>
            </a:srgb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0" name="任意多边形 39"/>
          <p:cNvSpPr/>
          <p:nvPr>
            <p:custDataLst>
              <p:tags r:id="rId5"/>
            </p:custDataLst>
          </p:nvPr>
        </p:nvSpPr>
        <p:spPr bwMode="auto">
          <a:xfrm>
            <a:off x="5886636" y="2701460"/>
            <a:ext cx="529870" cy="529800"/>
          </a:xfrm>
          <a:custGeom>
            <a:avLst/>
            <a:gdLst>
              <a:gd name="T0" fmla="*/ 143 w 144"/>
              <a:gd name="T1" fmla="*/ 68 h 144"/>
              <a:gd name="T2" fmla="*/ 76 w 144"/>
              <a:gd name="T3" fmla="*/ 142 h 144"/>
              <a:gd name="T4" fmla="*/ 2 w 144"/>
              <a:gd name="T5" fmla="*/ 75 h 144"/>
              <a:gd name="T6" fmla="*/ 69 w 144"/>
              <a:gd name="T7" fmla="*/ 2 h 144"/>
              <a:gd name="T8" fmla="*/ 143 w 144"/>
              <a:gd name="T9" fmla="*/ 68 h 144"/>
            </a:gdLst>
            <a:ahLst/>
            <a:cxnLst>
              <a:cxn ang="0">
                <a:pos x="T0" y="T1"/>
              </a:cxn>
              <a:cxn ang="0">
                <a:pos x="T2" y="T3"/>
              </a:cxn>
              <a:cxn ang="0">
                <a:pos x="T4" y="T5"/>
              </a:cxn>
              <a:cxn ang="0">
                <a:pos x="T6" y="T7"/>
              </a:cxn>
              <a:cxn ang="0">
                <a:pos x="T8" y="T9"/>
              </a:cxn>
            </a:cxnLst>
            <a:rect l="0" t="0" r="r" b="b"/>
            <a:pathLst>
              <a:path w="144" h="144">
                <a:moveTo>
                  <a:pt x="143" y="68"/>
                </a:moveTo>
                <a:cubicBezTo>
                  <a:pt x="144" y="107"/>
                  <a:pt x="115" y="140"/>
                  <a:pt x="76" y="142"/>
                </a:cubicBezTo>
                <a:cubicBezTo>
                  <a:pt x="37" y="144"/>
                  <a:pt x="4" y="114"/>
                  <a:pt x="2" y="75"/>
                </a:cubicBezTo>
                <a:cubicBezTo>
                  <a:pt x="0" y="37"/>
                  <a:pt x="30" y="4"/>
                  <a:pt x="69" y="2"/>
                </a:cubicBezTo>
                <a:cubicBezTo>
                  <a:pt x="108" y="0"/>
                  <a:pt x="141" y="30"/>
                  <a:pt x="143" y="68"/>
                </a:cubicBezTo>
                <a:close/>
              </a:path>
            </a:pathLst>
          </a:custGeom>
          <a:solidFill>
            <a:srgbClr val="91969B">
              <a:alpha val="30000"/>
              <a:lumMod val="40000"/>
              <a:lumOff val="60000"/>
            </a:srgb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1" name="任意多边形 40"/>
          <p:cNvSpPr/>
          <p:nvPr>
            <p:custDataLst>
              <p:tags r:id="rId6"/>
            </p:custDataLst>
          </p:nvPr>
        </p:nvSpPr>
        <p:spPr bwMode="auto">
          <a:xfrm>
            <a:off x="7196223" y="2710159"/>
            <a:ext cx="197849" cy="200096"/>
          </a:xfrm>
          <a:custGeom>
            <a:avLst/>
            <a:gdLst>
              <a:gd name="T0" fmla="*/ 53 w 54"/>
              <a:gd name="T1" fmla="*/ 25 h 54"/>
              <a:gd name="T2" fmla="*/ 28 w 54"/>
              <a:gd name="T3" fmla="*/ 53 h 54"/>
              <a:gd name="T4" fmla="*/ 1 w 54"/>
              <a:gd name="T5" fmla="*/ 28 h 54"/>
              <a:gd name="T6" fmla="*/ 26 w 54"/>
              <a:gd name="T7" fmla="*/ 1 h 54"/>
              <a:gd name="T8" fmla="*/ 53 w 54"/>
              <a:gd name="T9" fmla="*/ 25 h 54"/>
            </a:gdLst>
            <a:ahLst/>
            <a:cxnLst>
              <a:cxn ang="0">
                <a:pos x="T0" y="T1"/>
              </a:cxn>
              <a:cxn ang="0">
                <a:pos x="T2" y="T3"/>
              </a:cxn>
              <a:cxn ang="0">
                <a:pos x="T4" y="T5"/>
              </a:cxn>
              <a:cxn ang="0">
                <a:pos x="T6" y="T7"/>
              </a:cxn>
              <a:cxn ang="0">
                <a:pos x="T8" y="T9"/>
              </a:cxn>
            </a:cxnLst>
            <a:rect l="0" t="0" r="r" b="b"/>
            <a:pathLst>
              <a:path w="54" h="54">
                <a:moveTo>
                  <a:pt x="53" y="25"/>
                </a:moveTo>
                <a:cubicBezTo>
                  <a:pt x="54" y="40"/>
                  <a:pt x="43" y="52"/>
                  <a:pt x="28" y="53"/>
                </a:cubicBezTo>
                <a:cubicBezTo>
                  <a:pt x="14" y="54"/>
                  <a:pt x="2" y="42"/>
                  <a:pt x="1" y="28"/>
                </a:cubicBezTo>
                <a:cubicBezTo>
                  <a:pt x="0" y="14"/>
                  <a:pt x="11" y="1"/>
                  <a:pt x="26" y="1"/>
                </a:cubicBezTo>
                <a:cubicBezTo>
                  <a:pt x="40" y="0"/>
                  <a:pt x="52" y="11"/>
                  <a:pt x="53" y="25"/>
                </a:cubicBezTo>
                <a:close/>
              </a:path>
            </a:pathLst>
          </a:custGeom>
          <a:solidFill>
            <a:srgbClr val="91969B">
              <a:alpha val="30000"/>
              <a:lumMod val="20000"/>
              <a:lumOff val="80000"/>
            </a:srgb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a:latin typeface="Arial" panose="020B0604020202020204" pitchFamily="34" charset="0"/>
              <a:ea typeface="微软雅黑" panose="020B0503020204020204" pitchFamily="34" charset="-122"/>
              <a:sym typeface="Arial" panose="020B0604020202020204" pitchFamily="34" charset="0"/>
            </a:endParaRPr>
          </a:p>
        </p:txBody>
      </p:sp>
      <p:cxnSp>
        <p:nvCxnSpPr>
          <p:cNvPr id="35" name="直接连接符 34"/>
          <p:cNvCxnSpPr/>
          <p:nvPr>
            <p:custDataLst>
              <p:tags r:id="rId7"/>
            </p:custDataLst>
          </p:nvPr>
        </p:nvCxnSpPr>
        <p:spPr bwMode="auto">
          <a:xfrm>
            <a:off x="5285029" y="4432355"/>
            <a:ext cx="1126255" cy="407480"/>
          </a:xfrm>
          <a:prstGeom prst="line">
            <a:avLst/>
          </a:prstGeom>
          <a:ln w="57150">
            <a:solidFill>
              <a:srgbClr val="91969B"/>
            </a:solidFill>
          </a:ln>
        </p:spPr>
        <p:style>
          <a:lnRef idx="1">
            <a:srgbClr val="4276AA"/>
          </a:lnRef>
          <a:fillRef idx="0">
            <a:srgbClr val="4276AA"/>
          </a:fillRef>
          <a:effectRef idx="0">
            <a:srgbClr val="4276AA"/>
          </a:effectRef>
          <a:fontRef idx="minor">
            <a:srgbClr val="000000"/>
          </a:fontRef>
        </p:style>
      </p:cxnSp>
      <p:cxnSp>
        <p:nvCxnSpPr>
          <p:cNvPr id="36" name="直接连接符 35"/>
          <p:cNvCxnSpPr/>
          <p:nvPr>
            <p:custDataLst>
              <p:tags r:id="rId8"/>
            </p:custDataLst>
          </p:nvPr>
        </p:nvCxnSpPr>
        <p:spPr bwMode="auto">
          <a:xfrm flipV="1">
            <a:off x="6425274" y="4560020"/>
            <a:ext cx="1005584" cy="272820"/>
          </a:xfrm>
          <a:prstGeom prst="line">
            <a:avLst/>
          </a:prstGeom>
          <a:ln w="57150">
            <a:solidFill>
              <a:srgbClr val="91969B"/>
            </a:solidFill>
          </a:ln>
        </p:spPr>
        <p:style>
          <a:lnRef idx="1">
            <a:srgbClr val="4276AA"/>
          </a:lnRef>
          <a:fillRef idx="0">
            <a:srgbClr val="4276AA"/>
          </a:fillRef>
          <a:effectRef idx="0">
            <a:srgbClr val="4276AA"/>
          </a:effectRef>
          <a:fontRef idx="minor">
            <a:srgbClr val="000000"/>
          </a:fontRef>
        </p:style>
      </p:cxnSp>
      <p:sp>
        <p:nvSpPr>
          <p:cNvPr id="32" name="任意多边形 31"/>
          <p:cNvSpPr/>
          <p:nvPr>
            <p:custDataLst>
              <p:tags r:id="rId9"/>
            </p:custDataLst>
          </p:nvPr>
        </p:nvSpPr>
        <p:spPr bwMode="auto">
          <a:xfrm>
            <a:off x="4707910" y="3278200"/>
            <a:ext cx="937380" cy="933882"/>
          </a:xfrm>
          <a:custGeom>
            <a:avLst/>
            <a:gdLst>
              <a:gd name="T0" fmla="*/ 252 w 256"/>
              <a:gd name="T1" fmla="*/ 121 h 255"/>
              <a:gd name="T2" fmla="*/ 134 w 256"/>
              <a:gd name="T3" fmla="*/ 252 h 255"/>
              <a:gd name="T4" fmla="*/ 4 w 256"/>
              <a:gd name="T5" fmla="*/ 133 h 255"/>
              <a:gd name="T6" fmla="*/ 122 w 256"/>
              <a:gd name="T7" fmla="*/ 3 h 255"/>
              <a:gd name="T8" fmla="*/ 252 w 256"/>
              <a:gd name="T9" fmla="*/ 121 h 255"/>
            </a:gdLst>
            <a:ahLst/>
            <a:cxnLst>
              <a:cxn ang="0">
                <a:pos x="T0" y="T1"/>
              </a:cxn>
              <a:cxn ang="0">
                <a:pos x="T2" y="T3"/>
              </a:cxn>
              <a:cxn ang="0">
                <a:pos x="T4" y="T5"/>
              </a:cxn>
              <a:cxn ang="0">
                <a:pos x="T6" y="T7"/>
              </a:cxn>
              <a:cxn ang="0">
                <a:pos x="T8" y="T9"/>
              </a:cxn>
            </a:cxnLst>
            <a:rect l="0" t="0" r="r" b="b"/>
            <a:pathLst>
              <a:path w="256" h="255">
                <a:moveTo>
                  <a:pt x="252" y="121"/>
                </a:moveTo>
                <a:cubicBezTo>
                  <a:pt x="256" y="190"/>
                  <a:pt x="203" y="248"/>
                  <a:pt x="134" y="252"/>
                </a:cubicBezTo>
                <a:cubicBezTo>
                  <a:pt x="65" y="255"/>
                  <a:pt x="7" y="202"/>
                  <a:pt x="4" y="133"/>
                </a:cubicBezTo>
                <a:cubicBezTo>
                  <a:pt x="0" y="65"/>
                  <a:pt x="53" y="6"/>
                  <a:pt x="122" y="3"/>
                </a:cubicBezTo>
                <a:cubicBezTo>
                  <a:pt x="190" y="0"/>
                  <a:pt x="249" y="52"/>
                  <a:pt x="252" y="121"/>
                </a:cubicBezTo>
                <a:close/>
              </a:path>
            </a:pathLst>
          </a:custGeom>
          <a:solidFill>
            <a:srgbClr val="91969B">
              <a:alpha val="10000"/>
            </a:srgb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3" name="任意多边形 32"/>
          <p:cNvSpPr/>
          <p:nvPr>
            <p:custDataLst>
              <p:tags r:id="rId10"/>
            </p:custDataLst>
          </p:nvPr>
        </p:nvSpPr>
        <p:spPr bwMode="auto">
          <a:xfrm>
            <a:off x="5218574" y="2498448"/>
            <a:ext cx="1152488" cy="1152488"/>
          </a:xfrm>
          <a:custGeom>
            <a:avLst/>
            <a:gdLst>
              <a:gd name="T0" fmla="*/ 310 w 314"/>
              <a:gd name="T1" fmla="*/ 150 h 314"/>
              <a:gd name="T2" fmla="*/ 164 w 314"/>
              <a:gd name="T3" fmla="*/ 310 h 314"/>
              <a:gd name="T4" fmla="*/ 4 w 314"/>
              <a:gd name="T5" fmla="*/ 165 h 314"/>
              <a:gd name="T6" fmla="*/ 149 w 314"/>
              <a:gd name="T7" fmla="*/ 4 h 314"/>
              <a:gd name="T8" fmla="*/ 310 w 314"/>
              <a:gd name="T9" fmla="*/ 150 h 314"/>
            </a:gdLst>
            <a:ahLst/>
            <a:cxnLst>
              <a:cxn ang="0">
                <a:pos x="T0" y="T1"/>
              </a:cxn>
              <a:cxn ang="0">
                <a:pos x="T2" y="T3"/>
              </a:cxn>
              <a:cxn ang="0">
                <a:pos x="T4" y="T5"/>
              </a:cxn>
              <a:cxn ang="0">
                <a:pos x="T6" y="T7"/>
              </a:cxn>
              <a:cxn ang="0">
                <a:pos x="T8" y="T9"/>
              </a:cxn>
            </a:cxnLst>
            <a:rect l="0" t="0" r="r" b="b"/>
            <a:pathLst>
              <a:path w="314" h="314">
                <a:moveTo>
                  <a:pt x="310" y="150"/>
                </a:moveTo>
                <a:cubicBezTo>
                  <a:pt x="314" y="234"/>
                  <a:pt x="249" y="306"/>
                  <a:pt x="164" y="310"/>
                </a:cubicBezTo>
                <a:cubicBezTo>
                  <a:pt x="80" y="314"/>
                  <a:pt x="8" y="249"/>
                  <a:pt x="4" y="165"/>
                </a:cubicBezTo>
                <a:cubicBezTo>
                  <a:pt x="0" y="80"/>
                  <a:pt x="65" y="9"/>
                  <a:pt x="149" y="4"/>
                </a:cubicBezTo>
                <a:cubicBezTo>
                  <a:pt x="234" y="0"/>
                  <a:pt x="305" y="65"/>
                  <a:pt x="310" y="150"/>
                </a:cubicBezTo>
                <a:close/>
              </a:path>
            </a:pathLst>
          </a:custGeom>
          <a:solidFill>
            <a:srgbClr val="91969B">
              <a:lumMod val="20000"/>
              <a:lumOff val="80000"/>
            </a:srgb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4" name="任意多边形 33"/>
          <p:cNvSpPr/>
          <p:nvPr>
            <p:custDataLst>
              <p:tags r:id="rId11"/>
            </p:custDataLst>
          </p:nvPr>
        </p:nvSpPr>
        <p:spPr bwMode="auto">
          <a:xfrm>
            <a:off x="6552941" y="3309600"/>
            <a:ext cx="842942" cy="842942"/>
          </a:xfrm>
          <a:custGeom>
            <a:avLst/>
            <a:gdLst>
              <a:gd name="T0" fmla="*/ 227 w 230"/>
              <a:gd name="T1" fmla="*/ 109 h 230"/>
              <a:gd name="T2" fmla="*/ 121 w 230"/>
              <a:gd name="T3" fmla="*/ 227 h 230"/>
              <a:gd name="T4" fmla="*/ 3 w 230"/>
              <a:gd name="T5" fmla="*/ 120 h 230"/>
              <a:gd name="T6" fmla="*/ 109 w 230"/>
              <a:gd name="T7" fmla="*/ 3 h 230"/>
              <a:gd name="T8" fmla="*/ 227 w 230"/>
              <a:gd name="T9" fmla="*/ 109 h 230"/>
            </a:gdLst>
            <a:ahLst/>
            <a:cxnLst>
              <a:cxn ang="0">
                <a:pos x="T0" y="T1"/>
              </a:cxn>
              <a:cxn ang="0">
                <a:pos x="T2" y="T3"/>
              </a:cxn>
              <a:cxn ang="0">
                <a:pos x="T4" y="T5"/>
              </a:cxn>
              <a:cxn ang="0">
                <a:pos x="T6" y="T7"/>
              </a:cxn>
              <a:cxn ang="0">
                <a:pos x="T8" y="T9"/>
              </a:cxn>
            </a:cxnLst>
            <a:rect l="0" t="0" r="r" b="b"/>
            <a:pathLst>
              <a:path w="230" h="230">
                <a:moveTo>
                  <a:pt x="227" y="109"/>
                </a:moveTo>
                <a:cubicBezTo>
                  <a:pt x="230" y="171"/>
                  <a:pt x="182" y="224"/>
                  <a:pt x="121" y="227"/>
                </a:cubicBezTo>
                <a:cubicBezTo>
                  <a:pt x="59" y="230"/>
                  <a:pt x="6" y="182"/>
                  <a:pt x="3" y="120"/>
                </a:cubicBezTo>
                <a:cubicBezTo>
                  <a:pt x="0" y="59"/>
                  <a:pt x="48" y="6"/>
                  <a:pt x="109" y="3"/>
                </a:cubicBezTo>
                <a:cubicBezTo>
                  <a:pt x="171" y="0"/>
                  <a:pt x="224" y="48"/>
                  <a:pt x="227" y="109"/>
                </a:cubicBezTo>
                <a:close/>
              </a:path>
            </a:pathLst>
          </a:custGeom>
          <a:solidFill>
            <a:srgbClr val="91969B">
              <a:lumMod val="20000"/>
              <a:lumOff val="80000"/>
            </a:srgb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15"/>
          <p:cNvSpPr/>
          <p:nvPr>
            <p:custDataLst>
              <p:tags r:id="rId12"/>
            </p:custDataLst>
          </p:nvPr>
        </p:nvSpPr>
        <p:spPr bwMode="auto">
          <a:xfrm flipH="1">
            <a:off x="5176599" y="3035031"/>
            <a:ext cx="2339952" cy="3822969"/>
          </a:xfrm>
          <a:custGeom>
            <a:avLst/>
            <a:gdLst>
              <a:gd name="T0" fmla="*/ 667 w 689"/>
              <a:gd name="T1" fmla="*/ 589 h 1041"/>
              <a:gd name="T2" fmla="*/ 462 w 689"/>
              <a:gd name="T3" fmla="*/ 672 h 1041"/>
              <a:gd name="T4" fmla="*/ 390 w 689"/>
              <a:gd name="T5" fmla="*/ 788 h 1041"/>
              <a:gd name="T6" fmla="*/ 383 w 689"/>
              <a:gd name="T7" fmla="*/ 983 h 1041"/>
              <a:gd name="T8" fmla="*/ 411 w 689"/>
              <a:gd name="T9" fmla="*/ 1041 h 1041"/>
              <a:gd name="T10" fmla="*/ 266 w 689"/>
              <a:gd name="T11" fmla="*/ 968 h 1041"/>
              <a:gd name="T12" fmla="*/ 274 w 689"/>
              <a:gd name="T13" fmla="*/ 866 h 1041"/>
              <a:gd name="T14" fmla="*/ 184 w 689"/>
              <a:gd name="T15" fmla="*/ 586 h 1041"/>
              <a:gd name="T16" fmla="*/ 0 w 689"/>
              <a:gd name="T17" fmla="*/ 473 h 1041"/>
              <a:gd name="T18" fmla="*/ 23 w 689"/>
              <a:gd name="T19" fmla="*/ 490 h 1041"/>
              <a:gd name="T20" fmla="*/ 154 w 689"/>
              <a:gd name="T21" fmla="*/ 527 h 1041"/>
              <a:gd name="T22" fmla="*/ 103 w 689"/>
              <a:gd name="T23" fmla="*/ 447 h 1041"/>
              <a:gd name="T24" fmla="*/ 73 w 689"/>
              <a:gd name="T25" fmla="*/ 340 h 1041"/>
              <a:gd name="T26" fmla="*/ 76 w 689"/>
              <a:gd name="T27" fmla="*/ 280 h 1041"/>
              <a:gd name="T28" fmla="*/ 83 w 689"/>
              <a:gd name="T29" fmla="*/ 323 h 1041"/>
              <a:gd name="T30" fmla="*/ 133 w 689"/>
              <a:gd name="T31" fmla="*/ 435 h 1041"/>
              <a:gd name="T32" fmla="*/ 151 w 689"/>
              <a:gd name="T33" fmla="*/ 458 h 1041"/>
              <a:gd name="T34" fmla="*/ 203 w 689"/>
              <a:gd name="T35" fmla="*/ 518 h 1041"/>
              <a:gd name="T36" fmla="*/ 243 w 689"/>
              <a:gd name="T37" fmla="*/ 567 h 1041"/>
              <a:gd name="T38" fmla="*/ 332 w 689"/>
              <a:gd name="T39" fmla="*/ 594 h 1041"/>
              <a:gd name="T40" fmla="*/ 359 w 689"/>
              <a:gd name="T41" fmla="*/ 494 h 1041"/>
              <a:gd name="T42" fmla="*/ 361 w 689"/>
              <a:gd name="T43" fmla="*/ 481 h 1041"/>
              <a:gd name="T44" fmla="*/ 370 w 689"/>
              <a:gd name="T45" fmla="*/ 427 h 1041"/>
              <a:gd name="T46" fmla="*/ 376 w 689"/>
              <a:gd name="T47" fmla="*/ 327 h 1041"/>
              <a:gd name="T48" fmla="*/ 375 w 689"/>
              <a:gd name="T49" fmla="*/ 287 h 1041"/>
              <a:gd name="T50" fmla="*/ 374 w 689"/>
              <a:gd name="T51" fmla="*/ 270 h 1041"/>
              <a:gd name="T52" fmla="*/ 368 w 689"/>
              <a:gd name="T53" fmla="*/ 215 h 1041"/>
              <a:gd name="T54" fmla="*/ 363 w 689"/>
              <a:gd name="T55" fmla="*/ 188 h 1041"/>
              <a:gd name="T56" fmla="*/ 358 w 689"/>
              <a:gd name="T57" fmla="*/ 165 h 1041"/>
              <a:gd name="T58" fmla="*/ 327 w 689"/>
              <a:gd name="T59" fmla="*/ 67 h 1041"/>
              <a:gd name="T60" fmla="*/ 295 w 689"/>
              <a:gd name="T61" fmla="*/ 0 h 1041"/>
              <a:gd name="T62" fmla="*/ 346 w 689"/>
              <a:gd name="T63" fmla="*/ 66 h 1041"/>
              <a:gd name="T64" fmla="*/ 386 w 689"/>
              <a:gd name="T65" fmla="*/ 146 h 1041"/>
              <a:gd name="T66" fmla="*/ 410 w 689"/>
              <a:gd name="T67" fmla="*/ 228 h 1041"/>
              <a:gd name="T68" fmla="*/ 416 w 689"/>
              <a:gd name="T69" fmla="*/ 259 h 1041"/>
              <a:gd name="T70" fmla="*/ 425 w 689"/>
              <a:gd name="T71" fmla="*/ 361 h 1041"/>
              <a:gd name="T72" fmla="*/ 437 w 689"/>
              <a:gd name="T73" fmla="*/ 370 h 1041"/>
              <a:gd name="T74" fmla="*/ 491 w 689"/>
              <a:gd name="T75" fmla="*/ 306 h 1041"/>
              <a:gd name="T76" fmla="*/ 520 w 689"/>
              <a:gd name="T77" fmla="*/ 275 h 1041"/>
              <a:gd name="T78" fmla="*/ 546 w 689"/>
              <a:gd name="T79" fmla="*/ 239 h 1041"/>
              <a:gd name="T80" fmla="*/ 599 w 689"/>
              <a:gd name="T81" fmla="*/ 113 h 1041"/>
              <a:gd name="T82" fmla="*/ 608 w 689"/>
              <a:gd name="T83" fmla="*/ 120 h 1041"/>
              <a:gd name="T84" fmla="*/ 607 w 689"/>
              <a:gd name="T85" fmla="*/ 131 h 1041"/>
              <a:gd name="T86" fmla="*/ 578 w 689"/>
              <a:gd name="T87" fmla="*/ 235 h 1041"/>
              <a:gd name="T88" fmla="*/ 556 w 689"/>
              <a:gd name="T89" fmla="*/ 280 h 1041"/>
              <a:gd name="T90" fmla="*/ 538 w 689"/>
              <a:gd name="T91" fmla="*/ 311 h 1041"/>
              <a:gd name="T92" fmla="*/ 489 w 689"/>
              <a:gd name="T93" fmla="*/ 386 h 1041"/>
              <a:gd name="T94" fmla="*/ 425 w 689"/>
              <a:gd name="T95" fmla="*/ 489 h 1041"/>
              <a:gd name="T96" fmla="*/ 406 w 689"/>
              <a:gd name="T97" fmla="*/ 605 h 1041"/>
              <a:gd name="T98" fmla="*/ 496 w 689"/>
              <a:gd name="T99" fmla="*/ 584 h 1041"/>
              <a:gd name="T100" fmla="*/ 614 w 689"/>
              <a:gd name="T101" fmla="*/ 485 h 1041"/>
              <a:gd name="T102" fmla="*/ 685 w 689"/>
              <a:gd name="T103" fmla="*/ 390 h 1041"/>
              <a:gd name="T104" fmla="*/ 686 w 689"/>
              <a:gd name="T105" fmla="*/ 390 h 1041"/>
              <a:gd name="T106" fmla="*/ 630 w 689"/>
              <a:gd name="T107" fmla="*/ 492 h 1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9" h="1041">
                <a:moveTo>
                  <a:pt x="534" y="591"/>
                </a:moveTo>
                <a:cubicBezTo>
                  <a:pt x="537" y="590"/>
                  <a:pt x="597" y="559"/>
                  <a:pt x="667" y="589"/>
                </a:cubicBezTo>
                <a:cubicBezTo>
                  <a:pt x="667" y="589"/>
                  <a:pt x="587" y="584"/>
                  <a:pt x="509" y="634"/>
                </a:cubicBezTo>
                <a:cubicBezTo>
                  <a:pt x="493" y="644"/>
                  <a:pt x="477" y="657"/>
                  <a:pt x="462" y="672"/>
                </a:cubicBezTo>
                <a:cubicBezTo>
                  <a:pt x="442" y="692"/>
                  <a:pt x="423" y="718"/>
                  <a:pt x="407" y="750"/>
                </a:cubicBezTo>
                <a:cubicBezTo>
                  <a:pt x="401" y="762"/>
                  <a:pt x="395" y="775"/>
                  <a:pt x="390" y="788"/>
                </a:cubicBezTo>
                <a:cubicBezTo>
                  <a:pt x="390" y="788"/>
                  <a:pt x="374" y="851"/>
                  <a:pt x="381" y="961"/>
                </a:cubicBezTo>
                <a:cubicBezTo>
                  <a:pt x="381" y="961"/>
                  <a:pt x="381" y="970"/>
                  <a:pt x="383" y="983"/>
                </a:cubicBezTo>
                <a:cubicBezTo>
                  <a:pt x="383" y="983"/>
                  <a:pt x="383" y="983"/>
                  <a:pt x="383" y="983"/>
                </a:cubicBezTo>
                <a:cubicBezTo>
                  <a:pt x="387" y="1000"/>
                  <a:pt x="387" y="1026"/>
                  <a:pt x="411" y="1041"/>
                </a:cubicBezTo>
                <a:cubicBezTo>
                  <a:pt x="227" y="1041"/>
                  <a:pt x="227" y="1041"/>
                  <a:pt x="227" y="1041"/>
                </a:cubicBezTo>
                <a:cubicBezTo>
                  <a:pt x="227" y="1041"/>
                  <a:pt x="258" y="1034"/>
                  <a:pt x="266" y="968"/>
                </a:cubicBezTo>
                <a:cubicBezTo>
                  <a:pt x="266" y="968"/>
                  <a:pt x="266" y="968"/>
                  <a:pt x="266" y="968"/>
                </a:cubicBezTo>
                <a:cubicBezTo>
                  <a:pt x="267" y="935"/>
                  <a:pt x="270" y="901"/>
                  <a:pt x="274" y="866"/>
                </a:cubicBezTo>
                <a:cubicBezTo>
                  <a:pt x="289" y="744"/>
                  <a:pt x="247" y="642"/>
                  <a:pt x="196" y="596"/>
                </a:cubicBezTo>
                <a:cubicBezTo>
                  <a:pt x="192" y="592"/>
                  <a:pt x="188" y="589"/>
                  <a:pt x="184" y="586"/>
                </a:cubicBezTo>
                <a:cubicBezTo>
                  <a:pt x="134" y="551"/>
                  <a:pt x="73" y="547"/>
                  <a:pt x="19" y="496"/>
                </a:cubicBezTo>
                <a:cubicBezTo>
                  <a:pt x="13" y="489"/>
                  <a:pt x="6" y="482"/>
                  <a:pt x="0" y="473"/>
                </a:cubicBezTo>
                <a:cubicBezTo>
                  <a:pt x="1" y="474"/>
                  <a:pt x="9" y="482"/>
                  <a:pt x="23" y="490"/>
                </a:cubicBezTo>
                <a:cubicBezTo>
                  <a:pt x="23" y="490"/>
                  <a:pt x="23" y="490"/>
                  <a:pt x="23" y="490"/>
                </a:cubicBezTo>
                <a:cubicBezTo>
                  <a:pt x="37" y="499"/>
                  <a:pt x="57" y="509"/>
                  <a:pt x="82" y="516"/>
                </a:cubicBezTo>
                <a:cubicBezTo>
                  <a:pt x="103" y="522"/>
                  <a:pt x="126" y="526"/>
                  <a:pt x="154" y="527"/>
                </a:cubicBezTo>
                <a:cubicBezTo>
                  <a:pt x="154" y="527"/>
                  <a:pt x="137" y="509"/>
                  <a:pt x="120" y="479"/>
                </a:cubicBezTo>
                <a:cubicBezTo>
                  <a:pt x="114" y="470"/>
                  <a:pt x="108" y="459"/>
                  <a:pt x="103" y="447"/>
                </a:cubicBezTo>
                <a:cubicBezTo>
                  <a:pt x="94" y="429"/>
                  <a:pt x="86" y="408"/>
                  <a:pt x="81" y="386"/>
                </a:cubicBezTo>
                <a:cubicBezTo>
                  <a:pt x="77" y="372"/>
                  <a:pt x="74" y="356"/>
                  <a:pt x="73" y="340"/>
                </a:cubicBezTo>
                <a:cubicBezTo>
                  <a:pt x="72" y="332"/>
                  <a:pt x="72" y="323"/>
                  <a:pt x="72" y="314"/>
                </a:cubicBezTo>
                <a:cubicBezTo>
                  <a:pt x="73" y="303"/>
                  <a:pt x="74" y="291"/>
                  <a:pt x="76" y="280"/>
                </a:cubicBezTo>
                <a:cubicBezTo>
                  <a:pt x="76" y="280"/>
                  <a:pt x="76" y="290"/>
                  <a:pt x="79" y="305"/>
                </a:cubicBezTo>
                <a:cubicBezTo>
                  <a:pt x="80" y="311"/>
                  <a:pt x="82" y="316"/>
                  <a:pt x="83" y="323"/>
                </a:cubicBezTo>
                <a:cubicBezTo>
                  <a:pt x="89" y="346"/>
                  <a:pt x="98" y="377"/>
                  <a:pt x="115" y="406"/>
                </a:cubicBezTo>
                <a:cubicBezTo>
                  <a:pt x="120" y="416"/>
                  <a:pt x="126" y="426"/>
                  <a:pt x="133" y="435"/>
                </a:cubicBezTo>
                <a:cubicBezTo>
                  <a:pt x="139" y="442"/>
                  <a:pt x="145" y="450"/>
                  <a:pt x="151" y="458"/>
                </a:cubicBezTo>
                <a:cubicBezTo>
                  <a:pt x="151" y="458"/>
                  <a:pt x="151" y="458"/>
                  <a:pt x="151" y="458"/>
                </a:cubicBezTo>
                <a:cubicBezTo>
                  <a:pt x="153" y="460"/>
                  <a:pt x="155" y="462"/>
                  <a:pt x="157" y="465"/>
                </a:cubicBezTo>
                <a:cubicBezTo>
                  <a:pt x="171" y="482"/>
                  <a:pt x="187" y="500"/>
                  <a:pt x="203" y="518"/>
                </a:cubicBezTo>
                <a:cubicBezTo>
                  <a:pt x="203" y="518"/>
                  <a:pt x="203" y="518"/>
                  <a:pt x="203" y="518"/>
                </a:cubicBezTo>
                <a:cubicBezTo>
                  <a:pt x="216" y="534"/>
                  <a:pt x="230" y="550"/>
                  <a:pt x="243" y="567"/>
                </a:cubicBezTo>
                <a:cubicBezTo>
                  <a:pt x="270" y="601"/>
                  <a:pt x="293" y="637"/>
                  <a:pt x="303" y="671"/>
                </a:cubicBezTo>
                <a:cubicBezTo>
                  <a:pt x="303" y="671"/>
                  <a:pt x="317" y="642"/>
                  <a:pt x="332" y="594"/>
                </a:cubicBezTo>
                <a:cubicBezTo>
                  <a:pt x="333" y="593"/>
                  <a:pt x="333" y="593"/>
                  <a:pt x="333" y="592"/>
                </a:cubicBezTo>
                <a:cubicBezTo>
                  <a:pt x="342" y="565"/>
                  <a:pt x="351" y="532"/>
                  <a:pt x="359" y="494"/>
                </a:cubicBezTo>
                <a:cubicBezTo>
                  <a:pt x="359" y="491"/>
                  <a:pt x="360" y="489"/>
                  <a:pt x="360" y="486"/>
                </a:cubicBezTo>
                <a:cubicBezTo>
                  <a:pt x="361" y="484"/>
                  <a:pt x="361" y="482"/>
                  <a:pt x="361" y="481"/>
                </a:cubicBezTo>
                <a:cubicBezTo>
                  <a:pt x="364" y="468"/>
                  <a:pt x="366" y="454"/>
                  <a:pt x="368" y="440"/>
                </a:cubicBezTo>
                <a:cubicBezTo>
                  <a:pt x="369" y="436"/>
                  <a:pt x="369" y="431"/>
                  <a:pt x="370" y="427"/>
                </a:cubicBezTo>
                <a:cubicBezTo>
                  <a:pt x="373" y="400"/>
                  <a:pt x="375" y="371"/>
                  <a:pt x="376" y="342"/>
                </a:cubicBezTo>
                <a:cubicBezTo>
                  <a:pt x="376" y="337"/>
                  <a:pt x="376" y="332"/>
                  <a:pt x="376" y="327"/>
                </a:cubicBezTo>
                <a:cubicBezTo>
                  <a:pt x="376" y="314"/>
                  <a:pt x="376" y="301"/>
                  <a:pt x="375" y="288"/>
                </a:cubicBezTo>
                <a:cubicBezTo>
                  <a:pt x="375" y="287"/>
                  <a:pt x="375" y="287"/>
                  <a:pt x="375" y="287"/>
                </a:cubicBezTo>
                <a:cubicBezTo>
                  <a:pt x="375" y="281"/>
                  <a:pt x="374" y="276"/>
                  <a:pt x="374" y="270"/>
                </a:cubicBezTo>
                <a:cubicBezTo>
                  <a:pt x="374" y="270"/>
                  <a:pt x="374" y="270"/>
                  <a:pt x="374" y="270"/>
                </a:cubicBezTo>
                <a:cubicBezTo>
                  <a:pt x="374" y="265"/>
                  <a:pt x="373" y="261"/>
                  <a:pt x="373" y="257"/>
                </a:cubicBezTo>
                <a:cubicBezTo>
                  <a:pt x="372" y="243"/>
                  <a:pt x="370" y="229"/>
                  <a:pt x="368" y="215"/>
                </a:cubicBezTo>
                <a:cubicBezTo>
                  <a:pt x="367" y="207"/>
                  <a:pt x="365" y="199"/>
                  <a:pt x="364" y="191"/>
                </a:cubicBezTo>
                <a:cubicBezTo>
                  <a:pt x="363" y="190"/>
                  <a:pt x="363" y="189"/>
                  <a:pt x="363" y="188"/>
                </a:cubicBezTo>
                <a:cubicBezTo>
                  <a:pt x="363" y="188"/>
                  <a:pt x="363" y="188"/>
                  <a:pt x="363" y="188"/>
                </a:cubicBezTo>
                <a:cubicBezTo>
                  <a:pt x="362" y="181"/>
                  <a:pt x="360" y="173"/>
                  <a:pt x="358" y="165"/>
                </a:cubicBezTo>
                <a:cubicBezTo>
                  <a:pt x="352" y="139"/>
                  <a:pt x="344" y="113"/>
                  <a:pt x="334" y="86"/>
                </a:cubicBezTo>
                <a:cubicBezTo>
                  <a:pt x="332" y="80"/>
                  <a:pt x="330" y="74"/>
                  <a:pt x="327" y="67"/>
                </a:cubicBezTo>
                <a:cubicBezTo>
                  <a:pt x="323" y="57"/>
                  <a:pt x="319" y="48"/>
                  <a:pt x="314" y="38"/>
                </a:cubicBezTo>
                <a:cubicBezTo>
                  <a:pt x="308" y="25"/>
                  <a:pt x="302" y="12"/>
                  <a:pt x="295" y="0"/>
                </a:cubicBezTo>
                <a:cubicBezTo>
                  <a:pt x="296" y="1"/>
                  <a:pt x="310" y="14"/>
                  <a:pt x="328" y="39"/>
                </a:cubicBezTo>
                <a:cubicBezTo>
                  <a:pt x="334" y="47"/>
                  <a:pt x="340" y="56"/>
                  <a:pt x="346" y="66"/>
                </a:cubicBezTo>
                <a:cubicBezTo>
                  <a:pt x="346" y="66"/>
                  <a:pt x="346" y="66"/>
                  <a:pt x="346" y="66"/>
                </a:cubicBezTo>
                <a:cubicBezTo>
                  <a:pt x="359" y="87"/>
                  <a:pt x="373" y="114"/>
                  <a:pt x="386" y="146"/>
                </a:cubicBezTo>
                <a:cubicBezTo>
                  <a:pt x="392" y="163"/>
                  <a:pt x="398" y="181"/>
                  <a:pt x="404" y="201"/>
                </a:cubicBezTo>
                <a:cubicBezTo>
                  <a:pt x="406" y="210"/>
                  <a:pt x="408" y="218"/>
                  <a:pt x="410" y="228"/>
                </a:cubicBezTo>
                <a:cubicBezTo>
                  <a:pt x="410" y="228"/>
                  <a:pt x="410" y="228"/>
                  <a:pt x="410" y="228"/>
                </a:cubicBezTo>
                <a:cubicBezTo>
                  <a:pt x="412" y="238"/>
                  <a:pt x="414" y="248"/>
                  <a:pt x="416" y="259"/>
                </a:cubicBezTo>
                <a:cubicBezTo>
                  <a:pt x="420" y="281"/>
                  <a:pt x="423" y="305"/>
                  <a:pt x="424" y="331"/>
                </a:cubicBezTo>
                <a:cubicBezTo>
                  <a:pt x="424" y="340"/>
                  <a:pt x="425" y="350"/>
                  <a:pt x="425" y="361"/>
                </a:cubicBezTo>
                <a:cubicBezTo>
                  <a:pt x="425" y="370"/>
                  <a:pt x="425" y="379"/>
                  <a:pt x="425" y="389"/>
                </a:cubicBezTo>
                <a:cubicBezTo>
                  <a:pt x="425" y="389"/>
                  <a:pt x="429" y="381"/>
                  <a:pt x="437" y="370"/>
                </a:cubicBezTo>
                <a:cubicBezTo>
                  <a:pt x="442" y="362"/>
                  <a:pt x="449" y="353"/>
                  <a:pt x="457" y="344"/>
                </a:cubicBezTo>
                <a:cubicBezTo>
                  <a:pt x="467" y="331"/>
                  <a:pt x="478" y="317"/>
                  <a:pt x="491" y="306"/>
                </a:cubicBezTo>
                <a:cubicBezTo>
                  <a:pt x="495" y="302"/>
                  <a:pt x="501" y="297"/>
                  <a:pt x="506" y="291"/>
                </a:cubicBezTo>
                <a:cubicBezTo>
                  <a:pt x="511" y="286"/>
                  <a:pt x="515" y="281"/>
                  <a:pt x="520" y="275"/>
                </a:cubicBezTo>
                <a:cubicBezTo>
                  <a:pt x="528" y="265"/>
                  <a:pt x="537" y="253"/>
                  <a:pt x="546" y="239"/>
                </a:cubicBezTo>
                <a:cubicBezTo>
                  <a:pt x="546" y="239"/>
                  <a:pt x="546" y="239"/>
                  <a:pt x="546" y="239"/>
                </a:cubicBezTo>
                <a:cubicBezTo>
                  <a:pt x="551" y="231"/>
                  <a:pt x="556" y="222"/>
                  <a:pt x="561" y="213"/>
                </a:cubicBezTo>
                <a:cubicBezTo>
                  <a:pt x="575" y="186"/>
                  <a:pt x="588" y="153"/>
                  <a:pt x="599" y="113"/>
                </a:cubicBezTo>
                <a:cubicBezTo>
                  <a:pt x="602" y="101"/>
                  <a:pt x="605" y="88"/>
                  <a:pt x="608" y="74"/>
                </a:cubicBezTo>
                <a:cubicBezTo>
                  <a:pt x="608" y="74"/>
                  <a:pt x="611" y="91"/>
                  <a:pt x="608" y="120"/>
                </a:cubicBezTo>
                <a:cubicBezTo>
                  <a:pt x="608" y="123"/>
                  <a:pt x="607" y="127"/>
                  <a:pt x="607" y="131"/>
                </a:cubicBezTo>
                <a:cubicBezTo>
                  <a:pt x="607" y="131"/>
                  <a:pt x="607" y="131"/>
                  <a:pt x="607" y="131"/>
                </a:cubicBezTo>
                <a:cubicBezTo>
                  <a:pt x="606" y="137"/>
                  <a:pt x="605" y="143"/>
                  <a:pt x="604" y="150"/>
                </a:cubicBezTo>
                <a:cubicBezTo>
                  <a:pt x="600" y="174"/>
                  <a:pt x="592" y="203"/>
                  <a:pt x="578" y="235"/>
                </a:cubicBezTo>
                <a:cubicBezTo>
                  <a:pt x="574" y="244"/>
                  <a:pt x="570" y="253"/>
                  <a:pt x="566" y="262"/>
                </a:cubicBezTo>
                <a:cubicBezTo>
                  <a:pt x="563" y="268"/>
                  <a:pt x="560" y="274"/>
                  <a:pt x="556" y="280"/>
                </a:cubicBezTo>
                <a:cubicBezTo>
                  <a:pt x="553" y="286"/>
                  <a:pt x="550" y="291"/>
                  <a:pt x="547" y="297"/>
                </a:cubicBezTo>
                <a:cubicBezTo>
                  <a:pt x="544" y="302"/>
                  <a:pt x="541" y="306"/>
                  <a:pt x="538" y="311"/>
                </a:cubicBezTo>
                <a:cubicBezTo>
                  <a:pt x="521" y="337"/>
                  <a:pt x="508" y="359"/>
                  <a:pt x="496" y="376"/>
                </a:cubicBezTo>
                <a:cubicBezTo>
                  <a:pt x="493" y="379"/>
                  <a:pt x="491" y="383"/>
                  <a:pt x="489" y="386"/>
                </a:cubicBezTo>
                <a:cubicBezTo>
                  <a:pt x="448" y="446"/>
                  <a:pt x="439" y="449"/>
                  <a:pt x="427" y="479"/>
                </a:cubicBezTo>
                <a:cubicBezTo>
                  <a:pt x="427" y="479"/>
                  <a:pt x="426" y="483"/>
                  <a:pt x="425" y="489"/>
                </a:cubicBezTo>
                <a:cubicBezTo>
                  <a:pt x="425" y="492"/>
                  <a:pt x="424" y="497"/>
                  <a:pt x="423" y="501"/>
                </a:cubicBezTo>
                <a:cubicBezTo>
                  <a:pt x="419" y="526"/>
                  <a:pt x="411" y="568"/>
                  <a:pt x="406" y="605"/>
                </a:cubicBezTo>
                <a:cubicBezTo>
                  <a:pt x="401" y="635"/>
                  <a:pt x="397" y="663"/>
                  <a:pt x="396" y="677"/>
                </a:cubicBezTo>
                <a:cubicBezTo>
                  <a:pt x="396" y="677"/>
                  <a:pt x="444" y="624"/>
                  <a:pt x="496" y="584"/>
                </a:cubicBezTo>
                <a:cubicBezTo>
                  <a:pt x="502" y="579"/>
                  <a:pt x="509" y="574"/>
                  <a:pt x="515" y="570"/>
                </a:cubicBezTo>
                <a:cubicBezTo>
                  <a:pt x="545" y="548"/>
                  <a:pt x="581" y="519"/>
                  <a:pt x="614" y="485"/>
                </a:cubicBezTo>
                <a:cubicBezTo>
                  <a:pt x="615" y="485"/>
                  <a:pt x="615" y="484"/>
                  <a:pt x="616" y="483"/>
                </a:cubicBezTo>
                <a:cubicBezTo>
                  <a:pt x="644" y="454"/>
                  <a:pt x="669" y="422"/>
                  <a:pt x="685" y="390"/>
                </a:cubicBezTo>
                <a:cubicBezTo>
                  <a:pt x="686" y="387"/>
                  <a:pt x="688" y="385"/>
                  <a:pt x="689" y="383"/>
                </a:cubicBezTo>
                <a:cubicBezTo>
                  <a:pt x="689" y="383"/>
                  <a:pt x="688" y="386"/>
                  <a:pt x="686" y="390"/>
                </a:cubicBezTo>
                <a:cubicBezTo>
                  <a:pt x="681" y="406"/>
                  <a:pt x="665" y="444"/>
                  <a:pt x="632" y="490"/>
                </a:cubicBezTo>
                <a:cubicBezTo>
                  <a:pt x="631" y="490"/>
                  <a:pt x="631" y="491"/>
                  <a:pt x="630" y="492"/>
                </a:cubicBezTo>
                <a:cubicBezTo>
                  <a:pt x="607" y="523"/>
                  <a:pt x="576" y="558"/>
                  <a:pt x="534" y="591"/>
                </a:cubicBezTo>
                <a:close/>
              </a:path>
            </a:pathLst>
          </a:custGeom>
          <a:solidFill>
            <a:srgbClr val="000000">
              <a:lumMod val="65000"/>
              <a:lumOff val="35000"/>
            </a:srgb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16"/>
          <p:cNvSpPr/>
          <p:nvPr>
            <p:custDataLst>
              <p:tags r:id="rId13"/>
            </p:custDataLst>
          </p:nvPr>
        </p:nvSpPr>
        <p:spPr bwMode="auto">
          <a:xfrm>
            <a:off x="5095244" y="3954335"/>
            <a:ext cx="1200735" cy="1202850"/>
          </a:xfrm>
          <a:custGeom>
            <a:avLst/>
            <a:gdLst>
              <a:gd name="T0" fmla="*/ 996292 w 327"/>
              <a:gd name="T1" fmla="*/ 610022 h 328"/>
              <a:gd name="T2" fmla="*/ 965447 w 327"/>
              <a:gd name="T3" fmla="*/ 705530 h 328"/>
              <a:gd name="T4" fmla="*/ 956194 w 327"/>
              <a:gd name="T5" fmla="*/ 724016 h 328"/>
              <a:gd name="T6" fmla="*/ 740279 w 327"/>
              <a:gd name="T7" fmla="*/ 945842 h 328"/>
              <a:gd name="T8" fmla="*/ 626153 w 327"/>
              <a:gd name="T9" fmla="*/ 988975 h 328"/>
              <a:gd name="T10" fmla="*/ 533618 w 327"/>
              <a:gd name="T11" fmla="*/ 1001298 h 328"/>
              <a:gd name="T12" fmla="*/ 129549 w 327"/>
              <a:gd name="T13" fmla="*/ 831848 h 328"/>
              <a:gd name="T14" fmla="*/ 46267 w 327"/>
              <a:gd name="T15" fmla="*/ 699368 h 328"/>
              <a:gd name="T16" fmla="*/ 6169 w 327"/>
              <a:gd name="T17" fmla="*/ 526837 h 328"/>
              <a:gd name="T18" fmla="*/ 98704 w 327"/>
              <a:gd name="T19" fmla="*/ 209502 h 328"/>
              <a:gd name="T20" fmla="*/ 120295 w 327"/>
              <a:gd name="T21" fmla="*/ 181774 h 328"/>
              <a:gd name="T22" fmla="*/ 305365 w 327"/>
              <a:gd name="T23" fmla="*/ 43133 h 328"/>
              <a:gd name="T24" fmla="*/ 407153 w 327"/>
              <a:gd name="T25" fmla="*/ 12324 h 328"/>
              <a:gd name="T26" fmla="*/ 478097 w 327"/>
              <a:gd name="T27" fmla="*/ 3081 h 328"/>
              <a:gd name="T28" fmla="*/ 478097 w 327"/>
              <a:gd name="T29" fmla="*/ 3081 h 328"/>
              <a:gd name="T30" fmla="*/ 481181 w 327"/>
              <a:gd name="T31" fmla="*/ 3081 h 328"/>
              <a:gd name="T32" fmla="*/ 561378 w 327"/>
              <a:gd name="T33" fmla="*/ 3081 h 328"/>
              <a:gd name="T34" fmla="*/ 561378 w 327"/>
              <a:gd name="T35" fmla="*/ 3081 h 328"/>
              <a:gd name="T36" fmla="*/ 764955 w 327"/>
              <a:gd name="T37" fmla="*/ 73942 h 328"/>
              <a:gd name="T38" fmla="*/ 814307 w 327"/>
              <a:gd name="T39" fmla="*/ 104751 h 328"/>
              <a:gd name="T40" fmla="*/ 922264 w 327"/>
              <a:gd name="T41" fmla="*/ 221826 h 328"/>
              <a:gd name="T42" fmla="*/ 922264 w 327"/>
              <a:gd name="T43" fmla="*/ 224907 h 328"/>
              <a:gd name="T44" fmla="*/ 950025 w 327"/>
              <a:gd name="T45" fmla="*/ 264959 h 328"/>
              <a:gd name="T46" fmla="*/ 1008630 w 327"/>
              <a:gd name="T47" fmla="*/ 477542 h 328"/>
              <a:gd name="T48" fmla="*/ 996292 w 327"/>
              <a:gd name="T49" fmla="*/ 610022 h 32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27" h="328">
                <a:moveTo>
                  <a:pt x="323" y="198"/>
                </a:moveTo>
                <a:cubicBezTo>
                  <a:pt x="321" y="209"/>
                  <a:pt x="317" y="219"/>
                  <a:pt x="313" y="229"/>
                </a:cubicBezTo>
                <a:cubicBezTo>
                  <a:pt x="312" y="231"/>
                  <a:pt x="311" y="233"/>
                  <a:pt x="310" y="235"/>
                </a:cubicBezTo>
                <a:cubicBezTo>
                  <a:pt x="295" y="266"/>
                  <a:pt x="270" y="291"/>
                  <a:pt x="240" y="307"/>
                </a:cubicBezTo>
                <a:cubicBezTo>
                  <a:pt x="228" y="313"/>
                  <a:pt x="216" y="318"/>
                  <a:pt x="203" y="321"/>
                </a:cubicBezTo>
                <a:cubicBezTo>
                  <a:pt x="193" y="323"/>
                  <a:pt x="183" y="325"/>
                  <a:pt x="173" y="325"/>
                </a:cubicBezTo>
                <a:cubicBezTo>
                  <a:pt x="121" y="328"/>
                  <a:pt x="74" y="306"/>
                  <a:pt x="42" y="270"/>
                </a:cubicBezTo>
                <a:cubicBezTo>
                  <a:pt x="31" y="257"/>
                  <a:pt x="22" y="243"/>
                  <a:pt x="15" y="227"/>
                </a:cubicBezTo>
                <a:cubicBezTo>
                  <a:pt x="8" y="210"/>
                  <a:pt x="3" y="191"/>
                  <a:pt x="2" y="171"/>
                </a:cubicBezTo>
                <a:cubicBezTo>
                  <a:pt x="0" y="133"/>
                  <a:pt x="12" y="97"/>
                  <a:pt x="32" y="68"/>
                </a:cubicBezTo>
                <a:cubicBezTo>
                  <a:pt x="35" y="65"/>
                  <a:pt x="37" y="62"/>
                  <a:pt x="39" y="59"/>
                </a:cubicBezTo>
                <a:cubicBezTo>
                  <a:pt x="55" y="40"/>
                  <a:pt x="76" y="24"/>
                  <a:pt x="99" y="14"/>
                </a:cubicBezTo>
                <a:cubicBezTo>
                  <a:pt x="109" y="10"/>
                  <a:pt x="120" y="6"/>
                  <a:pt x="132" y="4"/>
                </a:cubicBezTo>
                <a:cubicBezTo>
                  <a:pt x="139" y="2"/>
                  <a:pt x="147" y="1"/>
                  <a:pt x="155" y="1"/>
                </a:cubicBezTo>
                <a:cubicBezTo>
                  <a:pt x="155" y="1"/>
                  <a:pt x="155" y="1"/>
                  <a:pt x="155" y="1"/>
                </a:cubicBezTo>
                <a:cubicBezTo>
                  <a:pt x="155" y="1"/>
                  <a:pt x="156" y="1"/>
                  <a:pt x="156" y="1"/>
                </a:cubicBezTo>
                <a:cubicBezTo>
                  <a:pt x="165" y="0"/>
                  <a:pt x="173" y="0"/>
                  <a:pt x="182" y="1"/>
                </a:cubicBezTo>
                <a:cubicBezTo>
                  <a:pt x="182" y="1"/>
                  <a:pt x="182" y="1"/>
                  <a:pt x="182" y="1"/>
                </a:cubicBezTo>
                <a:cubicBezTo>
                  <a:pt x="206" y="4"/>
                  <a:pt x="228" y="12"/>
                  <a:pt x="248" y="24"/>
                </a:cubicBezTo>
                <a:cubicBezTo>
                  <a:pt x="253" y="27"/>
                  <a:pt x="259" y="30"/>
                  <a:pt x="264" y="34"/>
                </a:cubicBezTo>
                <a:cubicBezTo>
                  <a:pt x="277" y="45"/>
                  <a:pt x="290" y="58"/>
                  <a:pt x="299" y="72"/>
                </a:cubicBezTo>
                <a:cubicBezTo>
                  <a:pt x="299" y="73"/>
                  <a:pt x="299" y="73"/>
                  <a:pt x="299" y="73"/>
                </a:cubicBezTo>
                <a:cubicBezTo>
                  <a:pt x="302" y="77"/>
                  <a:pt x="305" y="82"/>
                  <a:pt x="308" y="86"/>
                </a:cubicBezTo>
                <a:cubicBezTo>
                  <a:pt x="319" y="107"/>
                  <a:pt x="325" y="130"/>
                  <a:pt x="327" y="155"/>
                </a:cubicBezTo>
                <a:cubicBezTo>
                  <a:pt x="327" y="170"/>
                  <a:pt x="326" y="184"/>
                  <a:pt x="323" y="198"/>
                </a:cubicBezTo>
                <a:close/>
              </a:path>
            </a:pathLst>
          </a:custGeom>
          <a:solidFill>
            <a:srgbClr val="91969B">
              <a:alpha val="61000"/>
              <a:lumMod val="40000"/>
              <a:lumOff val="60000"/>
            </a:srgbClr>
          </a:solidFill>
          <a:ln>
            <a:noFill/>
          </a:ln>
        </p:spPr>
        <p:txBody>
          <a:bodyPr anchor="ctr"/>
          <a:lstStyle/>
          <a:p>
            <a:pPr algn="ctr">
              <a:lnSpc>
                <a:spcPct val="130000"/>
              </a:lnSpc>
            </a:pPr>
            <a:endParaRPr dirty="0">
              <a:latin typeface="Arial" panose="020B0604020202020204" pitchFamily="34" charset="0"/>
              <a:ea typeface="微软雅黑" panose="020B0503020204020204" pitchFamily="34" charset="-122"/>
              <a:sym typeface="Arial" panose="020B0604020202020204" pitchFamily="34" charset="0"/>
            </a:endParaRPr>
          </a:p>
        </p:txBody>
      </p:sp>
      <p:sp>
        <p:nvSpPr>
          <p:cNvPr id="30" name="任意多边形 29"/>
          <p:cNvSpPr/>
          <p:nvPr>
            <p:custDataLst>
              <p:tags r:id="rId14"/>
            </p:custDataLst>
          </p:nvPr>
        </p:nvSpPr>
        <p:spPr bwMode="auto">
          <a:xfrm>
            <a:off x="5390881" y="3194880"/>
            <a:ext cx="902826" cy="904979"/>
          </a:xfrm>
          <a:custGeom>
            <a:avLst/>
            <a:gdLst>
              <a:gd name="T0" fmla="*/ 243 w 246"/>
              <a:gd name="T1" fmla="*/ 118 h 247"/>
              <a:gd name="T2" fmla="*/ 129 w 246"/>
              <a:gd name="T3" fmla="*/ 243 h 247"/>
              <a:gd name="T4" fmla="*/ 3 w 246"/>
              <a:gd name="T5" fmla="*/ 130 h 247"/>
              <a:gd name="T6" fmla="*/ 117 w 246"/>
              <a:gd name="T7" fmla="*/ 4 h 247"/>
              <a:gd name="T8" fmla="*/ 243 w 246"/>
              <a:gd name="T9" fmla="*/ 118 h 247"/>
            </a:gdLst>
            <a:ahLst/>
            <a:cxnLst>
              <a:cxn ang="0">
                <a:pos x="T0" y="T1"/>
              </a:cxn>
              <a:cxn ang="0">
                <a:pos x="T2" y="T3"/>
              </a:cxn>
              <a:cxn ang="0">
                <a:pos x="T4" y="T5"/>
              </a:cxn>
              <a:cxn ang="0">
                <a:pos x="T6" y="T7"/>
              </a:cxn>
              <a:cxn ang="0">
                <a:pos x="T8" y="T9"/>
              </a:cxn>
            </a:cxnLst>
            <a:rect l="0" t="0" r="r" b="b"/>
            <a:pathLst>
              <a:path w="246" h="247">
                <a:moveTo>
                  <a:pt x="243" y="118"/>
                </a:moveTo>
                <a:cubicBezTo>
                  <a:pt x="246" y="184"/>
                  <a:pt x="195" y="240"/>
                  <a:pt x="129" y="243"/>
                </a:cubicBezTo>
                <a:cubicBezTo>
                  <a:pt x="63" y="247"/>
                  <a:pt x="7" y="196"/>
                  <a:pt x="3" y="130"/>
                </a:cubicBezTo>
                <a:cubicBezTo>
                  <a:pt x="0" y="63"/>
                  <a:pt x="51" y="7"/>
                  <a:pt x="117" y="4"/>
                </a:cubicBezTo>
                <a:cubicBezTo>
                  <a:pt x="183" y="0"/>
                  <a:pt x="240" y="51"/>
                  <a:pt x="243" y="118"/>
                </a:cubicBezTo>
                <a:close/>
              </a:path>
            </a:pathLst>
          </a:custGeom>
          <a:solidFill>
            <a:srgbClr val="91969B"/>
          </a:solidFill>
          <a:ln>
            <a:noFill/>
          </a:ln>
        </p:spPr>
        <p:txBody>
          <a:bodyPr anchor="ctr"/>
          <a:lstStyle/>
          <a:p>
            <a:pPr algn="ctr">
              <a:lnSpc>
                <a:spcPct val="13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1" name="任意多边形 30"/>
          <p:cNvSpPr/>
          <p:nvPr>
            <p:custDataLst>
              <p:tags r:id="rId15"/>
            </p:custDataLst>
          </p:nvPr>
        </p:nvSpPr>
        <p:spPr bwMode="auto">
          <a:xfrm>
            <a:off x="6359656" y="3745142"/>
            <a:ext cx="757282" cy="754907"/>
          </a:xfrm>
          <a:custGeom>
            <a:avLst/>
            <a:gdLst>
              <a:gd name="T0" fmla="*/ 204 w 206"/>
              <a:gd name="T1" fmla="*/ 98 h 206"/>
              <a:gd name="T2" fmla="*/ 108 w 206"/>
              <a:gd name="T3" fmla="*/ 203 h 206"/>
              <a:gd name="T4" fmla="*/ 3 w 206"/>
              <a:gd name="T5" fmla="*/ 108 h 206"/>
              <a:gd name="T6" fmla="*/ 98 w 206"/>
              <a:gd name="T7" fmla="*/ 3 h 206"/>
              <a:gd name="T8" fmla="*/ 204 w 206"/>
              <a:gd name="T9" fmla="*/ 98 h 206"/>
            </a:gdLst>
            <a:ahLst/>
            <a:cxnLst>
              <a:cxn ang="0">
                <a:pos x="T0" y="T1"/>
              </a:cxn>
              <a:cxn ang="0">
                <a:pos x="T2" y="T3"/>
              </a:cxn>
              <a:cxn ang="0">
                <a:pos x="T4" y="T5"/>
              </a:cxn>
              <a:cxn ang="0">
                <a:pos x="T6" y="T7"/>
              </a:cxn>
              <a:cxn ang="0">
                <a:pos x="T8" y="T9"/>
              </a:cxn>
            </a:cxnLst>
            <a:rect l="0" t="0" r="r" b="b"/>
            <a:pathLst>
              <a:path w="206" h="206">
                <a:moveTo>
                  <a:pt x="204" y="98"/>
                </a:moveTo>
                <a:cubicBezTo>
                  <a:pt x="206" y="153"/>
                  <a:pt x="164" y="200"/>
                  <a:pt x="108" y="203"/>
                </a:cubicBezTo>
                <a:cubicBezTo>
                  <a:pt x="53" y="206"/>
                  <a:pt x="6" y="163"/>
                  <a:pt x="3" y="108"/>
                </a:cubicBezTo>
                <a:cubicBezTo>
                  <a:pt x="0" y="52"/>
                  <a:pt x="43" y="5"/>
                  <a:pt x="98" y="3"/>
                </a:cubicBezTo>
                <a:cubicBezTo>
                  <a:pt x="154" y="0"/>
                  <a:pt x="201" y="42"/>
                  <a:pt x="204" y="98"/>
                </a:cubicBezTo>
                <a:close/>
              </a:path>
            </a:pathLst>
          </a:custGeom>
          <a:solidFill>
            <a:srgbClr val="91969B">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 name="任意多边形 19"/>
          <p:cNvSpPr/>
          <p:nvPr>
            <p:custDataLst>
              <p:tags r:id="rId16"/>
            </p:custDataLst>
          </p:nvPr>
        </p:nvSpPr>
        <p:spPr bwMode="auto">
          <a:xfrm>
            <a:off x="7394183" y="3045292"/>
            <a:ext cx="253583" cy="255331"/>
          </a:xfrm>
          <a:custGeom>
            <a:avLst/>
            <a:gdLst>
              <a:gd name="T0" fmla="*/ 68 w 69"/>
              <a:gd name="T1" fmla="*/ 33 h 69"/>
              <a:gd name="T2" fmla="*/ 36 w 69"/>
              <a:gd name="T3" fmla="*/ 68 h 69"/>
              <a:gd name="T4" fmla="*/ 0 w 69"/>
              <a:gd name="T5" fmla="*/ 36 h 69"/>
              <a:gd name="T6" fmla="*/ 32 w 69"/>
              <a:gd name="T7" fmla="*/ 1 h 69"/>
              <a:gd name="T8" fmla="*/ 68 w 69"/>
              <a:gd name="T9" fmla="*/ 33 h 69"/>
            </a:gdLst>
            <a:ahLst/>
            <a:cxnLst>
              <a:cxn ang="0">
                <a:pos x="T0" y="T1"/>
              </a:cxn>
              <a:cxn ang="0">
                <a:pos x="T2" y="T3"/>
              </a:cxn>
              <a:cxn ang="0">
                <a:pos x="T4" y="T5"/>
              </a:cxn>
              <a:cxn ang="0">
                <a:pos x="T6" y="T7"/>
              </a:cxn>
              <a:cxn ang="0">
                <a:pos x="T8" y="T9"/>
              </a:cxn>
            </a:cxnLst>
            <a:rect l="0" t="0" r="r" b="b"/>
            <a:pathLst>
              <a:path w="69" h="69">
                <a:moveTo>
                  <a:pt x="68" y="33"/>
                </a:moveTo>
                <a:cubicBezTo>
                  <a:pt x="69" y="52"/>
                  <a:pt x="54" y="67"/>
                  <a:pt x="36" y="68"/>
                </a:cubicBezTo>
                <a:cubicBezTo>
                  <a:pt x="17" y="69"/>
                  <a:pt x="1" y="55"/>
                  <a:pt x="0" y="36"/>
                </a:cubicBezTo>
                <a:cubicBezTo>
                  <a:pt x="0" y="18"/>
                  <a:pt x="14" y="2"/>
                  <a:pt x="32" y="1"/>
                </a:cubicBezTo>
                <a:cubicBezTo>
                  <a:pt x="51" y="0"/>
                  <a:pt x="67" y="14"/>
                  <a:pt x="68" y="33"/>
                </a:cubicBezTo>
                <a:close/>
              </a:path>
            </a:pathLst>
          </a:custGeom>
          <a:solidFill>
            <a:srgbClr val="91969B">
              <a:lumMod val="20000"/>
              <a:lumOff val="80000"/>
            </a:srgb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 name="任意多边形 20"/>
          <p:cNvSpPr/>
          <p:nvPr>
            <p:custDataLst>
              <p:tags r:id="rId17"/>
            </p:custDataLst>
          </p:nvPr>
        </p:nvSpPr>
        <p:spPr bwMode="auto">
          <a:xfrm>
            <a:off x="4783109" y="2466657"/>
            <a:ext cx="232597" cy="234345"/>
          </a:xfrm>
          <a:custGeom>
            <a:avLst/>
            <a:gdLst>
              <a:gd name="T0" fmla="*/ 62 w 63"/>
              <a:gd name="T1" fmla="*/ 30 h 64"/>
              <a:gd name="T2" fmla="*/ 33 w 63"/>
              <a:gd name="T3" fmla="*/ 63 h 64"/>
              <a:gd name="T4" fmla="*/ 1 w 63"/>
              <a:gd name="T5" fmla="*/ 34 h 64"/>
              <a:gd name="T6" fmla="*/ 30 w 63"/>
              <a:gd name="T7" fmla="*/ 1 h 64"/>
              <a:gd name="T8" fmla="*/ 62 w 63"/>
              <a:gd name="T9" fmla="*/ 30 h 64"/>
            </a:gdLst>
            <a:ahLst/>
            <a:cxnLst>
              <a:cxn ang="0">
                <a:pos x="T0" y="T1"/>
              </a:cxn>
              <a:cxn ang="0">
                <a:pos x="T2" y="T3"/>
              </a:cxn>
              <a:cxn ang="0">
                <a:pos x="T4" y="T5"/>
              </a:cxn>
              <a:cxn ang="0">
                <a:pos x="T6" y="T7"/>
              </a:cxn>
              <a:cxn ang="0">
                <a:pos x="T8" y="T9"/>
              </a:cxn>
            </a:cxnLst>
            <a:rect l="0" t="0" r="r" b="b"/>
            <a:pathLst>
              <a:path w="63" h="64">
                <a:moveTo>
                  <a:pt x="62" y="30"/>
                </a:moveTo>
                <a:cubicBezTo>
                  <a:pt x="63" y="47"/>
                  <a:pt x="50" y="62"/>
                  <a:pt x="33" y="63"/>
                </a:cubicBezTo>
                <a:cubicBezTo>
                  <a:pt x="16" y="64"/>
                  <a:pt x="1" y="51"/>
                  <a:pt x="1" y="34"/>
                </a:cubicBezTo>
                <a:cubicBezTo>
                  <a:pt x="0" y="16"/>
                  <a:pt x="13" y="2"/>
                  <a:pt x="30" y="1"/>
                </a:cubicBezTo>
                <a:cubicBezTo>
                  <a:pt x="47" y="0"/>
                  <a:pt x="62" y="13"/>
                  <a:pt x="62" y="30"/>
                </a:cubicBezTo>
                <a:close/>
              </a:path>
            </a:pathLst>
          </a:custGeom>
          <a:solidFill>
            <a:srgbClr val="F5AA19"/>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 name="任意多边形 21"/>
          <p:cNvSpPr/>
          <p:nvPr>
            <p:custDataLst>
              <p:tags r:id="rId18"/>
            </p:custDataLst>
          </p:nvPr>
        </p:nvSpPr>
        <p:spPr bwMode="auto">
          <a:xfrm>
            <a:off x="6260880" y="1670179"/>
            <a:ext cx="234345" cy="236093"/>
          </a:xfrm>
          <a:custGeom>
            <a:avLst/>
            <a:gdLst>
              <a:gd name="T0" fmla="*/ 63 w 64"/>
              <a:gd name="T1" fmla="*/ 31 h 64"/>
              <a:gd name="T2" fmla="*/ 33 w 64"/>
              <a:gd name="T3" fmla="*/ 63 h 64"/>
              <a:gd name="T4" fmla="*/ 1 w 64"/>
              <a:gd name="T5" fmla="*/ 34 h 64"/>
              <a:gd name="T6" fmla="*/ 30 w 64"/>
              <a:gd name="T7" fmla="*/ 1 h 64"/>
              <a:gd name="T8" fmla="*/ 63 w 64"/>
              <a:gd name="T9" fmla="*/ 31 h 64"/>
            </a:gdLst>
            <a:ahLst/>
            <a:cxnLst>
              <a:cxn ang="0">
                <a:pos x="T0" y="T1"/>
              </a:cxn>
              <a:cxn ang="0">
                <a:pos x="T2" y="T3"/>
              </a:cxn>
              <a:cxn ang="0">
                <a:pos x="T4" y="T5"/>
              </a:cxn>
              <a:cxn ang="0">
                <a:pos x="T6" y="T7"/>
              </a:cxn>
              <a:cxn ang="0">
                <a:pos x="T8" y="T9"/>
              </a:cxn>
            </a:cxnLst>
            <a:rect l="0" t="0" r="r" b="b"/>
            <a:pathLst>
              <a:path w="64" h="64">
                <a:moveTo>
                  <a:pt x="63" y="31"/>
                </a:moveTo>
                <a:cubicBezTo>
                  <a:pt x="64" y="48"/>
                  <a:pt x="50" y="62"/>
                  <a:pt x="33" y="63"/>
                </a:cubicBezTo>
                <a:cubicBezTo>
                  <a:pt x="16" y="64"/>
                  <a:pt x="2" y="51"/>
                  <a:pt x="1" y="34"/>
                </a:cubicBezTo>
                <a:cubicBezTo>
                  <a:pt x="0" y="17"/>
                  <a:pt x="13" y="2"/>
                  <a:pt x="30" y="1"/>
                </a:cubicBezTo>
                <a:cubicBezTo>
                  <a:pt x="47" y="0"/>
                  <a:pt x="62" y="13"/>
                  <a:pt x="63" y="31"/>
                </a:cubicBezTo>
                <a:close/>
              </a:path>
            </a:pathLst>
          </a:custGeom>
          <a:solidFill>
            <a:srgbClr val="91969B">
              <a:lumMod val="40000"/>
              <a:lumOff val="60000"/>
            </a:srgb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 name="任意多边形 22"/>
          <p:cNvSpPr/>
          <p:nvPr>
            <p:custDataLst>
              <p:tags r:id="rId19"/>
            </p:custDataLst>
          </p:nvPr>
        </p:nvSpPr>
        <p:spPr bwMode="auto">
          <a:xfrm>
            <a:off x="5116264" y="3024368"/>
            <a:ext cx="337526" cy="341024"/>
          </a:xfrm>
          <a:custGeom>
            <a:avLst/>
            <a:gdLst>
              <a:gd name="T0" fmla="*/ 91 w 92"/>
              <a:gd name="T1" fmla="*/ 44 h 93"/>
              <a:gd name="T2" fmla="*/ 48 w 92"/>
              <a:gd name="T3" fmla="*/ 91 h 93"/>
              <a:gd name="T4" fmla="*/ 1 w 92"/>
              <a:gd name="T5" fmla="*/ 49 h 93"/>
              <a:gd name="T6" fmla="*/ 44 w 92"/>
              <a:gd name="T7" fmla="*/ 1 h 93"/>
              <a:gd name="T8" fmla="*/ 91 w 92"/>
              <a:gd name="T9" fmla="*/ 44 h 93"/>
            </a:gdLst>
            <a:ahLst/>
            <a:cxnLst>
              <a:cxn ang="0">
                <a:pos x="T0" y="T1"/>
              </a:cxn>
              <a:cxn ang="0">
                <a:pos x="T2" y="T3"/>
              </a:cxn>
              <a:cxn ang="0">
                <a:pos x="T4" y="T5"/>
              </a:cxn>
              <a:cxn ang="0">
                <a:pos x="T6" y="T7"/>
              </a:cxn>
              <a:cxn ang="0">
                <a:pos x="T8" y="T9"/>
              </a:cxn>
            </a:cxnLst>
            <a:rect l="0" t="0" r="r" b="b"/>
            <a:pathLst>
              <a:path w="92" h="93">
                <a:moveTo>
                  <a:pt x="91" y="44"/>
                </a:moveTo>
                <a:cubicBezTo>
                  <a:pt x="92" y="69"/>
                  <a:pt x="73" y="90"/>
                  <a:pt x="48" y="91"/>
                </a:cubicBezTo>
                <a:cubicBezTo>
                  <a:pt x="23" y="93"/>
                  <a:pt x="2" y="73"/>
                  <a:pt x="1" y="49"/>
                </a:cubicBezTo>
                <a:cubicBezTo>
                  <a:pt x="0" y="24"/>
                  <a:pt x="19" y="3"/>
                  <a:pt x="44" y="1"/>
                </a:cubicBezTo>
                <a:cubicBezTo>
                  <a:pt x="69" y="0"/>
                  <a:pt x="90" y="19"/>
                  <a:pt x="91" y="44"/>
                </a:cubicBezTo>
                <a:close/>
              </a:path>
            </a:pathLst>
          </a:custGeom>
          <a:solidFill>
            <a:srgbClr val="778495">
              <a:lumMod val="60000"/>
              <a:lumOff val="40000"/>
            </a:srgb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 name="任意多边形 23"/>
          <p:cNvSpPr/>
          <p:nvPr>
            <p:custDataLst>
              <p:tags r:id="rId20"/>
            </p:custDataLst>
          </p:nvPr>
        </p:nvSpPr>
        <p:spPr bwMode="auto">
          <a:xfrm>
            <a:off x="7159755" y="3672120"/>
            <a:ext cx="341025" cy="341024"/>
          </a:xfrm>
          <a:custGeom>
            <a:avLst/>
            <a:gdLst>
              <a:gd name="T0" fmla="*/ 92 w 93"/>
              <a:gd name="T1" fmla="*/ 44 h 93"/>
              <a:gd name="T2" fmla="*/ 49 w 93"/>
              <a:gd name="T3" fmla="*/ 91 h 93"/>
              <a:gd name="T4" fmla="*/ 2 w 93"/>
              <a:gd name="T5" fmla="*/ 49 h 93"/>
              <a:gd name="T6" fmla="*/ 44 w 93"/>
              <a:gd name="T7" fmla="*/ 1 h 93"/>
              <a:gd name="T8" fmla="*/ 92 w 93"/>
              <a:gd name="T9" fmla="*/ 44 h 93"/>
            </a:gdLst>
            <a:ahLst/>
            <a:cxnLst>
              <a:cxn ang="0">
                <a:pos x="T0" y="T1"/>
              </a:cxn>
              <a:cxn ang="0">
                <a:pos x="T2" y="T3"/>
              </a:cxn>
              <a:cxn ang="0">
                <a:pos x="T4" y="T5"/>
              </a:cxn>
              <a:cxn ang="0">
                <a:pos x="T6" y="T7"/>
              </a:cxn>
              <a:cxn ang="0">
                <a:pos x="T8" y="T9"/>
              </a:cxn>
            </a:cxnLst>
            <a:rect l="0" t="0" r="r" b="b"/>
            <a:pathLst>
              <a:path w="93" h="93">
                <a:moveTo>
                  <a:pt x="92" y="44"/>
                </a:moveTo>
                <a:cubicBezTo>
                  <a:pt x="93" y="69"/>
                  <a:pt x="74" y="90"/>
                  <a:pt x="49" y="91"/>
                </a:cubicBezTo>
                <a:cubicBezTo>
                  <a:pt x="24" y="93"/>
                  <a:pt x="3" y="74"/>
                  <a:pt x="2" y="49"/>
                </a:cubicBezTo>
                <a:cubicBezTo>
                  <a:pt x="0" y="24"/>
                  <a:pt x="19" y="3"/>
                  <a:pt x="44" y="1"/>
                </a:cubicBezTo>
                <a:cubicBezTo>
                  <a:pt x="69" y="0"/>
                  <a:pt x="90" y="19"/>
                  <a:pt x="92" y="44"/>
                </a:cubicBezTo>
                <a:close/>
              </a:path>
            </a:pathLst>
          </a:custGeom>
          <a:solidFill>
            <a:srgbClr val="4B5050"/>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5" name="任意多边形 18"/>
          <p:cNvSpPr/>
          <p:nvPr>
            <p:custDataLst>
              <p:tags r:id="rId21"/>
            </p:custDataLst>
          </p:nvPr>
        </p:nvSpPr>
        <p:spPr bwMode="auto">
          <a:xfrm>
            <a:off x="6448899" y="2107315"/>
            <a:ext cx="1063447" cy="1055853"/>
          </a:xfrm>
          <a:custGeom>
            <a:avLst/>
            <a:gdLst>
              <a:gd name="T0" fmla="*/ 197 w 200"/>
              <a:gd name="T1" fmla="*/ 95 h 199"/>
              <a:gd name="T2" fmla="*/ 105 w 200"/>
              <a:gd name="T3" fmla="*/ 197 h 199"/>
              <a:gd name="T4" fmla="*/ 3 w 200"/>
              <a:gd name="T5" fmla="*/ 105 h 199"/>
              <a:gd name="T6" fmla="*/ 95 w 200"/>
              <a:gd name="T7" fmla="*/ 3 h 199"/>
              <a:gd name="T8" fmla="*/ 197 w 200"/>
              <a:gd name="T9" fmla="*/ 95 h 199"/>
            </a:gdLst>
            <a:ahLst/>
            <a:cxnLst>
              <a:cxn ang="0">
                <a:pos x="T0" y="T1"/>
              </a:cxn>
              <a:cxn ang="0">
                <a:pos x="T2" y="T3"/>
              </a:cxn>
              <a:cxn ang="0">
                <a:pos x="T4" y="T5"/>
              </a:cxn>
              <a:cxn ang="0">
                <a:pos x="T6" y="T7"/>
              </a:cxn>
              <a:cxn ang="0">
                <a:pos x="T8" y="T9"/>
              </a:cxn>
            </a:cxnLst>
            <a:rect l="0" t="0" r="r" b="b"/>
            <a:pathLst>
              <a:path w="200" h="199">
                <a:moveTo>
                  <a:pt x="197" y="95"/>
                </a:moveTo>
                <a:cubicBezTo>
                  <a:pt x="200" y="148"/>
                  <a:pt x="158" y="194"/>
                  <a:pt x="105" y="197"/>
                </a:cubicBezTo>
                <a:cubicBezTo>
                  <a:pt x="51" y="199"/>
                  <a:pt x="6" y="158"/>
                  <a:pt x="3" y="105"/>
                </a:cubicBezTo>
                <a:cubicBezTo>
                  <a:pt x="0" y="51"/>
                  <a:pt x="42" y="5"/>
                  <a:pt x="95" y="3"/>
                </a:cubicBezTo>
                <a:cubicBezTo>
                  <a:pt x="149" y="0"/>
                  <a:pt x="194" y="41"/>
                  <a:pt x="197" y="95"/>
                </a:cubicBezTo>
                <a:close/>
              </a:path>
            </a:pathLst>
          </a:custGeom>
          <a:solidFill>
            <a:srgbClr val="91969B"/>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 name="椭圆 26"/>
          <p:cNvSpPr/>
          <p:nvPr>
            <p:custDataLst>
              <p:tags r:id="rId22"/>
            </p:custDataLst>
          </p:nvPr>
        </p:nvSpPr>
        <p:spPr bwMode="auto">
          <a:xfrm>
            <a:off x="5321077" y="1902550"/>
            <a:ext cx="963613" cy="963612"/>
          </a:xfrm>
          <a:prstGeom prst="ellipse">
            <a:avLst/>
          </a:prstGeom>
          <a:solidFill>
            <a:srgbClr val="F5AA19"/>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8" name="任意多边形 27"/>
          <p:cNvSpPr/>
          <p:nvPr>
            <p:custDataLst>
              <p:tags r:id="rId23"/>
            </p:custDataLst>
          </p:nvPr>
        </p:nvSpPr>
        <p:spPr bwMode="auto">
          <a:xfrm>
            <a:off x="5770506" y="2830942"/>
            <a:ext cx="1323524" cy="1321601"/>
          </a:xfrm>
          <a:custGeom>
            <a:avLst/>
            <a:gdLst>
              <a:gd name="T0" fmla="*/ 323 w 328"/>
              <a:gd name="T1" fmla="*/ 156 h 328"/>
              <a:gd name="T2" fmla="*/ 172 w 328"/>
              <a:gd name="T3" fmla="*/ 323 h 328"/>
              <a:gd name="T4" fmla="*/ 4 w 328"/>
              <a:gd name="T5" fmla="*/ 172 h 328"/>
              <a:gd name="T6" fmla="*/ 156 w 328"/>
              <a:gd name="T7" fmla="*/ 4 h 328"/>
              <a:gd name="T8" fmla="*/ 323 w 328"/>
              <a:gd name="T9" fmla="*/ 156 h 328"/>
            </a:gdLst>
            <a:ahLst/>
            <a:cxnLst>
              <a:cxn ang="0">
                <a:pos x="T0" y="T1"/>
              </a:cxn>
              <a:cxn ang="0">
                <a:pos x="T2" y="T3"/>
              </a:cxn>
              <a:cxn ang="0">
                <a:pos x="T4" y="T5"/>
              </a:cxn>
              <a:cxn ang="0">
                <a:pos x="T6" y="T7"/>
              </a:cxn>
              <a:cxn ang="0">
                <a:pos x="T8" y="T9"/>
              </a:cxn>
            </a:cxnLst>
            <a:rect l="0" t="0" r="r" b="b"/>
            <a:pathLst>
              <a:path w="328" h="328">
                <a:moveTo>
                  <a:pt x="323" y="156"/>
                </a:moveTo>
                <a:cubicBezTo>
                  <a:pt x="328" y="244"/>
                  <a:pt x="260" y="319"/>
                  <a:pt x="172" y="323"/>
                </a:cubicBezTo>
                <a:cubicBezTo>
                  <a:pt x="84" y="328"/>
                  <a:pt x="9" y="260"/>
                  <a:pt x="4" y="172"/>
                </a:cubicBezTo>
                <a:cubicBezTo>
                  <a:pt x="0" y="84"/>
                  <a:pt x="68" y="9"/>
                  <a:pt x="156" y="4"/>
                </a:cubicBezTo>
                <a:cubicBezTo>
                  <a:pt x="244" y="0"/>
                  <a:pt x="319" y="68"/>
                  <a:pt x="323" y="156"/>
                </a:cubicBezTo>
                <a:close/>
              </a:path>
            </a:pathLst>
          </a:custGeom>
          <a:solidFill>
            <a:srgbClr val="4B5050"/>
          </a:solidFill>
          <a:ln>
            <a:noFill/>
          </a:ln>
        </p:spPr>
        <p:txBody>
          <a:bodyPr anchor="ctr"/>
          <a:lstStyle/>
          <a:p>
            <a:pPr algn="ctr">
              <a:lnSpc>
                <a:spcPct val="13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9" name="任意多边形 28"/>
          <p:cNvSpPr/>
          <p:nvPr>
            <p:custDataLst>
              <p:tags r:id="rId24"/>
            </p:custDataLst>
          </p:nvPr>
        </p:nvSpPr>
        <p:spPr bwMode="auto">
          <a:xfrm>
            <a:off x="7060103" y="4210253"/>
            <a:ext cx="711779" cy="706532"/>
          </a:xfrm>
          <a:custGeom>
            <a:avLst/>
            <a:gdLst>
              <a:gd name="T0" fmla="*/ 192 w 194"/>
              <a:gd name="T1" fmla="*/ 93 h 193"/>
              <a:gd name="T2" fmla="*/ 101 w 194"/>
              <a:gd name="T3" fmla="*/ 192 h 193"/>
              <a:gd name="T4" fmla="*/ 55 w 194"/>
              <a:gd name="T5" fmla="*/ 183 h 193"/>
              <a:gd name="T6" fmla="*/ 40 w 194"/>
              <a:gd name="T7" fmla="*/ 174 h 193"/>
              <a:gd name="T8" fmla="*/ 6 w 194"/>
              <a:gd name="T9" fmla="*/ 127 h 193"/>
              <a:gd name="T10" fmla="*/ 1 w 194"/>
              <a:gd name="T11" fmla="*/ 109 h 193"/>
              <a:gd name="T12" fmla="*/ 1 w 194"/>
              <a:gd name="T13" fmla="*/ 101 h 193"/>
              <a:gd name="T14" fmla="*/ 18 w 194"/>
              <a:gd name="T15" fmla="*/ 43 h 193"/>
              <a:gd name="T16" fmla="*/ 48 w 194"/>
              <a:gd name="T17" fmla="*/ 14 h 193"/>
              <a:gd name="T18" fmla="*/ 92 w 194"/>
              <a:gd name="T19" fmla="*/ 1 h 193"/>
              <a:gd name="T20" fmla="*/ 179 w 194"/>
              <a:gd name="T21" fmla="*/ 48 h 193"/>
              <a:gd name="T22" fmla="*/ 179 w 194"/>
              <a:gd name="T23" fmla="*/ 48 h 193"/>
              <a:gd name="T24" fmla="*/ 192 w 194"/>
              <a:gd name="T25" fmla="*/ 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4" h="193">
                <a:moveTo>
                  <a:pt x="192" y="93"/>
                </a:moveTo>
                <a:cubicBezTo>
                  <a:pt x="194" y="145"/>
                  <a:pt x="153" y="190"/>
                  <a:pt x="101" y="192"/>
                </a:cubicBezTo>
                <a:cubicBezTo>
                  <a:pt x="84" y="193"/>
                  <a:pt x="69" y="190"/>
                  <a:pt x="55" y="183"/>
                </a:cubicBezTo>
                <a:cubicBezTo>
                  <a:pt x="50" y="181"/>
                  <a:pt x="45" y="178"/>
                  <a:pt x="40" y="174"/>
                </a:cubicBezTo>
                <a:cubicBezTo>
                  <a:pt x="25" y="163"/>
                  <a:pt x="12" y="147"/>
                  <a:pt x="6" y="127"/>
                </a:cubicBezTo>
                <a:cubicBezTo>
                  <a:pt x="4" y="122"/>
                  <a:pt x="2" y="115"/>
                  <a:pt x="1" y="109"/>
                </a:cubicBezTo>
                <a:cubicBezTo>
                  <a:pt x="1" y="106"/>
                  <a:pt x="1" y="104"/>
                  <a:pt x="1" y="101"/>
                </a:cubicBezTo>
                <a:cubicBezTo>
                  <a:pt x="0" y="79"/>
                  <a:pt x="6" y="59"/>
                  <a:pt x="18" y="43"/>
                </a:cubicBezTo>
                <a:cubicBezTo>
                  <a:pt x="26" y="31"/>
                  <a:pt x="36" y="21"/>
                  <a:pt x="48" y="14"/>
                </a:cubicBezTo>
                <a:cubicBezTo>
                  <a:pt x="61" y="6"/>
                  <a:pt x="76" y="2"/>
                  <a:pt x="92" y="1"/>
                </a:cubicBezTo>
                <a:cubicBezTo>
                  <a:pt x="129" y="0"/>
                  <a:pt x="161" y="19"/>
                  <a:pt x="179" y="48"/>
                </a:cubicBezTo>
                <a:cubicBezTo>
                  <a:pt x="179" y="48"/>
                  <a:pt x="179" y="48"/>
                  <a:pt x="179" y="48"/>
                </a:cubicBezTo>
                <a:cubicBezTo>
                  <a:pt x="187" y="61"/>
                  <a:pt x="191" y="76"/>
                  <a:pt x="192" y="93"/>
                </a:cubicBezTo>
                <a:close/>
              </a:path>
            </a:pathLst>
          </a:custGeom>
          <a:solidFill>
            <a:srgbClr val="778495">
              <a:lumMod val="60000"/>
              <a:lumOff val="40000"/>
            </a:srgb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8" name="任意多边形 25"/>
          <p:cNvSpPr/>
          <p:nvPr>
            <p:custDataLst>
              <p:tags r:id="rId25"/>
            </p:custDataLst>
          </p:nvPr>
        </p:nvSpPr>
        <p:spPr bwMode="auto">
          <a:xfrm>
            <a:off x="5699079" y="4500062"/>
            <a:ext cx="1228440" cy="1232619"/>
          </a:xfrm>
          <a:custGeom>
            <a:avLst/>
            <a:gdLst>
              <a:gd name="T0" fmla="*/ 280 w 280"/>
              <a:gd name="T1" fmla="*/ 148 h 281"/>
              <a:gd name="T2" fmla="*/ 280 w 280"/>
              <a:gd name="T3" fmla="*/ 148 h 281"/>
              <a:gd name="T4" fmla="*/ 156 w 280"/>
              <a:gd name="T5" fmla="*/ 279 h 281"/>
              <a:gd name="T6" fmla="*/ 146 w 280"/>
              <a:gd name="T7" fmla="*/ 280 h 281"/>
              <a:gd name="T8" fmla="*/ 83 w 280"/>
              <a:gd name="T9" fmla="*/ 268 h 281"/>
              <a:gd name="T10" fmla="*/ 30 w 280"/>
              <a:gd name="T11" fmla="*/ 227 h 281"/>
              <a:gd name="T12" fmla="*/ 0 w 280"/>
              <a:gd name="T13" fmla="*/ 146 h 281"/>
              <a:gd name="T14" fmla="*/ 3 w 280"/>
              <a:gd name="T15" fmla="*/ 111 h 281"/>
              <a:gd name="T16" fmla="*/ 9 w 280"/>
              <a:gd name="T17" fmla="*/ 91 h 281"/>
              <a:gd name="T18" fmla="*/ 9 w 280"/>
              <a:gd name="T19" fmla="*/ 91 h 281"/>
              <a:gd name="T20" fmla="*/ 39 w 280"/>
              <a:gd name="T21" fmla="*/ 44 h 281"/>
              <a:gd name="T22" fmla="*/ 99 w 280"/>
              <a:gd name="T23" fmla="*/ 7 h 281"/>
              <a:gd name="T24" fmla="*/ 113 w 280"/>
              <a:gd name="T25" fmla="*/ 3 h 281"/>
              <a:gd name="T26" fmla="*/ 127 w 280"/>
              <a:gd name="T27" fmla="*/ 1 h 281"/>
              <a:gd name="T28" fmla="*/ 134 w 280"/>
              <a:gd name="T29" fmla="*/ 1 h 281"/>
              <a:gd name="T30" fmla="*/ 151 w 280"/>
              <a:gd name="T31" fmla="*/ 1 h 281"/>
              <a:gd name="T32" fmla="*/ 175 w 280"/>
              <a:gd name="T33" fmla="*/ 5 h 281"/>
              <a:gd name="T34" fmla="*/ 207 w 280"/>
              <a:gd name="T35" fmla="*/ 18 h 281"/>
              <a:gd name="T36" fmla="*/ 247 w 280"/>
              <a:gd name="T37" fmla="*/ 50 h 281"/>
              <a:gd name="T38" fmla="*/ 254 w 280"/>
              <a:gd name="T39" fmla="*/ 60 h 281"/>
              <a:gd name="T40" fmla="*/ 279 w 280"/>
              <a:gd name="T41" fmla="*/ 128 h 281"/>
              <a:gd name="T42" fmla="*/ 280 w 280"/>
              <a:gd name="T43" fmla="*/ 134 h 281"/>
              <a:gd name="T44" fmla="*/ 280 w 280"/>
              <a:gd name="T45" fmla="*/ 148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0" h="281">
                <a:moveTo>
                  <a:pt x="280" y="148"/>
                </a:moveTo>
                <a:cubicBezTo>
                  <a:pt x="280" y="148"/>
                  <a:pt x="280" y="148"/>
                  <a:pt x="280" y="148"/>
                </a:cubicBezTo>
                <a:cubicBezTo>
                  <a:pt x="276" y="216"/>
                  <a:pt x="224" y="272"/>
                  <a:pt x="156" y="279"/>
                </a:cubicBezTo>
                <a:cubicBezTo>
                  <a:pt x="153" y="280"/>
                  <a:pt x="149" y="280"/>
                  <a:pt x="146" y="280"/>
                </a:cubicBezTo>
                <a:cubicBezTo>
                  <a:pt x="124" y="281"/>
                  <a:pt x="102" y="277"/>
                  <a:pt x="83" y="268"/>
                </a:cubicBezTo>
                <a:cubicBezTo>
                  <a:pt x="62" y="259"/>
                  <a:pt x="44" y="245"/>
                  <a:pt x="30" y="227"/>
                </a:cubicBezTo>
                <a:cubicBezTo>
                  <a:pt x="13" y="205"/>
                  <a:pt x="1" y="177"/>
                  <a:pt x="0" y="146"/>
                </a:cubicBezTo>
                <a:cubicBezTo>
                  <a:pt x="0" y="134"/>
                  <a:pt x="1" y="123"/>
                  <a:pt x="3" y="111"/>
                </a:cubicBezTo>
                <a:cubicBezTo>
                  <a:pt x="5" y="104"/>
                  <a:pt x="7" y="98"/>
                  <a:pt x="9" y="91"/>
                </a:cubicBezTo>
                <a:cubicBezTo>
                  <a:pt x="9" y="91"/>
                  <a:pt x="9" y="91"/>
                  <a:pt x="9" y="91"/>
                </a:cubicBezTo>
                <a:cubicBezTo>
                  <a:pt x="16" y="73"/>
                  <a:pt x="26" y="57"/>
                  <a:pt x="39" y="44"/>
                </a:cubicBezTo>
                <a:cubicBezTo>
                  <a:pt x="55" y="27"/>
                  <a:pt x="76" y="14"/>
                  <a:pt x="99" y="7"/>
                </a:cubicBezTo>
                <a:cubicBezTo>
                  <a:pt x="103" y="5"/>
                  <a:pt x="108" y="4"/>
                  <a:pt x="113" y="3"/>
                </a:cubicBezTo>
                <a:cubicBezTo>
                  <a:pt x="117" y="2"/>
                  <a:pt x="122" y="2"/>
                  <a:pt x="127" y="1"/>
                </a:cubicBezTo>
                <a:cubicBezTo>
                  <a:pt x="129" y="1"/>
                  <a:pt x="132" y="1"/>
                  <a:pt x="134" y="1"/>
                </a:cubicBezTo>
                <a:cubicBezTo>
                  <a:pt x="140" y="0"/>
                  <a:pt x="145" y="1"/>
                  <a:pt x="151" y="1"/>
                </a:cubicBezTo>
                <a:cubicBezTo>
                  <a:pt x="159" y="2"/>
                  <a:pt x="167" y="3"/>
                  <a:pt x="175" y="5"/>
                </a:cubicBezTo>
                <a:cubicBezTo>
                  <a:pt x="186" y="8"/>
                  <a:pt x="197" y="12"/>
                  <a:pt x="207" y="18"/>
                </a:cubicBezTo>
                <a:cubicBezTo>
                  <a:pt x="222" y="26"/>
                  <a:pt x="236" y="37"/>
                  <a:pt x="247" y="50"/>
                </a:cubicBezTo>
                <a:cubicBezTo>
                  <a:pt x="249" y="53"/>
                  <a:pt x="252" y="56"/>
                  <a:pt x="254" y="60"/>
                </a:cubicBezTo>
                <a:cubicBezTo>
                  <a:pt x="268" y="79"/>
                  <a:pt x="277" y="103"/>
                  <a:pt x="279" y="128"/>
                </a:cubicBezTo>
                <a:cubicBezTo>
                  <a:pt x="280" y="130"/>
                  <a:pt x="280" y="132"/>
                  <a:pt x="280" y="134"/>
                </a:cubicBezTo>
                <a:cubicBezTo>
                  <a:pt x="280" y="139"/>
                  <a:pt x="280" y="144"/>
                  <a:pt x="280" y="148"/>
                </a:cubicBezTo>
                <a:close/>
              </a:path>
            </a:pathLst>
          </a:custGeom>
          <a:solidFill>
            <a:srgbClr val="91969B"/>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dirty="0">
              <a:latin typeface="Arial" panose="020B0604020202020204" pitchFamily="34" charset="0"/>
              <a:ea typeface="微软雅黑" panose="020B0503020204020204" pitchFamily="34" charset="-122"/>
              <a:sym typeface="Arial" panose="020B0604020202020204" pitchFamily="34" charset="0"/>
            </a:endParaRPr>
          </a:p>
        </p:txBody>
      </p:sp>
      <p:sp>
        <p:nvSpPr>
          <p:cNvPr id="64" name="任意多边形 24"/>
          <p:cNvSpPr/>
          <p:nvPr>
            <p:custDataLst>
              <p:tags r:id="rId26"/>
            </p:custDataLst>
          </p:nvPr>
        </p:nvSpPr>
        <p:spPr bwMode="auto">
          <a:xfrm>
            <a:off x="4877547" y="3610302"/>
            <a:ext cx="856933" cy="856933"/>
          </a:xfrm>
          <a:custGeom>
            <a:avLst/>
            <a:gdLst>
              <a:gd name="T0" fmla="*/ 232 w 234"/>
              <a:gd name="T1" fmla="*/ 112 h 234"/>
              <a:gd name="T2" fmla="*/ 122 w 234"/>
              <a:gd name="T3" fmla="*/ 232 h 234"/>
              <a:gd name="T4" fmla="*/ 3 w 234"/>
              <a:gd name="T5" fmla="*/ 122 h 234"/>
              <a:gd name="T6" fmla="*/ 112 w 234"/>
              <a:gd name="T7" fmla="*/ 3 h 234"/>
              <a:gd name="T8" fmla="*/ 232 w 234"/>
              <a:gd name="T9" fmla="*/ 112 h 234"/>
            </a:gdLst>
            <a:ahLst/>
            <a:cxnLst>
              <a:cxn ang="0">
                <a:pos x="T0" y="T1"/>
              </a:cxn>
              <a:cxn ang="0">
                <a:pos x="T2" y="T3"/>
              </a:cxn>
              <a:cxn ang="0">
                <a:pos x="T4" y="T5"/>
              </a:cxn>
              <a:cxn ang="0">
                <a:pos x="T6" y="T7"/>
              </a:cxn>
              <a:cxn ang="0">
                <a:pos x="T8" y="T9"/>
              </a:cxn>
            </a:cxnLst>
            <a:rect l="0" t="0" r="r" b="b"/>
            <a:pathLst>
              <a:path w="234" h="234">
                <a:moveTo>
                  <a:pt x="232" y="112"/>
                </a:moveTo>
                <a:cubicBezTo>
                  <a:pt x="234" y="175"/>
                  <a:pt x="185" y="229"/>
                  <a:pt x="122" y="232"/>
                </a:cubicBezTo>
                <a:cubicBezTo>
                  <a:pt x="59" y="234"/>
                  <a:pt x="6" y="185"/>
                  <a:pt x="3" y="122"/>
                </a:cubicBezTo>
                <a:cubicBezTo>
                  <a:pt x="0" y="59"/>
                  <a:pt x="49" y="6"/>
                  <a:pt x="112" y="3"/>
                </a:cubicBezTo>
                <a:cubicBezTo>
                  <a:pt x="176" y="0"/>
                  <a:pt x="229" y="49"/>
                  <a:pt x="232" y="112"/>
                </a:cubicBezTo>
                <a:close/>
              </a:path>
            </a:pathLst>
          </a:custGeom>
          <a:solidFill>
            <a:srgbClr val="778495">
              <a:lumMod val="60000"/>
              <a:lumOff val="40000"/>
            </a:srgb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a:latin typeface="Arial" panose="020B0604020202020204" pitchFamily="34" charset="0"/>
              <a:ea typeface="微软雅黑" panose="020B0503020204020204" pitchFamily="34" charset="-122"/>
              <a:sym typeface="Arial" panose="020B0604020202020204" pitchFamily="34" charset="0"/>
            </a:endParaRPr>
          </a:p>
        </p:txBody>
      </p:sp>
      <p:cxnSp>
        <p:nvCxnSpPr>
          <p:cNvPr id="42" name="直接连接符 41"/>
          <p:cNvCxnSpPr/>
          <p:nvPr>
            <p:custDataLst>
              <p:tags r:id="rId27"/>
            </p:custDataLst>
          </p:nvPr>
        </p:nvCxnSpPr>
        <p:spPr>
          <a:xfrm rot="16200000" flipH="1">
            <a:off x="5050478" y="1691495"/>
            <a:ext cx="0" cy="1363463"/>
          </a:xfrm>
          <a:prstGeom prst="line">
            <a:avLst/>
          </a:prstGeom>
          <a:solidFill>
            <a:srgbClr val="F5AA19"/>
          </a:solidFill>
          <a:ln>
            <a:solidFill>
              <a:srgbClr val="F5AA19"/>
            </a:solidFill>
          </a:ln>
        </p:spPr>
        <p:style>
          <a:lnRef idx="1">
            <a:srgbClr val="4276AA"/>
          </a:lnRef>
          <a:fillRef idx="0">
            <a:srgbClr val="4276AA"/>
          </a:fillRef>
          <a:effectRef idx="0">
            <a:srgbClr val="4276AA"/>
          </a:effectRef>
          <a:fontRef idx="minor">
            <a:srgbClr val="000000"/>
          </a:fontRef>
        </p:style>
      </p:cxnSp>
      <p:sp>
        <p:nvSpPr>
          <p:cNvPr id="43" name="椭圆 42"/>
          <p:cNvSpPr/>
          <p:nvPr>
            <p:custDataLst>
              <p:tags r:id="rId28"/>
            </p:custDataLst>
          </p:nvPr>
        </p:nvSpPr>
        <p:spPr>
          <a:xfrm rot="16200000" flipH="1">
            <a:off x="4331805" y="2339432"/>
            <a:ext cx="67582" cy="67582"/>
          </a:xfrm>
          <a:prstGeom prst="ellipse">
            <a:avLst/>
          </a:prstGeom>
          <a:solidFill>
            <a:srgbClr val="F5AA19"/>
          </a:solidFill>
          <a:ln>
            <a:solidFill>
              <a:srgbClr val="F5AA19"/>
            </a:solid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6" name="椭圆 45"/>
          <p:cNvSpPr/>
          <p:nvPr>
            <p:custDataLst>
              <p:tags r:id="rId29"/>
            </p:custDataLst>
          </p:nvPr>
        </p:nvSpPr>
        <p:spPr>
          <a:xfrm rot="5400000">
            <a:off x="7986844" y="3439924"/>
            <a:ext cx="67582" cy="67582"/>
          </a:xfrm>
          <a:prstGeom prst="ellipse">
            <a:avLst/>
          </a:prstGeom>
          <a:solidFill>
            <a:srgbClr val="4B5050"/>
          </a:solidFill>
          <a:ln>
            <a:solidFill>
              <a:srgbClr val="4B5050"/>
            </a:solid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1" name="文本框 50"/>
          <p:cNvSpPr txBox="1"/>
          <p:nvPr>
            <p:custDataLst>
              <p:tags r:id="rId30"/>
            </p:custDataLst>
          </p:nvPr>
        </p:nvSpPr>
        <p:spPr bwMode="auto">
          <a:xfrm>
            <a:off x="1011555" y="2212975"/>
            <a:ext cx="3283585" cy="405765"/>
          </a:xfrm>
          <a:prstGeom prst="rect">
            <a:avLst/>
          </a:prstGeom>
          <a:noFill/>
        </p:spPr>
        <p:txBody>
          <a:bodyPr wrap="square" lIns="90000" tIns="46800" rIns="90000" bIns="0" anchor="ctr">
            <a:spAutoFit/>
          </a:bodyPr>
          <a:lstStyle/>
          <a:p>
            <a:pPr algn="r">
              <a:lnSpc>
                <a:spcPct val="130000"/>
              </a:lnSpc>
            </a:pPr>
            <a:r>
              <a:rPr lang="zh-CN" altLang="en-US" b="1" spc="300">
                <a:latin typeface="Arial" panose="020B0604020202020204" pitchFamily="34" charset="0"/>
                <a:ea typeface="微软雅黑" panose="020B0503020204020204" pitchFamily="34" charset="-122"/>
                <a:cs typeface="+mn-ea"/>
                <a:sym typeface="Arial" panose="020B0604020202020204" pitchFamily="34" charset="0"/>
              </a:rPr>
              <a:t>9. 设计基本地震加速度</a:t>
            </a:r>
          </a:p>
        </p:txBody>
      </p:sp>
      <p:sp>
        <p:nvSpPr>
          <p:cNvPr id="52" name="矩形 51"/>
          <p:cNvSpPr/>
          <p:nvPr>
            <p:custDataLst>
              <p:tags r:id="rId31"/>
            </p:custDataLst>
          </p:nvPr>
        </p:nvSpPr>
        <p:spPr>
          <a:xfrm>
            <a:off x="1502410" y="2661285"/>
            <a:ext cx="2792730" cy="2113280"/>
          </a:xfrm>
          <a:prstGeom prst="rect">
            <a:avLst/>
          </a:prstGeom>
        </p:spPr>
        <p:txBody>
          <a:bodyPr wrap="square" lIns="90000" tIns="0" rIns="90000" bIns="46800">
            <a:spAutoFit/>
          </a:bodyPr>
          <a:lstStyle/>
          <a:p>
            <a:pPr algn="r">
              <a:lnSpc>
                <a:spcPct val="120000"/>
              </a:lnSpc>
              <a:defRPr/>
            </a:pPr>
            <a:r>
              <a:rPr lang="zh-CN" altLang="en-US" sz="1400" spc="150">
                <a:solidFill>
                  <a:srgbClr val="000000">
                    <a:lumMod val="100000"/>
                  </a:srgbClr>
                </a:solidFill>
                <a:latin typeface="Arial" panose="020B0604020202020204" pitchFamily="34" charset="0"/>
                <a:ea typeface="微软雅黑" panose="020B0503020204020204" pitchFamily="34" charset="-122"/>
                <a:sym typeface="Arial" panose="020B0604020202020204" pitchFamily="34" charset="0"/>
              </a:rPr>
              <a:t>地震加速度是指地震时地面运动的加速度，可以作为确定烈度的依据。设计基本地震加速度指的是50年设计基准期超越概率10%的地震加速度设计取值，6度0.050g、7度0.10g，7.5度0.15g 、8度0.20g、8.5度0.30g、9度0.40g。</a:t>
            </a:r>
          </a:p>
        </p:txBody>
      </p:sp>
      <p:cxnSp>
        <p:nvCxnSpPr>
          <p:cNvPr id="62" name="直接连接符 61"/>
          <p:cNvCxnSpPr/>
          <p:nvPr>
            <p:custDataLst>
              <p:tags r:id="rId32"/>
            </p:custDataLst>
          </p:nvPr>
        </p:nvCxnSpPr>
        <p:spPr>
          <a:xfrm rot="5400000">
            <a:off x="7513779" y="2961524"/>
            <a:ext cx="0" cy="1024390"/>
          </a:xfrm>
          <a:prstGeom prst="line">
            <a:avLst/>
          </a:prstGeom>
          <a:solidFill>
            <a:srgbClr val="4B5050"/>
          </a:solidFill>
          <a:ln>
            <a:solidFill>
              <a:srgbClr val="4B5050"/>
            </a:solidFill>
          </a:ln>
        </p:spPr>
        <p:style>
          <a:lnRef idx="1">
            <a:srgbClr val="4276AA"/>
          </a:lnRef>
          <a:fillRef idx="0">
            <a:srgbClr val="4276AA"/>
          </a:fillRef>
          <a:effectRef idx="0">
            <a:srgbClr val="4276AA"/>
          </a:effectRef>
          <a:fontRef idx="minor">
            <a:srgbClr val="000000"/>
          </a:fontRef>
        </p:style>
      </p:cxnSp>
      <p:sp>
        <p:nvSpPr>
          <p:cNvPr id="44" name="文本框 43"/>
          <p:cNvSpPr txBox="1"/>
          <p:nvPr>
            <p:custDataLst>
              <p:tags r:id="rId33"/>
            </p:custDataLst>
          </p:nvPr>
        </p:nvSpPr>
        <p:spPr bwMode="auto">
          <a:xfrm>
            <a:off x="8438515" y="3311525"/>
            <a:ext cx="2626360" cy="405765"/>
          </a:xfrm>
          <a:prstGeom prst="rect">
            <a:avLst/>
          </a:prstGeom>
          <a:noFill/>
        </p:spPr>
        <p:txBody>
          <a:bodyPr wrap="square" lIns="90000" tIns="46800" rIns="90000" bIns="0" anchor="ctr">
            <a:spAutoFit/>
          </a:bodyPr>
          <a:lstStyle/>
          <a:p>
            <a:pPr>
              <a:lnSpc>
                <a:spcPct val="130000"/>
              </a:lnSpc>
            </a:pPr>
            <a:r>
              <a:rPr lang="zh-CN" altLang="en-US" b="1" spc="300">
                <a:latin typeface="Arial" panose="020B0604020202020204" pitchFamily="34" charset="0"/>
                <a:ea typeface="微软雅黑" panose="020B0503020204020204" pitchFamily="34" charset="-122"/>
                <a:cs typeface="+mn-ea"/>
                <a:sym typeface="Arial" panose="020B0604020202020204" pitchFamily="34" charset="0"/>
              </a:rPr>
              <a:t>10. 设计地震分组</a:t>
            </a:r>
          </a:p>
        </p:txBody>
      </p:sp>
      <p:sp>
        <p:nvSpPr>
          <p:cNvPr id="45" name="矩形 44"/>
          <p:cNvSpPr/>
          <p:nvPr>
            <p:custDataLst>
              <p:tags r:id="rId34"/>
            </p:custDataLst>
          </p:nvPr>
        </p:nvSpPr>
        <p:spPr>
          <a:xfrm>
            <a:off x="8438298" y="3760100"/>
            <a:ext cx="2626577" cy="1854835"/>
          </a:xfrm>
          <a:prstGeom prst="rect">
            <a:avLst/>
          </a:prstGeom>
        </p:spPr>
        <p:txBody>
          <a:bodyPr wrap="square" lIns="90000" tIns="0" rIns="90000" bIns="46800">
            <a:spAutoFit/>
          </a:bodyPr>
          <a:lstStyle/>
          <a:p>
            <a:pPr>
              <a:lnSpc>
                <a:spcPct val="120000"/>
              </a:lnSpc>
              <a:defRPr/>
            </a:pPr>
            <a:r>
              <a:rPr lang="zh-CN" altLang="en-US" sz="1400" spc="150">
                <a:solidFill>
                  <a:srgbClr val="000000">
                    <a:lumMod val="100000"/>
                  </a:srgbClr>
                </a:solidFill>
                <a:latin typeface="Arial" panose="020B0604020202020204" pitchFamily="34" charset="0"/>
                <a:ea typeface="微软雅黑" panose="020B0503020204020204" pitchFamily="34" charset="-122"/>
                <a:sym typeface="Arial" panose="020B0604020202020204" pitchFamily="34" charset="0"/>
              </a:rPr>
              <a:t>设计地震分组实际上是用来表征地震震级及震中距影响的一个参量，它是一个与场地特征周期与峰值加速度有关的参量。第一、第二分组大概相当设计近震，第三分组大概相当于设计远震。</a:t>
            </a:r>
          </a:p>
        </p:txBody>
      </p:sp>
    </p:spTree>
    <p:custDataLst>
      <p:tags r:id="rId1"/>
    </p:custData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Rectangle 1"/>
          <p:cNvSpPr/>
          <p:nvPr/>
        </p:nvSpPr>
        <p:spPr>
          <a:xfrm rot="2700000">
            <a:off x="6385035" y="2645709"/>
            <a:ext cx="893103" cy="2415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2" name="Rectangle 82"/>
          <p:cNvSpPr/>
          <p:nvPr/>
        </p:nvSpPr>
        <p:spPr>
          <a:xfrm rot="2700000" flipH="1" flipV="1">
            <a:off x="4834034" y="4230147"/>
            <a:ext cx="893103" cy="2415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3" name="Rectangle 63"/>
          <p:cNvSpPr/>
          <p:nvPr/>
        </p:nvSpPr>
        <p:spPr>
          <a:xfrm rot="18900000" flipH="1">
            <a:off x="4834034" y="2645709"/>
            <a:ext cx="893103" cy="2415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6" name="Rectangle 64"/>
          <p:cNvSpPr/>
          <p:nvPr/>
        </p:nvSpPr>
        <p:spPr>
          <a:xfrm rot="18900000" flipV="1">
            <a:off x="6385035" y="4230147"/>
            <a:ext cx="893103" cy="2415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4" name="Freeform 14"/>
          <p:cNvSpPr/>
          <p:nvPr/>
        </p:nvSpPr>
        <p:spPr bwMode="auto">
          <a:xfrm>
            <a:off x="5458193" y="1546908"/>
            <a:ext cx="1241736" cy="1401390"/>
          </a:xfrm>
          <a:custGeom>
            <a:avLst/>
            <a:gdLst>
              <a:gd name="T0" fmla="*/ 465 w 488"/>
              <a:gd name="T1" fmla="*/ 123 h 553"/>
              <a:gd name="T2" fmla="*/ 268 w 488"/>
              <a:gd name="T3" fmla="*/ 8 h 553"/>
              <a:gd name="T4" fmla="*/ 221 w 488"/>
              <a:gd name="T5" fmla="*/ 8 h 553"/>
              <a:gd name="T6" fmla="*/ 24 w 488"/>
              <a:gd name="T7" fmla="*/ 123 h 553"/>
              <a:gd name="T8" fmla="*/ 0 w 488"/>
              <a:gd name="T9" fmla="*/ 163 h 553"/>
              <a:gd name="T10" fmla="*/ 0 w 488"/>
              <a:gd name="T11" fmla="*/ 392 h 553"/>
              <a:gd name="T12" fmla="*/ 24 w 488"/>
              <a:gd name="T13" fmla="*/ 432 h 553"/>
              <a:gd name="T14" fmla="*/ 221 w 488"/>
              <a:gd name="T15" fmla="*/ 547 h 553"/>
              <a:gd name="T16" fmla="*/ 244 w 488"/>
              <a:gd name="T17" fmla="*/ 553 h 553"/>
              <a:gd name="T18" fmla="*/ 268 w 488"/>
              <a:gd name="T19" fmla="*/ 547 h 553"/>
              <a:gd name="T20" fmla="*/ 465 w 488"/>
              <a:gd name="T21" fmla="*/ 432 h 553"/>
              <a:gd name="T22" fmla="*/ 488 w 488"/>
              <a:gd name="T23" fmla="*/ 392 h 553"/>
              <a:gd name="T24" fmla="*/ 488 w 488"/>
              <a:gd name="T25" fmla="*/ 163 h 553"/>
              <a:gd name="T26" fmla="*/ 465 w 488"/>
              <a:gd name="T27" fmla="*/ 12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553">
                <a:moveTo>
                  <a:pt x="465" y="123"/>
                </a:moveTo>
                <a:cubicBezTo>
                  <a:pt x="465" y="123"/>
                  <a:pt x="465" y="123"/>
                  <a:pt x="268" y="8"/>
                </a:cubicBezTo>
                <a:cubicBezTo>
                  <a:pt x="253" y="0"/>
                  <a:pt x="235" y="0"/>
                  <a:pt x="221" y="8"/>
                </a:cubicBezTo>
                <a:cubicBezTo>
                  <a:pt x="221" y="8"/>
                  <a:pt x="221" y="8"/>
                  <a:pt x="24" y="123"/>
                </a:cubicBezTo>
                <a:cubicBezTo>
                  <a:pt x="10" y="131"/>
                  <a:pt x="0" y="146"/>
                  <a:pt x="0" y="163"/>
                </a:cubicBezTo>
                <a:cubicBezTo>
                  <a:pt x="0" y="163"/>
                  <a:pt x="0" y="163"/>
                  <a:pt x="0" y="392"/>
                </a:cubicBezTo>
                <a:cubicBezTo>
                  <a:pt x="0" y="409"/>
                  <a:pt x="10" y="424"/>
                  <a:pt x="24" y="432"/>
                </a:cubicBezTo>
                <a:cubicBezTo>
                  <a:pt x="24" y="432"/>
                  <a:pt x="24" y="432"/>
                  <a:pt x="221" y="547"/>
                </a:cubicBezTo>
                <a:cubicBezTo>
                  <a:pt x="228" y="551"/>
                  <a:pt x="236" y="553"/>
                  <a:pt x="244" y="553"/>
                </a:cubicBezTo>
                <a:cubicBezTo>
                  <a:pt x="252" y="553"/>
                  <a:pt x="260" y="551"/>
                  <a:pt x="268" y="547"/>
                </a:cubicBezTo>
                <a:cubicBezTo>
                  <a:pt x="268" y="547"/>
                  <a:pt x="268" y="547"/>
                  <a:pt x="465" y="432"/>
                </a:cubicBezTo>
                <a:cubicBezTo>
                  <a:pt x="479" y="424"/>
                  <a:pt x="488" y="409"/>
                  <a:pt x="488" y="392"/>
                </a:cubicBezTo>
                <a:cubicBezTo>
                  <a:pt x="488" y="392"/>
                  <a:pt x="488" y="392"/>
                  <a:pt x="488" y="163"/>
                </a:cubicBezTo>
                <a:cubicBezTo>
                  <a:pt x="488" y="146"/>
                  <a:pt x="479" y="131"/>
                  <a:pt x="465" y="123"/>
                </a:cubicBezTo>
                <a:close/>
              </a:path>
            </a:pathLst>
          </a:custGeom>
          <a:solidFill>
            <a:schemeClr val="accent2"/>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85" name="Freeform 14"/>
          <p:cNvSpPr/>
          <p:nvPr/>
        </p:nvSpPr>
        <p:spPr bwMode="auto">
          <a:xfrm rot="5400000">
            <a:off x="6929037" y="2862949"/>
            <a:ext cx="1241736" cy="1401390"/>
          </a:xfrm>
          <a:custGeom>
            <a:avLst/>
            <a:gdLst>
              <a:gd name="T0" fmla="*/ 465 w 488"/>
              <a:gd name="T1" fmla="*/ 123 h 553"/>
              <a:gd name="T2" fmla="*/ 268 w 488"/>
              <a:gd name="T3" fmla="*/ 8 h 553"/>
              <a:gd name="T4" fmla="*/ 221 w 488"/>
              <a:gd name="T5" fmla="*/ 8 h 553"/>
              <a:gd name="T6" fmla="*/ 24 w 488"/>
              <a:gd name="T7" fmla="*/ 123 h 553"/>
              <a:gd name="T8" fmla="*/ 0 w 488"/>
              <a:gd name="T9" fmla="*/ 163 h 553"/>
              <a:gd name="T10" fmla="*/ 0 w 488"/>
              <a:gd name="T11" fmla="*/ 392 h 553"/>
              <a:gd name="T12" fmla="*/ 24 w 488"/>
              <a:gd name="T13" fmla="*/ 432 h 553"/>
              <a:gd name="T14" fmla="*/ 221 w 488"/>
              <a:gd name="T15" fmla="*/ 547 h 553"/>
              <a:gd name="T16" fmla="*/ 244 w 488"/>
              <a:gd name="T17" fmla="*/ 553 h 553"/>
              <a:gd name="T18" fmla="*/ 268 w 488"/>
              <a:gd name="T19" fmla="*/ 547 h 553"/>
              <a:gd name="T20" fmla="*/ 465 w 488"/>
              <a:gd name="T21" fmla="*/ 432 h 553"/>
              <a:gd name="T22" fmla="*/ 488 w 488"/>
              <a:gd name="T23" fmla="*/ 392 h 553"/>
              <a:gd name="T24" fmla="*/ 488 w 488"/>
              <a:gd name="T25" fmla="*/ 163 h 553"/>
              <a:gd name="T26" fmla="*/ 465 w 488"/>
              <a:gd name="T27" fmla="*/ 12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553">
                <a:moveTo>
                  <a:pt x="465" y="123"/>
                </a:moveTo>
                <a:cubicBezTo>
                  <a:pt x="465" y="123"/>
                  <a:pt x="465" y="123"/>
                  <a:pt x="268" y="8"/>
                </a:cubicBezTo>
                <a:cubicBezTo>
                  <a:pt x="253" y="0"/>
                  <a:pt x="235" y="0"/>
                  <a:pt x="221" y="8"/>
                </a:cubicBezTo>
                <a:cubicBezTo>
                  <a:pt x="221" y="8"/>
                  <a:pt x="221" y="8"/>
                  <a:pt x="24" y="123"/>
                </a:cubicBezTo>
                <a:cubicBezTo>
                  <a:pt x="10" y="131"/>
                  <a:pt x="0" y="146"/>
                  <a:pt x="0" y="163"/>
                </a:cubicBezTo>
                <a:cubicBezTo>
                  <a:pt x="0" y="163"/>
                  <a:pt x="0" y="163"/>
                  <a:pt x="0" y="392"/>
                </a:cubicBezTo>
                <a:cubicBezTo>
                  <a:pt x="0" y="409"/>
                  <a:pt x="10" y="424"/>
                  <a:pt x="24" y="432"/>
                </a:cubicBezTo>
                <a:cubicBezTo>
                  <a:pt x="24" y="432"/>
                  <a:pt x="24" y="432"/>
                  <a:pt x="221" y="547"/>
                </a:cubicBezTo>
                <a:cubicBezTo>
                  <a:pt x="228" y="551"/>
                  <a:pt x="236" y="553"/>
                  <a:pt x="244" y="553"/>
                </a:cubicBezTo>
                <a:cubicBezTo>
                  <a:pt x="252" y="553"/>
                  <a:pt x="260" y="551"/>
                  <a:pt x="268" y="547"/>
                </a:cubicBezTo>
                <a:cubicBezTo>
                  <a:pt x="268" y="547"/>
                  <a:pt x="268" y="547"/>
                  <a:pt x="465" y="432"/>
                </a:cubicBezTo>
                <a:cubicBezTo>
                  <a:pt x="479" y="424"/>
                  <a:pt x="488" y="409"/>
                  <a:pt x="488" y="392"/>
                </a:cubicBezTo>
                <a:cubicBezTo>
                  <a:pt x="488" y="392"/>
                  <a:pt x="488" y="392"/>
                  <a:pt x="488" y="163"/>
                </a:cubicBezTo>
                <a:cubicBezTo>
                  <a:pt x="488" y="146"/>
                  <a:pt x="479" y="131"/>
                  <a:pt x="465" y="123"/>
                </a:cubicBezTo>
                <a:close/>
              </a:path>
            </a:pathLst>
          </a:custGeom>
          <a:solidFill>
            <a:srgbClr val="C00000"/>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87" name="Freeform 14"/>
          <p:cNvSpPr/>
          <p:nvPr/>
        </p:nvSpPr>
        <p:spPr bwMode="auto">
          <a:xfrm>
            <a:off x="5458193" y="4189255"/>
            <a:ext cx="1241736" cy="1401390"/>
          </a:xfrm>
          <a:custGeom>
            <a:avLst/>
            <a:gdLst>
              <a:gd name="T0" fmla="*/ 465 w 488"/>
              <a:gd name="T1" fmla="*/ 123 h 553"/>
              <a:gd name="T2" fmla="*/ 268 w 488"/>
              <a:gd name="T3" fmla="*/ 8 h 553"/>
              <a:gd name="T4" fmla="*/ 221 w 488"/>
              <a:gd name="T5" fmla="*/ 8 h 553"/>
              <a:gd name="T6" fmla="*/ 24 w 488"/>
              <a:gd name="T7" fmla="*/ 123 h 553"/>
              <a:gd name="T8" fmla="*/ 0 w 488"/>
              <a:gd name="T9" fmla="*/ 163 h 553"/>
              <a:gd name="T10" fmla="*/ 0 w 488"/>
              <a:gd name="T11" fmla="*/ 392 h 553"/>
              <a:gd name="T12" fmla="*/ 24 w 488"/>
              <a:gd name="T13" fmla="*/ 432 h 553"/>
              <a:gd name="T14" fmla="*/ 221 w 488"/>
              <a:gd name="T15" fmla="*/ 547 h 553"/>
              <a:gd name="T16" fmla="*/ 244 w 488"/>
              <a:gd name="T17" fmla="*/ 553 h 553"/>
              <a:gd name="T18" fmla="*/ 268 w 488"/>
              <a:gd name="T19" fmla="*/ 547 h 553"/>
              <a:gd name="T20" fmla="*/ 465 w 488"/>
              <a:gd name="T21" fmla="*/ 432 h 553"/>
              <a:gd name="T22" fmla="*/ 488 w 488"/>
              <a:gd name="T23" fmla="*/ 392 h 553"/>
              <a:gd name="T24" fmla="*/ 488 w 488"/>
              <a:gd name="T25" fmla="*/ 163 h 553"/>
              <a:gd name="T26" fmla="*/ 465 w 488"/>
              <a:gd name="T27" fmla="*/ 12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553">
                <a:moveTo>
                  <a:pt x="465" y="123"/>
                </a:moveTo>
                <a:cubicBezTo>
                  <a:pt x="465" y="123"/>
                  <a:pt x="465" y="123"/>
                  <a:pt x="268" y="8"/>
                </a:cubicBezTo>
                <a:cubicBezTo>
                  <a:pt x="253" y="0"/>
                  <a:pt x="235" y="0"/>
                  <a:pt x="221" y="8"/>
                </a:cubicBezTo>
                <a:cubicBezTo>
                  <a:pt x="221" y="8"/>
                  <a:pt x="221" y="8"/>
                  <a:pt x="24" y="123"/>
                </a:cubicBezTo>
                <a:cubicBezTo>
                  <a:pt x="10" y="131"/>
                  <a:pt x="0" y="146"/>
                  <a:pt x="0" y="163"/>
                </a:cubicBezTo>
                <a:cubicBezTo>
                  <a:pt x="0" y="163"/>
                  <a:pt x="0" y="163"/>
                  <a:pt x="0" y="392"/>
                </a:cubicBezTo>
                <a:cubicBezTo>
                  <a:pt x="0" y="409"/>
                  <a:pt x="10" y="424"/>
                  <a:pt x="24" y="432"/>
                </a:cubicBezTo>
                <a:cubicBezTo>
                  <a:pt x="24" y="432"/>
                  <a:pt x="24" y="432"/>
                  <a:pt x="221" y="547"/>
                </a:cubicBezTo>
                <a:cubicBezTo>
                  <a:pt x="228" y="551"/>
                  <a:pt x="236" y="553"/>
                  <a:pt x="244" y="553"/>
                </a:cubicBezTo>
                <a:cubicBezTo>
                  <a:pt x="252" y="553"/>
                  <a:pt x="260" y="551"/>
                  <a:pt x="268" y="547"/>
                </a:cubicBezTo>
                <a:cubicBezTo>
                  <a:pt x="268" y="547"/>
                  <a:pt x="268" y="547"/>
                  <a:pt x="465" y="432"/>
                </a:cubicBezTo>
                <a:cubicBezTo>
                  <a:pt x="479" y="424"/>
                  <a:pt x="488" y="409"/>
                  <a:pt x="488" y="392"/>
                </a:cubicBezTo>
                <a:cubicBezTo>
                  <a:pt x="488" y="392"/>
                  <a:pt x="488" y="392"/>
                  <a:pt x="488" y="163"/>
                </a:cubicBezTo>
                <a:cubicBezTo>
                  <a:pt x="488" y="146"/>
                  <a:pt x="479" y="131"/>
                  <a:pt x="465" y="123"/>
                </a:cubicBezTo>
                <a:close/>
              </a:path>
            </a:pathLst>
          </a:custGeom>
          <a:solidFill>
            <a:srgbClr val="7030A0"/>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88" name="Freeform 14"/>
          <p:cNvSpPr/>
          <p:nvPr/>
        </p:nvSpPr>
        <p:spPr bwMode="auto">
          <a:xfrm rot="1800000">
            <a:off x="3941399" y="2857996"/>
            <a:ext cx="1241736" cy="1401390"/>
          </a:xfrm>
          <a:custGeom>
            <a:avLst/>
            <a:gdLst>
              <a:gd name="T0" fmla="*/ 465 w 488"/>
              <a:gd name="T1" fmla="*/ 123 h 553"/>
              <a:gd name="T2" fmla="*/ 268 w 488"/>
              <a:gd name="T3" fmla="*/ 8 h 553"/>
              <a:gd name="T4" fmla="*/ 221 w 488"/>
              <a:gd name="T5" fmla="*/ 8 h 553"/>
              <a:gd name="T6" fmla="*/ 24 w 488"/>
              <a:gd name="T7" fmla="*/ 123 h 553"/>
              <a:gd name="T8" fmla="*/ 0 w 488"/>
              <a:gd name="T9" fmla="*/ 163 h 553"/>
              <a:gd name="T10" fmla="*/ 0 w 488"/>
              <a:gd name="T11" fmla="*/ 392 h 553"/>
              <a:gd name="T12" fmla="*/ 24 w 488"/>
              <a:gd name="T13" fmla="*/ 432 h 553"/>
              <a:gd name="T14" fmla="*/ 221 w 488"/>
              <a:gd name="T15" fmla="*/ 547 h 553"/>
              <a:gd name="T16" fmla="*/ 244 w 488"/>
              <a:gd name="T17" fmla="*/ 553 h 553"/>
              <a:gd name="T18" fmla="*/ 268 w 488"/>
              <a:gd name="T19" fmla="*/ 547 h 553"/>
              <a:gd name="T20" fmla="*/ 465 w 488"/>
              <a:gd name="T21" fmla="*/ 432 h 553"/>
              <a:gd name="T22" fmla="*/ 488 w 488"/>
              <a:gd name="T23" fmla="*/ 392 h 553"/>
              <a:gd name="T24" fmla="*/ 488 w 488"/>
              <a:gd name="T25" fmla="*/ 163 h 553"/>
              <a:gd name="T26" fmla="*/ 465 w 488"/>
              <a:gd name="T27" fmla="*/ 12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553">
                <a:moveTo>
                  <a:pt x="465" y="123"/>
                </a:moveTo>
                <a:cubicBezTo>
                  <a:pt x="465" y="123"/>
                  <a:pt x="465" y="123"/>
                  <a:pt x="268" y="8"/>
                </a:cubicBezTo>
                <a:cubicBezTo>
                  <a:pt x="253" y="0"/>
                  <a:pt x="235" y="0"/>
                  <a:pt x="221" y="8"/>
                </a:cubicBezTo>
                <a:cubicBezTo>
                  <a:pt x="221" y="8"/>
                  <a:pt x="221" y="8"/>
                  <a:pt x="24" y="123"/>
                </a:cubicBezTo>
                <a:cubicBezTo>
                  <a:pt x="10" y="131"/>
                  <a:pt x="0" y="146"/>
                  <a:pt x="0" y="163"/>
                </a:cubicBezTo>
                <a:cubicBezTo>
                  <a:pt x="0" y="163"/>
                  <a:pt x="0" y="163"/>
                  <a:pt x="0" y="392"/>
                </a:cubicBezTo>
                <a:cubicBezTo>
                  <a:pt x="0" y="409"/>
                  <a:pt x="10" y="424"/>
                  <a:pt x="24" y="432"/>
                </a:cubicBezTo>
                <a:cubicBezTo>
                  <a:pt x="24" y="432"/>
                  <a:pt x="24" y="432"/>
                  <a:pt x="221" y="547"/>
                </a:cubicBezTo>
                <a:cubicBezTo>
                  <a:pt x="228" y="551"/>
                  <a:pt x="236" y="553"/>
                  <a:pt x="244" y="553"/>
                </a:cubicBezTo>
                <a:cubicBezTo>
                  <a:pt x="252" y="553"/>
                  <a:pt x="260" y="551"/>
                  <a:pt x="268" y="547"/>
                </a:cubicBezTo>
                <a:cubicBezTo>
                  <a:pt x="268" y="547"/>
                  <a:pt x="268" y="547"/>
                  <a:pt x="465" y="432"/>
                </a:cubicBezTo>
                <a:cubicBezTo>
                  <a:pt x="479" y="424"/>
                  <a:pt x="488" y="409"/>
                  <a:pt x="488" y="392"/>
                </a:cubicBezTo>
                <a:cubicBezTo>
                  <a:pt x="488" y="392"/>
                  <a:pt x="488" y="392"/>
                  <a:pt x="488" y="163"/>
                </a:cubicBezTo>
                <a:cubicBezTo>
                  <a:pt x="488" y="146"/>
                  <a:pt x="479" y="131"/>
                  <a:pt x="465" y="123"/>
                </a:cubicBezTo>
                <a:close/>
              </a:path>
            </a:pathLst>
          </a:custGeom>
          <a:solidFill>
            <a:srgbClr val="92D050"/>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90" name="Freeform 111"/>
          <p:cNvSpPr/>
          <p:nvPr/>
        </p:nvSpPr>
        <p:spPr bwMode="auto">
          <a:xfrm rot="21545399">
            <a:off x="5921951" y="2010948"/>
            <a:ext cx="314221" cy="356660"/>
          </a:xfrm>
          <a:custGeom>
            <a:avLst/>
            <a:gdLst>
              <a:gd name="T0" fmla="*/ 1004 w 1023"/>
              <a:gd name="T1" fmla="*/ 718 h 1163"/>
              <a:gd name="T2" fmla="*/ 826 w 1023"/>
              <a:gd name="T3" fmla="*/ 494 h 1163"/>
              <a:gd name="T4" fmla="*/ 826 w 1023"/>
              <a:gd name="T5" fmla="*/ 314 h 1163"/>
              <a:gd name="T6" fmla="*/ 826 w 1023"/>
              <a:gd name="T7" fmla="*/ 228 h 1163"/>
              <a:gd name="T8" fmla="*/ 776 w 1023"/>
              <a:gd name="T9" fmla="*/ 126 h 1163"/>
              <a:gd name="T10" fmla="*/ 820 w 1023"/>
              <a:gd name="T11" fmla="*/ 42 h 1163"/>
              <a:gd name="T12" fmla="*/ 819 w 1023"/>
              <a:gd name="T13" fmla="*/ 14 h 1163"/>
              <a:gd name="T14" fmla="*/ 795 w 1023"/>
              <a:gd name="T15" fmla="*/ 0 h 1163"/>
              <a:gd name="T16" fmla="*/ 29 w 1023"/>
              <a:gd name="T17" fmla="*/ 0 h 1163"/>
              <a:gd name="T18" fmla="*/ 0 w 1023"/>
              <a:gd name="T19" fmla="*/ 29 h 1163"/>
              <a:gd name="T20" fmla="*/ 1 w 1023"/>
              <a:gd name="T21" fmla="*/ 1100 h 1163"/>
              <a:gd name="T22" fmla="*/ 139 w 1023"/>
              <a:gd name="T23" fmla="*/ 1100 h 1163"/>
              <a:gd name="T24" fmla="*/ 139 w 1023"/>
              <a:gd name="T25" fmla="*/ 225 h 1163"/>
              <a:gd name="T26" fmla="*/ 58 w 1023"/>
              <a:gd name="T27" fmla="*/ 225 h 1163"/>
              <a:gd name="T28" fmla="*/ 58 w 1023"/>
              <a:gd name="T29" fmla="*/ 58 h 1163"/>
              <a:gd name="T30" fmla="*/ 747 w 1023"/>
              <a:gd name="T31" fmla="*/ 58 h 1163"/>
              <a:gd name="T32" fmla="*/ 718 w 1023"/>
              <a:gd name="T33" fmla="*/ 113 h 1163"/>
              <a:gd name="T34" fmla="*/ 718 w 1023"/>
              <a:gd name="T35" fmla="*/ 140 h 1163"/>
              <a:gd name="T36" fmla="*/ 762 w 1023"/>
              <a:gd name="T37" fmla="*/ 225 h 1163"/>
              <a:gd name="T38" fmla="*/ 196 w 1023"/>
              <a:gd name="T39" fmla="*/ 225 h 1163"/>
              <a:gd name="T40" fmla="*/ 196 w 1023"/>
              <a:gd name="T41" fmla="*/ 1100 h 1163"/>
              <a:gd name="T42" fmla="*/ 302 w 1023"/>
              <a:gd name="T43" fmla="*/ 1100 h 1163"/>
              <a:gd name="T44" fmla="*/ 393 w 1023"/>
              <a:gd name="T45" fmla="*/ 1100 h 1163"/>
              <a:gd name="T46" fmla="*/ 566 w 1023"/>
              <a:gd name="T47" fmla="*/ 1100 h 1163"/>
              <a:gd name="T48" fmla="*/ 638 w 1023"/>
              <a:gd name="T49" fmla="*/ 1163 h 1163"/>
              <a:gd name="T50" fmla="*/ 789 w 1023"/>
              <a:gd name="T51" fmla="*/ 1163 h 1163"/>
              <a:gd name="T52" fmla="*/ 862 w 1023"/>
              <a:gd name="T53" fmla="*/ 1090 h 1163"/>
              <a:gd name="T54" fmla="*/ 862 w 1023"/>
              <a:gd name="T55" fmla="*/ 841 h 1163"/>
              <a:gd name="T56" fmla="*/ 949 w 1023"/>
              <a:gd name="T57" fmla="*/ 841 h 1163"/>
              <a:gd name="T58" fmla="*/ 950 w 1023"/>
              <a:gd name="T59" fmla="*/ 841 h 1163"/>
              <a:gd name="T60" fmla="*/ 1023 w 1023"/>
              <a:gd name="T61" fmla="*/ 768 h 1163"/>
              <a:gd name="T62" fmla="*/ 1004 w 1023"/>
              <a:gd name="T63" fmla="*/ 718 h 1163"/>
              <a:gd name="T64" fmla="*/ 784 w 1023"/>
              <a:gd name="T65" fmla="*/ 765 h 1163"/>
              <a:gd name="T66" fmla="*/ 784 w 1023"/>
              <a:gd name="T67" fmla="*/ 1087 h 1163"/>
              <a:gd name="T68" fmla="*/ 634 w 1023"/>
              <a:gd name="T69" fmla="*/ 1087 h 1163"/>
              <a:gd name="T70" fmla="*/ 634 w 1023"/>
              <a:gd name="T71" fmla="*/ 765 h 1163"/>
              <a:gd name="T72" fmla="*/ 473 w 1023"/>
              <a:gd name="T73" fmla="*/ 765 h 1163"/>
              <a:gd name="T74" fmla="*/ 709 w 1023"/>
              <a:gd name="T75" fmla="*/ 467 h 1163"/>
              <a:gd name="T76" fmla="*/ 945 w 1023"/>
              <a:gd name="T77" fmla="*/ 765 h 1163"/>
              <a:gd name="T78" fmla="*/ 784 w 1023"/>
              <a:gd name="T79" fmla="*/ 765 h 1163"/>
              <a:gd name="T80" fmla="*/ 784 w 1023"/>
              <a:gd name="T81" fmla="*/ 765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23" h="1163">
                <a:moveTo>
                  <a:pt x="1004" y="718"/>
                </a:moveTo>
                <a:lnTo>
                  <a:pt x="826" y="494"/>
                </a:lnTo>
                <a:lnTo>
                  <a:pt x="826" y="314"/>
                </a:lnTo>
                <a:cubicBezTo>
                  <a:pt x="826" y="314"/>
                  <a:pt x="826" y="229"/>
                  <a:pt x="826" y="228"/>
                </a:cubicBezTo>
                <a:lnTo>
                  <a:pt x="776" y="126"/>
                </a:lnTo>
                <a:lnTo>
                  <a:pt x="820" y="42"/>
                </a:lnTo>
                <a:cubicBezTo>
                  <a:pt x="825" y="33"/>
                  <a:pt x="825" y="23"/>
                  <a:pt x="819" y="14"/>
                </a:cubicBezTo>
                <a:cubicBezTo>
                  <a:pt x="814" y="5"/>
                  <a:pt x="805" y="0"/>
                  <a:pt x="795" y="0"/>
                </a:cubicBezTo>
                <a:lnTo>
                  <a:pt x="29" y="0"/>
                </a:lnTo>
                <a:cubicBezTo>
                  <a:pt x="13" y="0"/>
                  <a:pt x="0" y="13"/>
                  <a:pt x="0" y="29"/>
                </a:cubicBezTo>
                <a:lnTo>
                  <a:pt x="1" y="1100"/>
                </a:lnTo>
                <a:lnTo>
                  <a:pt x="139" y="1100"/>
                </a:lnTo>
                <a:lnTo>
                  <a:pt x="139" y="225"/>
                </a:lnTo>
                <a:lnTo>
                  <a:pt x="58" y="225"/>
                </a:lnTo>
                <a:lnTo>
                  <a:pt x="58" y="58"/>
                </a:lnTo>
                <a:lnTo>
                  <a:pt x="747" y="58"/>
                </a:lnTo>
                <a:lnTo>
                  <a:pt x="718" y="113"/>
                </a:lnTo>
                <a:cubicBezTo>
                  <a:pt x="714" y="121"/>
                  <a:pt x="714" y="131"/>
                  <a:pt x="718" y="140"/>
                </a:cubicBezTo>
                <a:lnTo>
                  <a:pt x="762" y="225"/>
                </a:lnTo>
                <a:lnTo>
                  <a:pt x="196" y="225"/>
                </a:lnTo>
                <a:lnTo>
                  <a:pt x="196" y="1100"/>
                </a:lnTo>
                <a:lnTo>
                  <a:pt x="302" y="1100"/>
                </a:lnTo>
                <a:lnTo>
                  <a:pt x="393" y="1100"/>
                </a:lnTo>
                <a:lnTo>
                  <a:pt x="566" y="1100"/>
                </a:lnTo>
                <a:cubicBezTo>
                  <a:pt x="570" y="1136"/>
                  <a:pt x="601" y="1163"/>
                  <a:pt x="638" y="1163"/>
                </a:cubicBezTo>
                <a:lnTo>
                  <a:pt x="789" y="1163"/>
                </a:lnTo>
                <a:cubicBezTo>
                  <a:pt x="829" y="1163"/>
                  <a:pt x="862" y="1131"/>
                  <a:pt x="862" y="1090"/>
                </a:cubicBezTo>
                <a:lnTo>
                  <a:pt x="862" y="841"/>
                </a:lnTo>
                <a:lnTo>
                  <a:pt x="949" y="841"/>
                </a:lnTo>
                <a:lnTo>
                  <a:pt x="950" y="841"/>
                </a:lnTo>
                <a:cubicBezTo>
                  <a:pt x="990" y="841"/>
                  <a:pt x="1023" y="808"/>
                  <a:pt x="1023" y="768"/>
                </a:cubicBezTo>
                <a:cubicBezTo>
                  <a:pt x="1023" y="749"/>
                  <a:pt x="1016" y="731"/>
                  <a:pt x="1004" y="718"/>
                </a:cubicBezTo>
                <a:close/>
                <a:moveTo>
                  <a:pt x="784" y="765"/>
                </a:moveTo>
                <a:lnTo>
                  <a:pt x="784" y="1087"/>
                </a:lnTo>
                <a:lnTo>
                  <a:pt x="634" y="1087"/>
                </a:lnTo>
                <a:lnTo>
                  <a:pt x="634" y="765"/>
                </a:lnTo>
                <a:lnTo>
                  <a:pt x="473" y="765"/>
                </a:lnTo>
                <a:lnTo>
                  <a:pt x="709" y="467"/>
                </a:lnTo>
                <a:lnTo>
                  <a:pt x="945" y="765"/>
                </a:lnTo>
                <a:lnTo>
                  <a:pt x="784" y="765"/>
                </a:lnTo>
                <a:lnTo>
                  <a:pt x="784" y="765"/>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92" name="Freeform 122"/>
          <p:cNvSpPr>
            <a:spLocks noEditPoints="1"/>
          </p:cNvSpPr>
          <p:nvPr/>
        </p:nvSpPr>
        <p:spPr bwMode="auto">
          <a:xfrm>
            <a:off x="7371656" y="3381038"/>
            <a:ext cx="365763" cy="365211"/>
          </a:xfrm>
          <a:custGeom>
            <a:avLst/>
            <a:gdLst>
              <a:gd name="T0" fmla="*/ 4551 w 6827"/>
              <a:gd name="T1" fmla="*/ 2276 h 6827"/>
              <a:gd name="T2" fmla="*/ 4551 w 6827"/>
              <a:gd name="T3" fmla="*/ 0 h 6827"/>
              <a:gd name="T4" fmla="*/ 0 w 6827"/>
              <a:gd name="T5" fmla="*/ 0 h 6827"/>
              <a:gd name="T6" fmla="*/ 0 w 6827"/>
              <a:gd name="T7" fmla="*/ 4551 h 6827"/>
              <a:gd name="T8" fmla="*/ 2276 w 6827"/>
              <a:gd name="T9" fmla="*/ 4551 h 6827"/>
              <a:gd name="T10" fmla="*/ 2276 w 6827"/>
              <a:gd name="T11" fmla="*/ 6827 h 6827"/>
              <a:gd name="T12" fmla="*/ 6827 w 6827"/>
              <a:gd name="T13" fmla="*/ 6827 h 6827"/>
              <a:gd name="T14" fmla="*/ 6827 w 6827"/>
              <a:gd name="T15" fmla="*/ 2276 h 6827"/>
              <a:gd name="T16" fmla="*/ 4551 w 6827"/>
              <a:gd name="T17" fmla="*/ 2276 h 6827"/>
              <a:gd name="T18" fmla="*/ 4137 w 6827"/>
              <a:gd name="T19" fmla="*/ 4551 h 6827"/>
              <a:gd name="T20" fmla="*/ 4551 w 6827"/>
              <a:gd name="T21" fmla="*/ 4551 h 6827"/>
              <a:gd name="T22" fmla="*/ 4551 w 6827"/>
              <a:gd name="T23" fmla="*/ 4137 h 6827"/>
              <a:gd name="T24" fmla="*/ 4965 w 6827"/>
              <a:gd name="T25" fmla="*/ 4137 h 6827"/>
              <a:gd name="T26" fmla="*/ 4965 w 6827"/>
              <a:gd name="T27" fmla="*/ 4965 h 6827"/>
              <a:gd name="T28" fmla="*/ 4137 w 6827"/>
              <a:gd name="T29" fmla="*/ 4965 h 6827"/>
              <a:gd name="T30" fmla="*/ 4137 w 6827"/>
              <a:gd name="T31" fmla="*/ 4551 h 6827"/>
              <a:gd name="T32" fmla="*/ 621 w 6827"/>
              <a:gd name="T33" fmla="*/ 3931 h 6827"/>
              <a:gd name="T34" fmla="*/ 621 w 6827"/>
              <a:gd name="T35" fmla="*/ 621 h 6827"/>
              <a:gd name="T36" fmla="*/ 3930 w 6827"/>
              <a:gd name="T37" fmla="*/ 621 h 6827"/>
              <a:gd name="T38" fmla="*/ 3930 w 6827"/>
              <a:gd name="T39" fmla="*/ 3930 h 6827"/>
              <a:gd name="T40" fmla="*/ 621 w 6827"/>
              <a:gd name="T41" fmla="*/ 3930 h 6827"/>
              <a:gd name="T42" fmla="*/ 621 w 6827"/>
              <a:gd name="T43" fmla="*/ 3931 h 6827"/>
              <a:gd name="T44" fmla="*/ 6206 w 6827"/>
              <a:gd name="T45" fmla="*/ 6206 h 6827"/>
              <a:gd name="T46" fmla="*/ 2896 w 6827"/>
              <a:gd name="T47" fmla="*/ 6206 h 6827"/>
              <a:gd name="T48" fmla="*/ 2896 w 6827"/>
              <a:gd name="T49" fmla="*/ 4551 h 6827"/>
              <a:gd name="T50" fmla="*/ 3517 w 6827"/>
              <a:gd name="T51" fmla="*/ 4551 h 6827"/>
              <a:gd name="T52" fmla="*/ 3517 w 6827"/>
              <a:gd name="T53" fmla="*/ 5585 h 6827"/>
              <a:gd name="T54" fmla="*/ 5585 w 6827"/>
              <a:gd name="T55" fmla="*/ 5585 h 6827"/>
              <a:gd name="T56" fmla="*/ 5585 w 6827"/>
              <a:gd name="T57" fmla="*/ 3517 h 6827"/>
              <a:gd name="T58" fmla="*/ 4551 w 6827"/>
              <a:gd name="T59" fmla="*/ 3517 h 6827"/>
              <a:gd name="T60" fmla="*/ 4551 w 6827"/>
              <a:gd name="T61" fmla="*/ 2896 h 6827"/>
              <a:gd name="T62" fmla="*/ 6206 w 6827"/>
              <a:gd name="T63" fmla="*/ 2896 h 6827"/>
              <a:gd name="T64" fmla="*/ 6206 w 6827"/>
              <a:gd name="T65" fmla="*/ 6206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827" h="6827">
                <a:moveTo>
                  <a:pt x="4551" y="2276"/>
                </a:moveTo>
                <a:lnTo>
                  <a:pt x="4551" y="0"/>
                </a:lnTo>
                <a:lnTo>
                  <a:pt x="0" y="0"/>
                </a:lnTo>
                <a:lnTo>
                  <a:pt x="0" y="4551"/>
                </a:lnTo>
                <a:lnTo>
                  <a:pt x="2276" y="4551"/>
                </a:lnTo>
                <a:lnTo>
                  <a:pt x="2276" y="6827"/>
                </a:lnTo>
                <a:lnTo>
                  <a:pt x="6827" y="6827"/>
                </a:lnTo>
                <a:lnTo>
                  <a:pt x="6827" y="2276"/>
                </a:lnTo>
                <a:lnTo>
                  <a:pt x="4551" y="2276"/>
                </a:lnTo>
                <a:close/>
                <a:moveTo>
                  <a:pt x="4137" y="4551"/>
                </a:moveTo>
                <a:lnTo>
                  <a:pt x="4551" y="4551"/>
                </a:lnTo>
                <a:lnTo>
                  <a:pt x="4551" y="4137"/>
                </a:lnTo>
                <a:lnTo>
                  <a:pt x="4965" y="4137"/>
                </a:lnTo>
                <a:lnTo>
                  <a:pt x="4965" y="4965"/>
                </a:lnTo>
                <a:lnTo>
                  <a:pt x="4137" y="4965"/>
                </a:lnTo>
                <a:lnTo>
                  <a:pt x="4137" y="4551"/>
                </a:lnTo>
                <a:close/>
                <a:moveTo>
                  <a:pt x="621" y="3931"/>
                </a:moveTo>
                <a:lnTo>
                  <a:pt x="621" y="621"/>
                </a:lnTo>
                <a:lnTo>
                  <a:pt x="3930" y="621"/>
                </a:lnTo>
                <a:lnTo>
                  <a:pt x="3930" y="3930"/>
                </a:lnTo>
                <a:lnTo>
                  <a:pt x="621" y="3930"/>
                </a:lnTo>
                <a:lnTo>
                  <a:pt x="621" y="3931"/>
                </a:lnTo>
                <a:close/>
                <a:moveTo>
                  <a:pt x="6206" y="6206"/>
                </a:moveTo>
                <a:lnTo>
                  <a:pt x="2896" y="6206"/>
                </a:lnTo>
                <a:lnTo>
                  <a:pt x="2896" y="4551"/>
                </a:lnTo>
                <a:lnTo>
                  <a:pt x="3517" y="4551"/>
                </a:lnTo>
                <a:lnTo>
                  <a:pt x="3517" y="5585"/>
                </a:lnTo>
                <a:lnTo>
                  <a:pt x="5585" y="5585"/>
                </a:lnTo>
                <a:lnTo>
                  <a:pt x="5585" y="3517"/>
                </a:lnTo>
                <a:lnTo>
                  <a:pt x="4551" y="3517"/>
                </a:lnTo>
                <a:lnTo>
                  <a:pt x="4551" y="2896"/>
                </a:lnTo>
                <a:lnTo>
                  <a:pt x="6206" y="2896"/>
                </a:lnTo>
                <a:lnTo>
                  <a:pt x="6206" y="6206"/>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2" name="矩形 1"/>
          <p:cNvSpPr/>
          <p:nvPr/>
        </p:nvSpPr>
        <p:spPr>
          <a:xfrm>
            <a:off x="5264150" y="3235960"/>
            <a:ext cx="1584960" cy="645160"/>
          </a:xfrm>
          <a:prstGeom prst="rect">
            <a:avLst/>
          </a:prstGeom>
        </p:spPr>
        <p:txBody>
          <a:bodyPr wrap="square">
            <a:spAutoFit/>
          </a:bodyPr>
          <a:lstStyle/>
          <a:p>
            <a:pPr lvl="0" algn="ctr" defTabSz="1217930">
              <a:defRPr/>
            </a:pPr>
            <a:r>
              <a:rPr lang="zh-CN" altLang="en-US" b="1" kern="0" dirty="0">
                <a:solidFill>
                  <a:schemeClr val="accent1"/>
                </a:solidFill>
                <a:latin typeface="思源黑体" panose="020B0400000000000000" pitchFamily="34" charset="-122"/>
                <a:ea typeface="思源黑体" panose="020B0400000000000000" pitchFamily="34" charset="-122"/>
                <a:sym typeface="思源黑体" panose="020B0400000000000000" pitchFamily="34" charset="-122"/>
              </a:rPr>
              <a:t>建筑物场地土可分为四类</a:t>
            </a:r>
          </a:p>
        </p:txBody>
      </p:sp>
      <p:sp>
        <p:nvSpPr>
          <p:cNvPr id="41" name="矩形 40"/>
          <p:cNvSpPr/>
          <p:nvPr/>
        </p:nvSpPr>
        <p:spPr>
          <a:xfrm>
            <a:off x="1212215" y="2288540"/>
            <a:ext cx="2592000" cy="650240"/>
          </a:xfrm>
          <a:prstGeom prst="rect">
            <a:avLst/>
          </a:prstGeom>
        </p:spPr>
        <p:txBody>
          <a:bodyPr wrap="square" anchor="ctr" anchorCtr="0">
            <a:spAutoFit/>
          </a:bodyPr>
          <a:lstStyle/>
          <a:p>
            <a:pPr marL="0" marR="0" lvl="0" indent="0"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solidFill>
                <a:effectLst/>
                <a:uLnTx/>
                <a:uFillTx/>
                <a:latin typeface="思源黑体" panose="020B0400000000000000" pitchFamily="34" charset="-122"/>
                <a:ea typeface="思源黑体" panose="020B0400000000000000" pitchFamily="34" charset="-122"/>
                <a:cs typeface="+mn-ea"/>
                <a:sym typeface="思源黑体" panose="020B0400000000000000" pitchFamily="34" charset="-122"/>
              </a:rPr>
              <a:t>Ⅰ类场地土：岩石，紧密的碎石土。</a:t>
            </a:r>
          </a:p>
        </p:txBody>
      </p:sp>
      <p:sp>
        <p:nvSpPr>
          <p:cNvPr id="43" name="矩形 42"/>
          <p:cNvSpPr/>
          <p:nvPr/>
        </p:nvSpPr>
        <p:spPr>
          <a:xfrm>
            <a:off x="1212215" y="4144645"/>
            <a:ext cx="2592000" cy="1209675"/>
          </a:xfrm>
          <a:prstGeom prst="rect">
            <a:avLst/>
          </a:prstGeom>
        </p:spPr>
        <p:txBody>
          <a:bodyPr wrap="square" anchor="ctr" anchorCtr="0">
            <a:spAutoFit/>
          </a:bodyPr>
          <a:lstStyle/>
          <a:p>
            <a:pPr marL="0" marR="0" lvl="0" indent="0"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solidFill>
                <a:effectLst/>
                <a:uLnTx/>
                <a:uFillTx/>
                <a:latin typeface="思源黑体" panose="020B0400000000000000" pitchFamily="34" charset="-122"/>
                <a:ea typeface="思源黑体" panose="020B0400000000000000" pitchFamily="34" charset="-122"/>
                <a:cs typeface="+mn-ea"/>
                <a:sym typeface="思源黑体" panose="020B0400000000000000" pitchFamily="34" charset="-122"/>
              </a:rPr>
              <a:t>Ⅱ类场地土：中密、松散的碎石土，密实、中密的砾、粗、中砂；地基土容许承载力＞ 250kPa 的粘性土。</a:t>
            </a:r>
          </a:p>
        </p:txBody>
      </p:sp>
      <p:sp>
        <p:nvSpPr>
          <p:cNvPr id="45" name="矩形 44"/>
          <p:cNvSpPr/>
          <p:nvPr/>
        </p:nvSpPr>
        <p:spPr>
          <a:xfrm>
            <a:off x="8367395" y="2026285"/>
            <a:ext cx="2879090" cy="1209675"/>
          </a:xfrm>
          <a:prstGeom prst="rect">
            <a:avLst/>
          </a:prstGeom>
        </p:spPr>
        <p:txBody>
          <a:bodyPr wrap="square" anchor="ctr" anchorCtr="0">
            <a:spAutoFit/>
          </a:bodyPr>
          <a:lstStyle/>
          <a:p>
            <a:pPr marL="0" marR="0" lvl="0" indent="0"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solidFill>
                <a:effectLst/>
                <a:uLnTx/>
                <a:uFillTx/>
                <a:latin typeface="思源黑体" panose="020B0400000000000000" pitchFamily="34" charset="-122"/>
                <a:ea typeface="思源黑体" panose="020B0400000000000000" pitchFamily="34" charset="-122"/>
                <a:cs typeface="+mn-ea"/>
                <a:sym typeface="思源黑体" panose="020B0400000000000000" pitchFamily="34" charset="-122"/>
              </a:rPr>
              <a:t>Ⅲ类场地土：松散的砾、粗、中砂，密实、中密的细、粉砂，地基土容许承载力≤ 250kPa 的粘性土和地基土容许承载力≥ 130kPa 的填土。</a:t>
            </a:r>
          </a:p>
        </p:txBody>
      </p:sp>
      <p:sp>
        <p:nvSpPr>
          <p:cNvPr id="47" name="矩形 46"/>
          <p:cNvSpPr/>
          <p:nvPr/>
        </p:nvSpPr>
        <p:spPr>
          <a:xfrm>
            <a:off x="8367395" y="4424680"/>
            <a:ext cx="2879090" cy="929640"/>
          </a:xfrm>
          <a:prstGeom prst="rect">
            <a:avLst/>
          </a:prstGeom>
        </p:spPr>
        <p:txBody>
          <a:bodyPr wrap="square" anchor="ctr" anchorCtr="0">
            <a:spAutoFit/>
          </a:bodyPr>
          <a:lstStyle/>
          <a:p>
            <a:pPr marL="0" marR="0" lvl="0" indent="0"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solidFill>
                <a:effectLst/>
                <a:uLnTx/>
                <a:uFillTx/>
                <a:latin typeface="思源黑体" panose="020B0400000000000000" pitchFamily="34" charset="-122"/>
                <a:ea typeface="思源黑体" panose="020B0400000000000000" pitchFamily="34" charset="-122"/>
                <a:cs typeface="+mn-ea"/>
                <a:sym typeface="思源黑体" panose="020B0400000000000000" pitchFamily="34" charset="-122"/>
              </a:rPr>
              <a:t>Ⅳ类场地土：淤泥质土，松散的细、粉砂，新近沉积的粘性土；地基土容许承载力＜ 130kPa 的填土。</a:t>
            </a:r>
          </a:p>
        </p:txBody>
      </p:sp>
      <p:sp>
        <p:nvSpPr>
          <p:cNvPr id="108" name="seo-report_48643"/>
          <p:cNvSpPr>
            <a:spLocks noChangeAspect="1"/>
          </p:cNvSpPr>
          <p:nvPr/>
        </p:nvSpPr>
        <p:spPr bwMode="auto">
          <a:xfrm>
            <a:off x="5873608" y="4684808"/>
            <a:ext cx="410906" cy="410284"/>
          </a:xfrm>
          <a:custGeom>
            <a:avLst/>
            <a:gdLst>
              <a:gd name="connsiteX0" fmla="*/ 210889 w 587787"/>
              <a:gd name="connsiteY0" fmla="*/ 405207 h 586899"/>
              <a:gd name="connsiteX1" fmla="*/ 327095 w 587787"/>
              <a:gd name="connsiteY1" fmla="*/ 405207 h 586899"/>
              <a:gd name="connsiteX2" fmla="*/ 340007 w 587787"/>
              <a:gd name="connsiteY2" fmla="*/ 440224 h 586899"/>
              <a:gd name="connsiteX3" fmla="*/ 210889 w 587787"/>
              <a:gd name="connsiteY3" fmla="*/ 440224 h 586899"/>
              <a:gd name="connsiteX4" fmla="*/ 122934 w 587787"/>
              <a:gd name="connsiteY4" fmla="*/ 395950 h 586899"/>
              <a:gd name="connsiteX5" fmla="*/ 121088 w 587787"/>
              <a:gd name="connsiteY5" fmla="*/ 397793 h 586899"/>
              <a:gd name="connsiteX6" fmla="*/ 121088 w 587787"/>
              <a:gd name="connsiteY6" fmla="*/ 447575 h 586899"/>
              <a:gd name="connsiteX7" fmla="*/ 122934 w 587787"/>
              <a:gd name="connsiteY7" fmla="*/ 449419 h 586899"/>
              <a:gd name="connsiteX8" fmla="*/ 172784 w 587787"/>
              <a:gd name="connsiteY8" fmla="*/ 449419 h 586899"/>
              <a:gd name="connsiteX9" fmla="*/ 174630 w 587787"/>
              <a:gd name="connsiteY9" fmla="*/ 447575 h 586899"/>
              <a:gd name="connsiteX10" fmla="*/ 174630 w 587787"/>
              <a:gd name="connsiteY10" fmla="*/ 397793 h 586899"/>
              <a:gd name="connsiteX11" fmla="*/ 172784 w 587787"/>
              <a:gd name="connsiteY11" fmla="*/ 395950 h 586899"/>
              <a:gd name="connsiteX12" fmla="*/ 122934 w 587787"/>
              <a:gd name="connsiteY12" fmla="*/ 384887 h 586899"/>
              <a:gd name="connsiteX13" fmla="*/ 172784 w 587787"/>
              <a:gd name="connsiteY13" fmla="*/ 384887 h 586899"/>
              <a:gd name="connsiteX14" fmla="*/ 183862 w 587787"/>
              <a:gd name="connsiteY14" fmla="*/ 395950 h 586899"/>
              <a:gd name="connsiteX15" fmla="*/ 183862 w 587787"/>
              <a:gd name="connsiteY15" fmla="*/ 445731 h 586899"/>
              <a:gd name="connsiteX16" fmla="*/ 172784 w 587787"/>
              <a:gd name="connsiteY16" fmla="*/ 456794 h 586899"/>
              <a:gd name="connsiteX17" fmla="*/ 122934 w 587787"/>
              <a:gd name="connsiteY17" fmla="*/ 456794 h 586899"/>
              <a:gd name="connsiteX18" fmla="*/ 111856 w 587787"/>
              <a:gd name="connsiteY18" fmla="*/ 445731 h 586899"/>
              <a:gd name="connsiteX19" fmla="*/ 111856 w 587787"/>
              <a:gd name="connsiteY19" fmla="*/ 395950 h 586899"/>
              <a:gd name="connsiteX20" fmla="*/ 122934 w 587787"/>
              <a:gd name="connsiteY20" fmla="*/ 384887 h 586899"/>
              <a:gd name="connsiteX21" fmla="*/ 212763 w 587787"/>
              <a:gd name="connsiteY21" fmla="*/ 276878 h 586899"/>
              <a:gd name="connsiteX22" fmla="*/ 341782 w 587787"/>
              <a:gd name="connsiteY22" fmla="*/ 276878 h 586899"/>
              <a:gd name="connsiteX23" fmla="*/ 330723 w 587787"/>
              <a:gd name="connsiteY23" fmla="*/ 311895 h 586899"/>
              <a:gd name="connsiteX24" fmla="*/ 212763 w 587787"/>
              <a:gd name="connsiteY24" fmla="*/ 311895 h 586899"/>
              <a:gd name="connsiteX25" fmla="*/ 122934 w 587787"/>
              <a:gd name="connsiteY25" fmla="*/ 256657 h 586899"/>
              <a:gd name="connsiteX26" fmla="*/ 172784 w 587787"/>
              <a:gd name="connsiteY26" fmla="*/ 256657 h 586899"/>
              <a:gd name="connsiteX27" fmla="*/ 183862 w 587787"/>
              <a:gd name="connsiteY27" fmla="*/ 267705 h 586899"/>
              <a:gd name="connsiteX28" fmla="*/ 183862 w 587787"/>
              <a:gd name="connsiteY28" fmla="*/ 317418 h 586899"/>
              <a:gd name="connsiteX29" fmla="*/ 172784 w 587787"/>
              <a:gd name="connsiteY29" fmla="*/ 328466 h 586899"/>
              <a:gd name="connsiteX30" fmla="*/ 122934 w 587787"/>
              <a:gd name="connsiteY30" fmla="*/ 328466 h 586899"/>
              <a:gd name="connsiteX31" fmla="*/ 111856 w 587787"/>
              <a:gd name="connsiteY31" fmla="*/ 317418 h 586899"/>
              <a:gd name="connsiteX32" fmla="*/ 111856 w 587787"/>
              <a:gd name="connsiteY32" fmla="*/ 267705 h 586899"/>
              <a:gd name="connsiteX33" fmla="*/ 122934 w 587787"/>
              <a:gd name="connsiteY33" fmla="*/ 256657 h 586899"/>
              <a:gd name="connsiteX34" fmla="*/ 453714 w 587787"/>
              <a:gd name="connsiteY34" fmla="*/ 243736 h 586899"/>
              <a:gd name="connsiteX35" fmla="*/ 455559 w 587787"/>
              <a:gd name="connsiteY35" fmla="*/ 243736 h 586899"/>
              <a:gd name="connsiteX36" fmla="*/ 448182 w 587787"/>
              <a:gd name="connsiteY36" fmla="*/ 249261 h 586899"/>
              <a:gd name="connsiteX37" fmla="*/ 448182 w 587787"/>
              <a:gd name="connsiteY37" fmla="*/ 262151 h 586899"/>
              <a:gd name="connsiteX38" fmla="*/ 466624 w 587787"/>
              <a:gd name="connsiteY38" fmla="*/ 275042 h 586899"/>
              <a:gd name="connsiteX39" fmla="*/ 482607 w 587787"/>
              <a:gd name="connsiteY39" fmla="*/ 302664 h 586899"/>
              <a:gd name="connsiteX40" fmla="*/ 482607 w 587787"/>
              <a:gd name="connsiteY40" fmla="*/ 343177 h 586899"/>
              <a:gd name="connsiteX41" fmla="*/ 486296 w 587787"/>
              <a:gd name="connsiteY41" fmla="*/ 348088 h 586899"/>
              <a:gd name="connsiteX42" fmla="*/ 489984 w 587787"/>
              <a:gd name="connsiteY42" fmla="*/ 366503 h 586899"/>
              <a:gd name="connsiteX43" fmla="*/ 484451 w 587787"/>
              <a:gd name="connsiteY43" fmla="*/ 383077 h 586899"/>
              <a:gd name="connsiteX44" fmla="*/ 480763 w 587787"/>
              <a:gd name="connsiteY44" fmla="*/ 386760 h 586899"/>
              <a:gd name="connsiteX45" fmla="*/ 466624 w 587787"/>
              <a:gd name="connsiteY45" fmla="*/ 429114 h 586899"/>
              <a:gd name="connsiteX46" fmla="*/ 462936 w 587787"/>
              <a:gd name="connsiteY46" fmla="*/ 434639 h 586899"/>
              <a:gd name="connsiteX47" fmla="*/ 464780 w 587787"/>
              <a:gd name="connsiteY47" fmla="*/ 458578 h 586899"/>
              <a:gd name="connsiteX48" fmla="*/ 466624 w 587787"/>
              <a:gd name="connsiteY48" fmla="*/ 464103 h 586899"/>
              <a:gd name="connsiteX49" fmla="*/ 475845 w 587787"/>
              <a:gd name="connsiteY49" fmla="*/ 473311 h 586899"/>
              <a:gd name="connsiteX50" fmla="*/ 486296 w 587787"/>
              <a:gd name="connsiteY50" fmla="*/ 494795 h 586899"/>
              <a:gd name="connsiteX51" fmla="*/ 531479 w 587787"/>
              <a:gd name="connsiteY51" fmla="*/ 508836 h 586899"/>
              <a:gd name="connsiteX52" fmla="*/ 550897 w 587787"/>
              <a:gd name="connsiteY52" fmla="*/ 515464 h 586899"/>
              <a:gd name="connsiteX53" fmla="*/ 550897 w 587787"/>
              <a:gd name="connsiteY53" fmla="*/ 531647 h 586899"/>
              <a:gd name="connsiteX54" fmla="*/ 530607 w 587787"/>
              <a:gd name="connsiteY54" fmla="*/ 550064 h 586899"/>
              <a:gd name="connsiteX55" fmla="*/ 262537 w 587787"/>
              <a:gd name="connsiteY55" fmla="*/ 550064 h 586899"/>
              <a:gd name="connsiteX56" fmla="*/ 232677 w 587787"/>
              <a:gd name="connsiteY56" fmla="*/ 550064 h 586899"/>
              <a:gd name="connsiteX57" fmla="*/ 238556 w 587787"/>
              <a:gd name="connsiteY57" fmla="*/ 537149 h 586899"/>
              <a:gd name="connsiteX58" fmla="*/ 256998 w 587787"/>
              <a:gd name="connsiteY58" fmla="*/ 524259 h 586899"/>
              <a:gd name="connsiteX59" fmla="*/ 344906 w 587787"/>
              <a:gd name="connsiteY59" fmla="*/ 491112 h 586899"/>
              <a:gd name="connsiteX60" fmla="*/ 355971 w 587787"/>
              <a:gd name="connsiteY60" fmla="*/ 469628 h 586899"/>
              <a:gd name="connsiteX61" fmla="*/ 363348 w 587787"/>
              <a:gd name="connsiteY61" fmla="*/ 460420 h 586899"/>
              <a:gd name="connsiteX62" fmla="*/ 367036 w 587787"/>
              <a:gd name="connsiteY62" fmla="*/ 456737 h 586899"/>
              <a:gd name="connsiteX63" fmla="*/ 368881 w 587787"/>
              <a:gd name="connsiteY63" fmla="*/ 432797 h 586899"/>
              <a:gd name="connsiteX64" fmla="*/ 367036 w 587787"/>
              <a:gd name="connsiteY64" fmla="*/ 427273 h 586899"/>
              <a:gd name="connsiteX65" fmla="*/ 352283 w 587787"/>
              <a:gd name="connsiteY65" fmla="*/ 384918 h 586899"/>
              <a:gd name="connsiteX66" fmla="*/ 348594 w 587787"/>
              <a:gd name="connsiteY66" fmla="*/ 381235 h 586899"/>
              <a:gd name="connsiteX67" fmla="*/ 343062 w 587787"/>
              <a:gd name="connsiteY67" fmla="*/ 362820 h 586899"/>
              <a:gd name="connsiteX68" fmla="*/ 346750 w 587787"/>
              <a:gd name="connsiteY68" fmla="*/ 346860 h 586899"/>
              <a:gd name="connsiteX69" fmla="*/ 350438 w 587787"/>
              <a:gd name="connsiteY69" fmla="*/ 343177 h 586899"/>
              <a:gd name="connsiteX70" fmla="*/ 350438 w 587787"/>
              <a:gd name="connsiteY70" fmla="*/ 302664 h 586899"/>
              <a:gd name="connsiteX71" fmla="*/ 368881 w 587787"/>
              <a:gd name="connsiteY71" fmla="*/ 271359 h 586899"/>
              <a:gd name="connsiteX72" fmla="*/ 418674 w 587787"/>
              <a:gd name="connsiteY72" fmla="*/ 249261 h 586899"/>
              <a:gd name="connsiteX73" fmla="*/ 453714 w 587787"/>
              <a:gd name="connsiteY73" fmla="*/ 243736 h 586899"/>
              <a:gd name="connsiteX74" fmla="*/ 210889 w 587787"/>
              <a:gd name="connsiteY74" fmla="*/ 148550 h 586899"/>
              <a:gd name="connsiteX75" fmla="*/ 475832 w 587787"/>
              <a:gd name="connsiteY75" fmla="*/ 148550 h 586899"/>
              <a:gd name="connsiteX76" fmla="*/ 475832 w 587787"/>
              <a:gd name="connsiteY76" fmla="*/ 183567 h 586899"/>
              <a:gd name="connsiteX77" fmla="*/ 210889 w 587787"/>
              <a:gd name="connsiteY77" fmla="*/ 183567 h 586899"/>
              <a:gd name="connsiteX78" fmla="*/ 122934 w 587787"/>
              <a:gd name="connsiteY78" fmla="*/ 128329 h 586899"/>
              <a:gd name="connsiteX79" fmla="*/ 172784 w 587787"/>
              <a:gd name="connsiteY79" fmla="*/ 128329 h 586899"/>
              <a:gd name="connsiteX80" fmla="*/ 183862 w 587787"/>
              <a:gd name="connsiteY80" fmla="*/ 139377 h 586899"/>
              <a:gd name="connsiteX81" fmla="*/ 183862 w 587787"/>
              <a:gd name="connsiteY81" fmla="*/ 189090 h 586899"/>
              <a:gd name="connsiteX82" fmla="*/ 172784 w 587787"/>
              <a:gd name="connsiteY82" fmla="*/ 200138 h 586899"/>
              <a:gd name="connsiteX83" fmla="*/ 122934 w 587787"/>
              <a:gd name="connsiteY83" fmla="*/ 200138 h 586899"/>
              <a:gd name="connsiteX84" fmla="*/ 111856 w 587787"/>
              <a:gd name="connsiteY84" fmla="*/ 189090 h 586899"/>
              <a:gd name="connsiteX85" fmla="*/ 111856 w 587787"/>
              <a:gd name="connsiteY85" fmla="*/ 139377 h 586899"/>
              <a:gd name="connsiteX86" fmla="*/ 122934 w 587787"/>
              <a:gd name="connsiteY86" fmla="*/ 128329 h 586899"/>
              <a:gd name="connsiteX87" fmla="*/ 55336 w 587787"/>
              <a:gd name="connsiteY87" fmla="*/ 36835 h 586899"/>
              <a:gd name="connsiteX88" fmla="*/ 36890 w 587787"/>
              <a:gd name="connsiteY88" fmla="*/ 55252 h 586899"/>
              <a:gd name="connsiteX89" fmla="*/ 36890 w 587787"/>
              <a:gd name="connsiteY89" fmla="*/ 531647 h 586899"/>
              <a:gd name="connsiteX90" fmla="*/ 55336 w 587787"/>
              <a:gd name="connsiteY90" fmla="*/ 550064 h 586899"/>
              <a:gd name="connsiteX91" fmla="*/ 232677 w 587787"/>
              <a:gd name="connsiteY91" fmla="*/ 550064 h 586899"/>
              <a:gd name="connsiteX92" fmla="*/ 229335 w 587787"/>
              <a:gd name="connsiteY92" fmla="*/ 557406 h 586899"/>
              <a:gd name="connsiteX93" fmla="*/ 574818 w 587787"/>
              <a:gd name="connsiteY93" fmla="*/ 557406 h 586899"/>
              <a:gd name="connsiteX94" fmla="*/ 584039 w 587787"/>
              <a:gd name="connsiteY94" fmla="*/ 531625 h 586899"/>
              <a:gd name="connsiteX95" fmla="*/ 576662 w 587787"/>
              <a:gd name="connsiteY95" fmla="*/ 524259 h 586899"/>
              <a:gd name="connsiteX96" fmla="*/ 550897 w 587787"/>
              <a:gd name="connsiteY96" fmla="*/ 515464 h 586899"/>
              <a:gd name="connsiteX97" fmla="*/ 550897 w 587787"/>
              <a:gd name="connsiteY97" fmla="*/ 55252 h 586899"/>
              <a:gd name="connsiteX98" fmla="*/ 532451 w 587787"/>
              <a:gd name="connsiteY98" fmla="*/ 36835 h 586899"/>
              <a:gd name="connsiteX99" fmla="*/ 55336 w 587787"/>
              <a:gd name="connsiteY99" fmla="*/ 0 h 586899"/>
              <a:gd name="connsiteX100" fmla="*/ 532451 w 587787"/>
              <a:gd name="connsiteY100" fmla="*/ 0 h 586899"/>
              <a:gd name="connsiteX101" fmla="*/ 587787 w 587787"/>
              <a:gd name="connsiteY101" fmla="*/ 55252 h 586899"/>
              <a:gd name="connsiteX102" fmla="*/ 587787 w 587787"/>
              <a:gd name="connsiteY102" fmla="*/ 531647 h 586899"/>
              <a:gd name="connsiteX103" fmla="*/ 532451 w 587787"/>
              <a:gd name="connsiteY103" fmla="*/ 586899 h 586899"/>
              <a:gd name="connsiteX104" fmla="*/ 55336 w 587787"/>
              <a:gd name="connsiteY104" fmla="*/ 586899 h 586899"/>
              <a:gd name="connsiteX105" fmla="*/ 0 w 587787"/>
              <a:gd name="connsiteY105" fmla="*/ 531647 h 586899"/>
              <a:gd name="connsiteX106" fmla="*/ 0 w 587787"/>
              <a:gd name="connsiteY106" fmla="*/ 55252 h 586899"/>
              <a:gd name="connsiteX107" fmla="*/ 55336 w 587787"/>
              <a:gd name="connsiteY107" fmla="*/ 0 h 58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587787" h="586899">
                <a:moveTo>
                  <a:pt x="210889" y="405207"/>
                </a:moveTo>
                <a:lnTo>
                  <a:pt x="327095" y="405207"/>
                </a:lnTo>
                <a:cubicBezTo>
                  <a:pt x="328940" y="423637"/>
                  <a:pt x="340007" y="440224"/>
                  <a:pt x="340007" y="440224"/>
                </a:cubicBezTo>
                <a:lnTo>
                  <a:pt x="210889" y="440224"/>
                </a:lnTo>
                <a:close/>
                <a:moveTo>
                  <a:pt x="122934" y="395950"/>
                </a:moveTo>
                <a:cubicBezTo>
                  <a:pt x="122934" y="395950"/>
                  <a:pt x="121088" y="395950"/>
                  <a:pt x="121088" y="397793"/>
                </a:cubicBezTo>
                <a:lnTo>
                  <a:pt x="121088" y="447575"/>
                </a:lnTo>
                <a:cubicBezTo>
                  <a:pt x="121088" y="447575"/>
                  <a:pt x="121088" y="449419"/>
                  <a:pt x="122934" y="449419"/>
                </a:cubicBezTo>
                <a:lnTo>
                  <a:pt x="172784" y="449419"/>
                </a:lnTo>
                <a:cubicBezTo>
                  <a:pt x="172784" y="449419"/>
                  <a:pt x="174630" y="449419"/>
                  <a:pt x="174630" y="447575"/>
                </a:cubicBezTo>
                <a:lnTo>
                  <a:pt x="174630" y="397793"/>
                </a:lnTo>
                <a:cubicBezTo>
                  <a:pt x="174630" y="397793"/>
                  <a:pt x="174630" y="395950"/>
                  <a:pt x="172784" y="395950"/>
                </a:cubicBezTo>
                <a:close/>
                <a:moveTo>
                  <a:pt x="122934" y="384887"/>
                </a:moveTo>
                <a:lnTo>
                  <a:pt x="172784" y="384887"/>
                </a:lnTo>
                <a:cubicBezTo>
                  <a:pt x="180169" y="384887"/>
                  <a:pt x="183862" y="390418"/>
                  <a:pt x="183862" y="395950"/>
                </a:cubicBezTo>
                <a:lnTo>
                  <a:pt x="183862" y="445731"/>
                </a:lnTo>
                <a:cubicBezTo>
                  <a:pt x="183862" y="451263"/>
                  <a:pt x="180169" y="456794"/>
                  <a:pt x="172784" y="456794"/>
                </a:cubicBezTo>
                <a:lnTo>
                  <a:pt x="122934" y="456794"/>
                </a:lnTo>
                <a:cubicBezTo>
                  <a:pt x="117395" y="456794"/>
                  <a:pt x="111856" y="453106"/>
                  <a:pt x="111856" y="445731"/>
                </a:cubicBezTo>
                <a:lnTo>
                  <a:pt x="111856" y="395950"/>
                </a:lnTo>
                <a:cubicBezTo>
                  <a:pt x="111856" y="390418"/>
                  <a:pt x="115549" y="384887"/>
                  <a:pt x="122934" y="384887"/>
                </a:cubicBezTo>
                <a:close/>
                <a:moveTo>
                  <a:pt x="212763" y="276878"/>
                </a:moveTo>
                <a:lnTo>
                  <a:pt x="341782" y="276878"/>
                </a:lnTo>
                <a:cubicBezTo>
                  <a:pt x="328880" y="289779"/>
                  <a:pt x="328880" y="306366"/>
                  <a:pt x="330723" y="311895"/>
                </a:cubicBezTo>
                <a:lnTo>
                  <a:pt x="212763" y="311895"/>
                </a:lnTo>
                <a:close/>
                <a:moveTo>
                  <a:pt x="122934" y="256657"/>
                </a:moveTo>
                <a:lnTo>
                  <a:pt x="172784" y="256657"/>
                </a:lnTo>
                <a:cubicBezTo>
                  <a:pt x="180169" y="256657"/>
                  <a:pt x="183862" y="262181"/>
                  <a:pt x="183862" y="267705"/>
                </a:cubicBezTo>
                <a:lnTo>
                  <a:pt x="183862" y="317418"/>
                </a:lnTo>
                <a:cubicBezTo>
                  <a:pt x="183862" y="322942"/>
                  <a:pt x="180169" y="328466"/>
                  <a:pt x="172784" y="328466"/>
                </a:cubicBezTo>
                <a:lnTo>
                  <a:pt x="122934" y="328466"/>
                </a:lnTo>
                <a:cubicBezTo>
                  <a:pt x="117395" y="328466"/>
                  <a:pt x="111856" y="324783"/>
                  <a:pt x="111856" y="317418"/>
                </a:cubicBezTo>
                <a:lnTo>
                  <a:pt x="111856" y="267705"/>
                </a:lnTo>
                <a:cubicBezTo>
                  <a:pt x="111856" y="262181"/>
                  <a:pt x="115549" y="256657"/>
                  <a:pt x="122934" y="256657"/>
                </a:cubicBezTo>
                <a:close/>
                <a:moveTo>
                  <a:pt x="453714" y="243736"/>
                </a:moveTo>
                <a:lnTo>
                  <a:pt x="455559" y="243736"/>
                </a:lnTo>
                <a:cubicBezTo>
                  <a:pt x="453714" y="245578"/>
                  <a:pt x="450026" y="247419"/>
                  <a:pt x="448182" y="249261"/>
                </a:cubicBezTo>
                <a:cubicBezTo>
                  <a:pt x="444493" y="254785"/>
                  <a:pt x="444493" y="258468"/>
                  <a:pt x="448182" y="262151"/>
                </a:cubicBezTo>
                <a:cubicBezTo>
                  <a:pt x="453714" y="265834"/>
                  <a:pt x="457403" y="267676"/>
                  <a:pt x="466624" y="275042"/>
                </a:cubicBezTo>
                <a:cubicBezTo>
                  <a:pt x="474001" y="278725"/>
                  <a:pt x="480763" y="287932"/>
                  <a:pt x="482607" y="302664"/>
                </a:cubicBezTo>
                <a:lnTo>
                  <a:pt x="482607" y="343177"/>
                </a:lnTo>
                <a:cubicBezTo>
                  <a:pt x="482607" y="348088"/>
                  <a:pt x="482607" y="349930"/>
                  <a:pt x="486296" y="348088"/>
                </a:cubicBezTo>
                <a:cubicBezTo>
                  <a:pt x="493672" y="348088"/>
                  <a:pt x="491828" y="360979"/>
                  <a:pt x="489984" y="366503"/>
                </a:cubicBezTo>
                <a:cubicBezTo>
                  <a:pt x="488140" y="373869"/>
                  <a:pt x="486296" y="375711"/>
                  <a:pt x="484451" y="383077"/>
                </a:cubicBezTo>
                <a:cubicBezTo>
                  <a:pt x="482607" y="388601"/>
                  <a:pt x="480763" y="386760"/>
                  <a:pt x="480763" y="386760"/>
                </a:cubicBezTo>
                <a:cubicBezTo>
                  <a:pt x="478919" y="395967"/>
                  <a:pt x="477075" y="414382"/>
                  <a:pt x="466624" y="429114"/>
                </a:cubicBezTo>
                <a:cubicBezTo>
                  <a:pt x="464780" y="430956"/>
                  <a:pt x="462936" y="432797"/>
                  <a:pt x="462936" y="434639"/>
                </a:cubicBezTo>
                <a:cubicBezTo>
                  <a:pt x="462936" y="436480"/>
                  <a:pt x="462936" y="443846"/>
                  <a:pt x="464780" y="458578"/>
                </a:cubicBezTo>
                <a:cubicBezTo>
                  <a:pt x="464780" y="464103"/>
                  <a:pt x="464780" y="464103"/>
                  <a:pt x="466624" y="464103"/>
                </a:cubicBezTo>
                <a:cubicBezTo>
                  <a:pt x="474001" y="464103"/>
                  <a:pt x="475845" y="467786"/>
                  <a:pt x="475845" y="473311"/>
                </a:cubicBezTo>
                <a:cubicBezTo>
                  <a:pt x="475845" y="487429"/>
                  <a:pt x="484451" y="492953"/>
                  <a:pt x="486296" y="494795"/>
                </a:cubicBezTo>
                <a:cubicBezTo>
                  <a:pt x="501971" y="500320"/>
                  <a:pt x="516725" y="504463"/>
                  <a:pt x="531479" y="508836"/>
                </a:cubicBezTo>
                <a:lnTo>
                  <a:pt x="550897" y="515464"/>
                </a:lnTo>
                <a:lnTo>
                  <a:pt x="550897" y="531647"/>
                </a:lnTo>
                <a:cubicBezTo>
                  <a:pt x="550897" y="542697"/>
                  <a:pt x="547208" y="550064"/>
                  <a:pt x="530607" y="550064"/>
                </a:cubicBezTo>
                <a:lnTo>
                  <a:pt x="262537" y="550064"/>
                </a:lnTo>
                <a:lnTo>
                  <a:pt x="232677" y="550064"/>
                </a:lnTo>
                <a:lnTo>
                  <a:pt x="238556" y="537149"/>
                </a:lnTo>
                <a:cubicBezTo>
                  <a:pt x="242245" y="531625"/>
                  <a:pt x="244089" y="527942"/>
                  <a:pt x="256998" y="524259"/>
                </a:cubicBezTo>
                <a:cubicBezTo>
                  <a:pt x="275440" y="518734"/>
                  <a:pt x="330767" y="502161"/>
                  <a:pt x="344906" y="491112"/>
                </a:cubicBezTo>
                <a:cubicBezTo>
                  <a:pt x="348594" y="489270"/>
                  <a:pt x="355971" y="480063"/>
                  <a:pt x="355971" y="469628"/>
                </a:cubicBezTo>
                <a:cubicBezTo>
                  <a:pt x="355971" y="465944"/>
                  <a:pt x="355971" y="460420"/>
                  <a:pt x="363348" y="460420"/>
                </a:cubicBezTo>
                <a:cubicBezTo>
                  <a:pt x="365192" y="460420"/>
                  <a:pt x="367036" y="458578"/>
                  <a:pt x="367036" y="456737"/>
                </a:cubicBezTo>
                <a:cubicBezTo>
                  <a:pt x="367036" y="449371"/>
                  <a:pt x="367036" y="440163"/>
                  <a:pt x="368881" y="432797"/>
                </a:cubicBezTo>
                <a:cubicBezTo>
                  <a:pt x="368881" y="430956"/>
                  <a:pt x="368881" y="429114"/>
                  <a:pt x="367036" y="427273"/>
                </a:cubicBezTo>
                <a:cubicBezTo>
                  <a:pt x="359660" y="416224"/>
                  <a:pt x="354127" y="395967"/>
                  <a:pt x="352283" y="384918"/>
                </a:cubicBezTo>
                <a:cubicBezTo>
                  <a:pt x="352283" y="384918"/>
                  <a:pt x="350438" y="386760"/>
                  <a:pt x="348594" y="381235"/>
                </a:cubicBezTo>
                <a:cubicBezTo>
                  <a:pt x="346750" y="373869"/>
                  <a:pt x="344906" y="370186"/>
                  <a:pt x="343062" y="362820"/>
                </a:cubicBezTo>
                <a:cubicBezTo>
                  <a:pt x="343062" y="360979"/>
                  <a:pt x="337529" y="344405"/>
                  <a:pt x="346750" y="346860"/>
                </a:cubicBezTo>
                <a:cubicBezTo>
                  <a:pt x="350438" y="348702"/>
                  <a:pt x="350438" y="346860"/>
                  <a:pt x="350438" y="343177"/>
                </a:cubicBezTo>
                <a:lnTo>
                  <a:pt x="350438" y="302664"/>
                </a:lnTo>
                <a:cubicBezTo>
                  <a:pt x="350438" y="289774"/>
                  <a:pt x="359660" y="278725"/>
                  <a:pt x="368881" y="271359"/>
                </a:cubicBezTo>
                <a:cubicBezTo>
                  <a:pt x="383634" y="258468"/>
                  <a:pt x="400232" y="252944"/>
                  <a:pt x="418674" y="249261"/>
                </a:cubicBezTo>
                <a:cubicBezTo>
                  <a:pt x="427895" y="247419"/>
                  <a:pt x="451870" y="243736"/>
                  <a:pt x="453714" y="243736"/>
                </a:cubicBezTo>
                <a:close/>
                <a:moveTo>
                  <a:pt x="210889" y="148550"/>
                </a:moveTo>
                <a:lnTo>
                  <a:pt x="475832" y="148550"/>
                </a:lnTo>
                <a:lnTo>
                  <a:pt x="475832" y="183567"/>
                </a:lnTo>
                <a:lnTo>
                  <a:pt x="210889" y="183567"/>
                </a:lnTo>
                <a:close/>
                <a:moveTo>
                  <a:pt x="122934" y="128329"/>
                </a:moveTo>
                <a:lnTo>
                  <a:pt x="172784" y="128329"/>
                </a:lnTo>
                <a:cubicBezTo>
                  <a:pt x="180169" y="128329"/>
                  <a:pt x="183862" y="133853"/>
                  <a:pt x="183862" y="139377"/>
                </a:cubicBezTo>
                <a:lnTo>
                  <a:pt x="183862" y="189090"/>
                </a:lnTo>
                <a:cubicBezTo>
                  <a:pt x="183862" y="194614"/>
                  <a:pt x="180169" y="200138"/>
                  <a:pt x="172784" y="200138"/>
                </a:cubicBezTo>
                <a:lnTo>
                  <a:pt x="122934" y="200138"/>
                </a:lnTo>
                <a:cubicBezTo>
                  <a:pt x="117395" y="200138"/>
                  <a:pt x="111856" y="196455"/>
                  <a:pt x="111856" y="189090"/>
                </a:cubicBezTo>
                <a:lnTo>
                  <a:pt x="111856" y="139377"/>
                </a:lnTo>
                <a:cubicBezTo>
                  <a:pt x="111856" y="133853"/>
                  <a:pt x="115549" y="128329"/>
                  <a:pt x="122934" y="128329"/>
                </a:cubicBezTo>
                <a:close/>
                <a:moveTo>
                  <a:pt x="55336" y="36835"/>
                </a:moveTo>
                <a:cubicBezTo>
                  <a:pt x="44268" y="36835"/>
                  <a:pt x="36890" y="44202"/>
                  <a:pt x="36890" y="55252"/>
                </a:cubicBezTo>
                <a:lnTo>
                  <a:pt x="36890" y="531647"/>
                </a:lnTo>
                <a:cubicBezTo>
                  <a:pt x="36890" y="542697"/>
                  <a:pt x="44268" y="550064"/>
                  <a:pt x="55336" y="550064"/>
                </a:cubicBezTo>
                <a:lnTo>
                  <a:pt x="232677" y="550064"/>
                </a:lnTo>
                <a:lnTo>
                  <a:pt x="229335" y="557406"/>
                </a:lnTo>
                <a:lnTo>
                  <a:pt x="574818" y="557406"/>
                </a:lnTo>
                <a:lnTo>
                  <a:pt x="584039" y="531625"/>
                </a:lnTo>
                <a:cubicBezTo>
                  <a:pt x="580351" y="524259"/>
                  <a:pt x="584039" y="526100"/>
                  <a:pt x="576662" y="524259"/>
                </a:cubicBezTo>
                <a:lnTo>
                  <a:pt x="550897" y="515464"/>
                </a:lnTo>
                <a:lnTo>
                  <a:pt x="550897" y="55252"/>
                </a:lnTo>
                <a:cubicBezTo>
                  <a:pt x="550897" y="44202"/>
                  <a:pt x="543518" y="36835"/>
                  <a:pt x="532451" y="36835"/>
                </a:cubicBezTo>
                <a:close/>
                <a:moveTo>
                  <a:pt x="55336" y="0"/>
                </a:moveTo>
                <a:lnTo>
                  <a:pt x="532451" y="0"/>
                </a:lnTo>
                <a:cubicBezTo>
                  <a:pt x="563808" y="0"/>
                  <a:pt x="587787" y="23943"/>
                  <a:pt x="587787" y="55252"/>
                </a:cubicBezTo>
                <a:lnTo>
                  <a:pt x="587787" y="531647"/>
                </a:lnTo>
                <a:cubicBezTo>
                  <a:pt x="587787" y="562956"/>
                  <a:pt x="563808" y="586899"/>
                  <a:pt x="532451" y="586899"/>
                </a:cubicBezTo>
                <a:lnTo>
                  <a:pt x="55336" y="586899"/>
                </a:lnTo>
                <a:cubicBezTo>
                  <a:pt x="23979" y="586899"/>
                  <a:pt x="0" y="562956"/>
                  <a:pt x="0" y="531647"/>
                </a:cubicBezTo>
                <a:lnTo>
                  <a:pt x="0" y="55252"/>
                </a:lnTo>
                <a:cubicBezTo>
                  <a:pt x="0" y="23943"/>
                  <a:pt x="23979" y="0"/>
                  <a:pt x="55336" y="0"/>
                </a:cubicBezTo>
                <a:close/>
              </a:path>
            </a:pathLst>
          </a:custGeom>
          <a:solidFill>
            <a:schemeClr val="bg1"/>
          </a:solidFill>
          <a:ln>
            <a:noFill/>
          </a:ln>
        </p:spPr>
      </p:sp>
      <p:sp>
        <p:nvSpPr>
          <p:cNvPr id="109" name="waving-black-flag_8402"/>
          <p:cNvSpPr>
            <a:spLocks noChangeAspect="1"/>
          </p:cNvSpPr>
          <p:nvPr/>
        </p:nvSpPr>
        <p:spPr bwMode="auto">
          <a:xfrm>
            <a:off x="4392795" y="3358192"/>
            <a:ext cx="299342" cy="410904"/>
          </a:xfrm>
          <a:custGeom>
            <a:avLst/>
            <a:gdLst>
              <a:gd name="connsiteX0" fmla="*/ 0 w 416362"/>
              <a:gd name="connsiteY0" fmla="*/ 27677 h 571538"/>
              <a:gd name="connsiteX1" fmla="*/ 41982 w 416362"/>
              <a:gd name="connsiteY1" fmla="*/ 27677 h 571538"/>
              <a:gd name="connsiteX2" fmla="*/ 41982 w 416362"/>
              <a:gd name="connsiteY2" fmla="*/ 571538 h 571538"/>
              <a:gd name="connsiteX3" fmla="*/ 0 w 416362"/>
              <a:gd name="connsiteY3" fmla="*/ 571538 h 571538"/>
              <a:gd name="connsiteX4" fmla="*/ 161513 w 416362"/>
              <a:gd name="connsiteY4" fmla="*/ 505 h 571538"/>
              <a:gd name="connsiteX5" fmla="*/ 242063 w 416362"/>
              <a:gd name="connsiteY5" fmla="*/ 44893 h 571538"/>
              <a:gd name="connsiteX6" fmla="*/ 416362 w 416362"/>
              <a:gd name="connsiteY6" fmla="*/ 44893 h 571538"/>
              <a:gd name="connsiteX7" fmla="*/ 416362 w 416362"/>
              <a:gd name="connsiteY7" fmla="*/ 243684 h 571538"/>
              <a:gd name="connsiteX8" fmla="*/ 237759 w 416362"/>
              <a:gd name="connsiteY8" fmla="*/ 243684 h 571538"/>
              <a:gd name="connsiteX9" fmla="*/ 66687 w 416362"/>
              <a:gd name="connsiteY9" fmla="*/ 243684 h 571538"/>
              <a:gd name="connsiteX10" fmla="*/ 66687 w 416362"/>
              <a:gd name="connsiteY10" fmla="*/ 44893 h 571538"/>
              <a:gd name="connsiteX11" fmla="*/ 161513 w 416362"/>
              <a:gd name="connsiteY11" fmla="*/ 505 h 571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6362" h="571538">
                <a:moveTo>
                  <a:pt x="0" y="27677"/>
                </a:moveTo>
                <a:lnTo>
                  <a:pt x="41982" y="27677"/>
                </a:lnTo>
                <a:lnTo>
                  <a:pt x="41982" y="571538"/>
                </a:lnTo>
                <a:lnTo>
                  <a:pt x="0" y="571538"/>
                </a:lnTo>
                <a:close/>
                <a:moveTo>
                  <a:pt x="161513" y="505"/>
                </a:moveTo>
                <a:cubicBezTo>
                  <a:pt x="190670" y="-2454"/>
                  <a:pt x="220679" y="7015"/>
                  <a:pt x="242063" y="44893"/>
                </a:cubicBezTo>
                <a:cubicBezTo>
                  <a:pt x="299087" y="144826"/>
                  <a:pt x="416362" y="44893"/>
                  <a:pt x="416362" y="44893"/>
                </a:cubicBezTo>
                <a:lnTo>
                  <a:pt x="416362" y="243684"/>
                </a:lnTo>
                <a:cubicBezTo>
                  <a:pt x="416362" y="243684"/>
                  <a:pt x="303390" y="325349"/>
                  <a:pt x="237759" y="243684"/>
                </a:cubicBezTo>
                <a:cubicBezTo>
                  <a:pt x="172128" y="163093"/>
                  <a:pt x="66687" y="243684"/>
                  <a:pt x="66687" y="243684"/>
                </a:cubicBezTo>
                <a:lnTo>
                  <a:pt x="66687" y="44893"/>
                </a:lnTo>
                <a:cubicBezTo>
                  <a:pt x="66687" y="44893"/>
                  <a:pt x="112918" y="5437"/>
                  <a:pt x="161513" y="505"/>
                </a:cubicBezTo>
                <a:close/>
              </a:path>
            </a:pathLst>
          </a:custGeom>
          <a:solidFill>
            <a:schemeClr val="bg1"/>
          </a:solidFill>
          <a:ln>
            <a:noFill/>
          </a:ln>
        </p:spPr>
      </p:sp>
      <p:sp>
        <p:nvSpPr>
          <p:cNvPr id="3" name="文本框 2"/>
          <p:cNvSpPr txBox="1"/>
          <p:nvPr/>
        </p:nvSpPr>
        <p:spPr>
          <a:xfrm>
            <a:off x="1106805" y="330835"/>
            <a:ext cx="5323840" cy="607695"/>
          </a:xfrm>
          <a:prstGeom prst="rect">
            <a:avLst/>
          </a:prstGeom>
          <a:noFill/>
        </p:spPr>
        <p:txBody>
          <a:bodyPr wrap="square" rtlCol="0" anchor="t">
            <a:spAutoFit/>
          </a:bodyPr>
          <a:lstStyle/>
          <a:p>
            <a:pPr>
              <a:lnSpc>
                <a:spcPct val="120000"/>
              </a:lnSpc>
            </a:pPr>
            <a:r>
              <a:rPr lang="zh-CN" altLang="en-US" sz="2800" b="1" dirty="0" smtClean="0">
                <a:solidFill>
                  <a:srgbClr val="F87616"/>
                </a:solidFill>
              </a:rPr>
              <a:t>11. 建筑物场地土类别</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500"/>
                                        <p:tgtEl>
                                          <p:spTgt spid="41"/>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fade">
                                      <p:cBhvr>
                                        <p:cTn id="21" dur="500"/>
                                        <p:tgtEl>
                                          <p:spTgt spid="45"/>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fade">
                                      <p:cBhvr>
                                        <p:cTn id="25" dur="500"/>
                                        <p:tgtEl>
                                          <p:spTgt spid="47"/>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81"/>
                                        </p:tgtEl>
                                        <p:attrNameLst>
                                          <p:attrName>style.visibility</p:attrName>
                                        </p:attrNameLst>
                                      </p:cBhvr>
                                      <p:to>
                                        <p:strVal val="visible"/>
                                      </p:to>
                                    </p:set>
                                    <p:anim calcmode="lin" valueType="num">
                                      <p:cBhvr>
                                        <p:cTn id="29" dur="500" fill="hold"/>
                                        <p:tgtEl>
                                          <p:spTgt spid="81"/>
                                        </p:tgtEl>
                                        <p:attrNameLst>
                                          <p:attrName>ppt_w</p:attrName>
                                        </p:attrNameLst>
                                      </p:cBhvr>
                                      <p:tavLst>
                                        <p:tav tm="0">
                                          <p:val>
                                            <p:fltVal val="0"/>
                                          </p:val>
                                        </p:tav>
                                        <p:tav tm="100000">
                                          <p:val>
                                            <p:strVal val="#ppt_w"/>
                                          </p:val>
                                        </p:tav>
                                      </p:tavLst>
                                    </p:anim>
                                    <p:anim calcmode="lin" valueType="num">
                                      <p:cBhvr>
                                        <p:cTn id="30" dur="500" fill="hold"/>
                                        <p:tgtEl>
                                          <p:spTgt spid="81"/>
                                        </p:tgtEl>
                                        <p:attrNameLst>
                                          <p:attrName>ppt_h</p:attrName>
                                        </p:attrNameLst>
                                      </p:cBhvr>
                                      <p:tavLst>
                                        <p:tav tm="0">
                                          <p:val>
                                            <p:fltVal val="0"/>
                                          </p:val>
                                        </p:tav>
                                        <p:tav tm="100000">
                                          <p:val>
                                            <p:strVal val="#ppt_h"/>
                                          </p:val>
                                        </p:tav>
                                      </p:tavLst>
                                    </p:anim>
                                    <p:animEffect transition="in" filter="fade">
                                      <p:cBhvr>
                                        <p:cTn id="31" dur="500"/>
                                        <p:tgtEl>
                                          <p:spTgt spid="81"/>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82"/>
                                        </p:tgtEl>
                                        <p:attrNameLst>
                                          <p:attrName>style.visibility</p:attrName>
                                        </p:attrNameLst>
                                      </p:cBhvr>
                                      <p:to>
                                        <p:strVal val="visible"/>
                                      </p:to>
                                    </p:set>
                                    <p:anim calcmode="lin" valueType="num">
                                      <p:cBhvr>
                                        <p:cTn id="35" dur="500" fill="hold"/>
                                        <p:tgtEl>
                                          <p:spTgt spid="82"/>
                                        </p:tgtEl>
                                        <p:attrNameLst>
                                          <p:attrName>ppt_w</p:attrName>
                                        </p:attrNameLst>
                                      </p:cBhvr>
                                      <p:tavLst>
                                        <p:tav tm="0">
                                          <p:val>
                                            <p:fltVal val="0"/>
                                          </p:val>
                                        </p:tav>
                                        <p:tav tm="100000">
                                          <p:val>
                                            <p:strVal val="#ppt_w"/>
                                          </p:val>
                                        </p:tav>
                                      </p:tavLst>
                                    </p:anim>
                                    <p:anim calcmode="lin" valueType="num">
                                      <p:cBhvr>
                                        <p:cTn id="36" dur="500" fill="hold"/>
                                        <p:tgtEl>
                                          <p:spTgt spid="82"/>
                                        </p:tgtEl>
                                        <p:attrNameLst>
                                          <p:attrName>ppt_h</p:attrName>
                                        </p:attrNameLst>
                                      </p:cBhvr>
                                      <p:tavLst>
                                        <p:tav tm="0">
                                          <p:val>
                                            <p:fltVal val="0"/>
                                          </p:val>
                                        </p:tav>
                                        <p:tav tm="100000">
                                          <p:val>
                                            <p:strVal val="#ppt_h"/>
                                          </p:val>
                                        </p:tav>
                                      </p:tavLst>
                                    </p:anim>
                                    <p:animEffect transition="in" filter="fade">
                                      <p:cBhvr>
                                        <p:cTn id="37" dur="500"/>
                                        <p:tgtEl>
                                          <p:spTgt spid="82"/>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83"/>
                                        </p:tgtEl>
                                        <p:attrNameLst>
                                          <p:attrName>style.visibility</p:attrName>
                                        </p:attrNameLst>
                                      </p:cBhvr>
                                      <p:to>
                                        <p:strVal val="visible"/>
                                      </p:to>
                                    </p:set>
                                    <p:anim calcmode="lin" valueType="num">
                                      <p:cBhvr>
                                        <p:cTn id="41" dur="500" fill="hold"/>
                                        <p:tgtEl>
                                          <p:spTgt spid="83"/>
                                        </p:tgtEl>
                                        <p:attrNameLst>
                                          <p:attrName>ppt_w</p:attrName>
                                        </p:attrNameLst>
                                      </p:cBhvr>
                                      <p:tavLst>
                                        <p:tav tm="0">
                                          <p:val>
                                            <p:fltVal val="0"/>
                                          </p:val>
                                        </p:tav>
                                        <p:tav tm="100000">
                                          <p:val>
                                            <p:strVal val="#ppt_w"/>
                                          </p:val>
                                        </p:tav>
                                      </p:tavLst>
                                    </p:anim>
                                    <p:anim calcmode="lin" valueType="num">
                                      <p:cBhvr>
                                        <p:cTn id="42" dur="500" fill="hold"/>
                                        <p:tgtEl>
                                          <p:spTgt spid="83"/>
                                        </p:tgtEl>
                                        <p:attrNameLst>
                                          <p:attrName>ppt_h</p:attrName>
                                        </p:attrNameLst>
                                      </p:cBhvr>
                                      <p:tavLst>
                                        <p:tav tm="0">
                                          <p:val>
                                            <p:fltVal val="0"/>
                                          </p:val>
                                        </p:tav>
                                        <p:tav tm="100000">
                                          <p:val>
                                            <p:strVal val="#ppt_h"/>
                                          </p:val>
                                        </p:tav>
                                      </p:tavLst>
                                    </p:anim>
                                    <p:animEffect transition="in" filter="fade">
                                      <p:cBhvr>
                                        <p:cTn id="43" dur="500"/>
                                        <p:tgtEl>
                                          <p:spTgt spid="83"/>
                                        </p:tgtEl>
                                      </p:cBhvr>
                                    </p:animEffect>
                                  </p:childTnLst>
                                </p:cTn>
                              </p:par>
                            </p:childTnLst>
                          </p:cTn>
                        </p:par>
                        <p:par>
                          <p:cTn id="44" fill="hold">
                            <p:stCondLst>
                              <p:cond delay="4000"/>
                            </p:stCondLst>
                            <p:childTnLst>
                              <p:par>
                                <p:cTn id="45" presetID="53" presetClass="entr" presetSubtype="16" fill="hold" grpId="0" nodeType="afterEffect">
                                  <p:stCondLst>
                                    <p:cond delay="0"/>
                                  </p:stCondLst>
                                  <p:childTnLst>
                                    <p:set>
                                      <p:cBhvr>
                                        <p:cTn id="46" dur="1" fill="hold">
                                          <p:stCondLst>
                                            <p:cond delay="0"/>
                                          </p:stCondLst>
                                        </p:cTn>
                                        <p:tgtEl>
                                          <p:spTgt spid="84"/>
                                        </p:tgtEl>
                                        <p:attrNameLst>
                                          <p:attrName>style.visibility</p:attrName>
                                        </p:attrNameLst>
                                      </p:cBhvr>
                                      <p:to>
                                        <p:strVal val="visible"/>
                                      </p:to>
                                    </p:set>
                                    <p:anim calcmode="lin" valueType="num">
                                      <p:cBhvr>
                                        <p:cTn id="47" dur="500" fill="hold"/>
                                        <p:tgtEl>
                                          <p:spTgt spid="84"/>
                                        </p:tgtEl>
                                        <p:attrNameLst>
                                          <p:attrName>ppt_w</p:attrName>
                                        </p:attrNameLst>
                                      </p:cBhvr>
                                      <p:tavLst>
                                        <p:tav tm="0">
                                          <p:val>
                                            <p:fltVal val="0"/>
                                          </p:val>
                                        </p:tav>
                                        <p:tav tm="100000">
                                          <p:val>
                                            <p:strVal val="#ppt_w"/>
                                          </p:val>
                                        </p:tav>
                                      </p:tavLst>
                                    </p:anim>
                                    <p:anim calcmode="lin" valueType="num">
                                      <p:cBhvr>
                                        <p:cTn id="48" dur="500" fill="hold"/>
                                        <p:tgtEl>
                                          <p:spTgt spid="84"/>
                                        </p:tgtEl>
                                        <p:attrNameLst>
                                          <p:attrName>ppt_h</p:attrName>
                                        </p:attrNameLst>
                                      </p:cBhvr>
                                      <p:tavLst>
                                        <p:tav tm="0">
                                          <p:val>
                                            <p:fltVal val="0"/>
                                          </p:val>
                                        </p:tav>
                                        <p:tav tm="100000">
                                          <p:val>
                                            <p:strVal val="#ppt_h"/>
                                          </p:val>
                                        </p:tav>
                                      </p:tavLst>
                                    </p:anim>
                                    <p:animEffect transition="in" filter="fade">
                                      <p:cBhvr>
                                        <p:cTn id="49" dur="500"/>
                                        <p:tgtEl>
                                          <p:spTgt spid="84"/>
                                        </p:tgtEl>
                                      </p:cBhvr>
                                    </p:animEffect>
                                  </p:childTnLst>
                                </p:cTn>
                              </p:par>
                            </p:childTnLst>
                          </p:cTn>
                        </p:par>
                        <p:par>
                          <p:cTn id="50" fill="hold">
                            <p:stCondLst>
                              <p:cond delay="4500"/>
                            </p:stCondLst>
                            <p:childTnLst>
                              <p:par>
                                <p:cTn id="51" presetID="53" presetClass="entr" presetSubtype="16" fill="hold" grpId="0" nodeType="afterEffect">
                                  <p:stCondLst>
                                    <p:cond delay="0"/>
                                  </p:stCondLst>
                                  <p:childTnLst>
                                    <p:set>
                                      <p:cBhvr>
                                        <p:cTn id="52" dur="1" fill="hold">
                                          <p:stCondLst>
                                            <p:cond delay="0"/>
                                          </p:stCondLst>
                                        </p:cTn>
                                        <p:tgtEl>
                                          <p:spTgt spid="85"/>
                                        </p:tgtEl>
                                        <p:attrNameLst>
                                          <p:attrName>style.visibility</p:attrName>
                                        </p:attrNameLst>
                                      </p:cBhvr>
                                      <p:to>
                                        <p:strVal val="visible"/>
                                      </p:to>
                                    </p:set>
                                    <p:anim calcmode="lin" valueType="num">
                                      <p:cBhvr>
                                        <p:cTn id="53" dur="500" fill="hold"/>
                                        <p:tgtEl>
                                          <p:spTgt spid="85"/>
                                        </p:tgtEl>
                                        <p:attrNameLst>
                                          <p:attrName>ppt_w</p:attrName>
                                        </p:attrNameLst>
                                      </p:cBhvr>
                                      <p:tavLst>
                                        <p:tav tm="0">
                                          <p:val>
                                            <p:fltVal val="0"/>
                                          </p:val>
                                        </p:tav>
                                        <p:tav tm="100000">
                                          <p:val>
                                            <p:strVal val="#ppt_w"/>
                                          </p:val>
                                        </p:tav>
                                      </p:tavLst>
                                    </p:anim>
                                    <p:anim calcmode="lin" valueType="num">
                                      <p:cBhvr>
                                        <p:cTn id="54" dur="500" fill="hold"/>
                                        <p:tgtEl>
                                          <p:spTgt spid="85"/>
                                        </p:tgtEl>
                                        <p:attrNameLst>
                                          <p:attrName>ppt_h</p:attrName>
                                        </p:attrNameLst>
                                      </p:cBhvr>
                                      <p:tavLst>
                                        <p:tav tm="0">
                                          <p:val>
                                            <p:fltVal val="0"/>
                                          </p:val>
                                        </p:tav>
                                        <p:tav tm="100000">
                                          <p:val>
                                            <p:strVal val="#ppt_h"/>
                                          </p:val>
                                        </p:tav>
                                      </p:tavLst>
                                    </p:anim>
                                    <p:animEffect transition="in" filter="fade">
                                      <p:cBhvr>
                                        <p:cTn id="55" dur="500"/>
                                        <p:tgtEl>
                                          <p:spTgt spid="85"/>
                                        </p:tgtEl>
                                      </p:cBhvr>
                                    </p:animEffect>
                                  </p:childTnLst>
                                </p:cTn>
                              </p:par>
                            </p:childTnLst>
                          </p:cTn>
                        </p:par>
                        <p:par>
                          <p:cTn id="56" fill="hold">
                            <p:stCondLst>
                              <p:cond delay="5000"/>
                            </p:stCondLst>
                            <p:childTnLst>
                              <p:par>
                                <p:cTn id="57" presetID="53" presetClass="entr" presetSubtype="16" fill="hold" grpId="0" nodeType="afterEffect">
                                  <p:stCondLst>
                                    <p:cond delay="0"/>
                                  </p:stCondLst>
                                  <p:childTnLst>
                                    <p:set>
                                      <p:cBhvr>
                                        <p:cTn id="58" dur="1" fill="hold">
                                          <p:stCondLst>
                                            <p:cond delay="0"/>
                                          </p:stCondLst>
                                        </p:cTn>
                                        <p:tgtEl>
                                          <p:spTgt spid="86"/>
                                        </p:tgtEl>
                                        <p:attrNameLst>
                                          <p:attrName>style.visibility</p:attrName>
                                        </p:attrNameLst>
                                      </p:cBhvr>
                                      <p:to>
                                        <p:strVal val="visible"/>
                                      </p:to>
                                    </p:set>
                                    <p:anim calcmode="lin" valueType="num">
                                      <p:cBhvr>
                                        <p:cTn id="59" dur="500" fill="hold"/>
                                        <p:tgtEl>
                                          <p:spTgt spid="86"/>
                                        </p:tgtEl>
                                        <p:attrNameLst>
                                          <p:attrName>ppt_w</p:attrName>
                                        </p:attrNameLst>
                                      </p:cBhvr>
                                      <p:tavLst>
                                        <p:tav tm="0">
                                          <p:val>
                                            <p:fltVal val="0"/>
                                          </p:val>
                                        </p:tav>
                                        <p:tav tm="100000">
                                          <p:val>
                                            <p:strVal val="#ppt_w"/>
                                          </p:val>
                                        </p:tav>
                                      </p:tavLst>
                                    </p:anim>
                                    <p:anim calcmode="lin" valueType="num">
                                      <p:cBhvr>
                                        <p:cTn id="60" dur="500" fill="hold"/>
                                        <p:tgtEl>
                                          <p:spTgt spid="86"/>
                                        </p:tgtEl>
                                        <p:attrNameLst>
                                          <p:attrName>ppt_h</p:attrName>
                                        </p:attrNameLst>
                                      </p:cBhvr>
                                      <p:tavLst>
                                        <p:tav tm="0">
                                          <p:val>
                                            <p:fltVal val="0"/>
                                          </p:val>
                                        </p:tav>
                                        <p:tav tm="100000">
                                          <p:val>
                                            <p:strVal val="#ppt_h"/>
                                          </p:val>
                                        </p:tav>
                                      </p:tavLst>
                                    </p:anim>
                                    <p:animEffect transition="in" filter="fade">
                                      <p:cBhvr>
                                        <p:cTn id="61" dur="500"/>
                                        <p:tgtEl>
                                          <p:spTgt spid="86"/>
                                        </p:tgtEl>
                                      </p:cBhvr>
                                    </p:animEffect>
                                  </p:childTnLst>
                                </p:cTn>
                              </p:par>
                            </p:childTnLst>
                          </p:cTn>
                        </p:par>
                        <p:par>
                          <p:cTn id="62" fill="hold">
                            <p:stCondLst>
                              <p:cond delay="5500"/>
                            </p:stCondLst>
                            <p:childTnLst>
                              <p:par>
                                <p:cTn id="63" presetID="53" presetClass="entr" presetSubtype="16" fill="hold" grpId="0" nodeType="afterEffect">
                                  <p:stCondLst>
                                    <p:cond delay="0"/>
                                  </p:stCondLst>
                                  <p:childTnLst>
                                    <p:set>
                                      <p:cBhvr>
                                        <p:cTn id="64" dur="1" fill="hold">
                                          <p:stCondLst>
                                            <p:cond delay="0"/>
                                          </p:stCondLst>
                                        </p:cTn>
                                        <p:tgtEl>
                                          <p:spTgt spid="87"/>
                                        </p:tgtEl>
                                        <p:attrNameLst>
                                          <p:attrName>style.visibility</p:attrName>
                                        </p:attrNameLst>
                                      </p:cBhvr>
                                      <p:to>
                                        <p:strVal val="visible"/>
                                      </p:to>
                                    </p:set>
                                    <p:anim calcmode="lin" valueType="num">
                                      <p:cBhvr>
                                        <p:cTn id="65" dur="500" fill="hold"/>
                                        <p:tgtEl>
                                          <p:spTgt spid="87"/>
                                        </p:tgtEl>
                                        <p:attrNameLst>
                                          <p:attrName>ppt_w</p:attrName>
                                        </p:attrNameLst>
                                      </p:cBhvr>
                                      <p:tavLst>
                                        <p:tav tm="0">
                                          <p:val>
                                            <p:fltVal val="0"/>
                                          </p:val>
                                        </p:tav>
                                        <p:tav tm="100000">
                                          <p:val>
                                            <p:strVal val="#ppt_w"/>
                                          </p:val>
                                        </p:tav>
                                      </p:tavLst>
                                    </p:anim>
                                    <p:anim calcmode="lin" valueType="num">
                                      <p:cBhvr>
                                        <p:cTn id="66" dur="500" fill="hold"/>
                                        <p:tgtEl>
                                          <p:spTgt spid="87"/>
                                        </p:tgtEl>
                                        <p:attrNameLst>
                                          <p:attrName>ppt_h</p:attrName>
                                        </p:attrNameLst>
                                      </p:cBhvr>
                                      <p:tavLst>
                                        <p:tav tm="0">
                                          <p:val>
                                            <p:fltVal val="0"/>
                                          </p:val>
                                        </p:tav>
                                        <p:tav tm="100000">
                                          <p:val>
                                            <p:strVal val="#ppt_h"/>
                                          </p:val>
                                        </p:tav>
                                      </p:tavLst>
                                    </p:anim>
                                    <p:animEffect transition="in" filter="fade">
                                      <p:cBhvr>
                                        <p:cTn id="67" dur="500"/>
                                        <p:tgtEl>
                                          <p:spTgt spid="87"/>
                                        </p:tgtEl>
                                      </p:cBhvr>
                                    </p:animEffect>
                                  </p:childTnLst>
                                </p:cTn>
                              </p:par>
                            </p:childTnLst>
                          </p:cTn>
                        </p:par>
                        <p:par>
                          <p:cTn id="68" fill="hold">
                            <p:stCondLst>
                              <p:cond delay="6000"/>
                            </p:stCondLst>
                            <p:childTnLst>
                              <p:par>
                                <p:cTn id="69" presetID="53" presetClass="entr" presetSubtype="16" fill="hold" grpId="0" nodeType="afterEffect">
                                  <p:stCondLst>
                                    <p:cond delay="0"/>
                                  </p:stCondLst>
                                  <p:childTnLst>
                                    <p:set>
                                      <p:cBhvr>
                                        <p:cTn id="70" dur="1" fill="hold">
                                          <p:stCondLst>
                                            <p:cond delay="0"/>
                                          </p:stCondLst>
                                        </p:cTn>
                                        <p:tgtEl>
                                          <p:spTgt spid="88"/>
                                        </p:tgtEl>
                                        <p:attrNameLst>
                                          <p:attrName>style.visibility</p:attrName>
                                        </p:attrNameLst>
                                      </p:cBhvr>
                                      <p:to>
                                        <p:strVal val="visible"/>
                                      </p:to>
                                    </p:set>
                                    <p:anim calcmode="lin" valueType="num">
                                      <p:cBhvr>
                                        <p:cTn id="71" dur="500" fill="hold"/>
                                        <p:tgtEl>
                                          <p:spTgt spid="88"/>
                                        </p:tgtEl>
                                        <p:attrNameLst>
                                          <p:attrName>ppt_w</p:attrName>
                                        </p:attrNameLst>
                                      </p:cBhvr>
                                      <p:tavLst>
                                        <p:tav tm="0">
                                          <p:val>
                                            <p:fltVal val="0"/>
                                          </p:val>
                                        </p:tav>
                                        <p:tav tm="100000">
                                          <p:val>
                                            <p:strVal val="#ppt_w"/>
                                          </p:val>
                                        </p:tav>
                                      </p:tavLst>
                                    </p:anim>
                                    <p:anim calcmode="lin" valueType="num">
                                      <p:cBhvr>
                                        <p:cTn id="72" dur="500" fill="hold"/>
                                        <p:tgtEl>
                                          <p:spTgt spid="88"/>
                                        </p:tgtEl>
                                        <p:attrNameLst>
                                          <p:attrName>ppt_h</p:attrName>
                                        </p:attrNameLst>
                                      </p:cBhvr>
                                      <p:tavLst>
                                        <p:tav tm="0">
                                          <p:val>
                                            <p:fltVal val="0"/>
                                          </p:val>
                                        </p:tav>
                                        <p:tav tm="100000">
                                          <p:val>
                                            <p:strVal val="#ppt_h"/>
                                          </p:val>
                                        </p:tav>
                                      </p:tavLst>
                                    </p:anim>
                                    <p:animEffect transition="in" filter="fade">
                                      <p:cBhvr>
                                        <p:cTn id="73" dur="500"/>
                                        <p:tgtEl>
                                          <p:spTgt spid="88"/>
                                        </p:tgtEl>
                                      </p:cBhvr>
                                    </p:animEffect>
                                  </p:childTnLst>
                                </p:cTn>
                              </p:par>
                            </p:childTnLst>
                          </p:cTn>
                        </p:par>
                        <p:par>
                          <p:cTn id="74" fill="hold">
                            <p:stCondLst>
                              <p:cond delay="6500"/>
                            </p:stCondLst>
                            <p:childTnLst>
                              <p:par>
                                <p:cTn id="75" presetID="53" presetClass="entr" presetSubtype="16" fill="hold" grpId="0" nodeType="afterEffect">
                                  <p:stCondLst>
                                    <p:cond delay="0"/>
                                  </p:stCondLst>
                                  <p:childTnLst>
                                    <p:set>
                                      <p:cBhvr>
                                        <p:cTn id="76" dur="1" fill="hold">
                                          <p:stCondLst>
                                            <p:cond delay="0"/>
                                          </p:stCondLst>
                                        </p:cTn>
                                        <p:tgtEl>
                                          <p:spTgt spid="90"/>
                                        </p:tgtEl>
                                        <p:attrNameLst>
                                          <p:attrName>style.visibility</p:attrName>
                                        </p:attrNameLst>
                                      </p:cBhvr>
                                      <p:to>
                                        <p:strVal val="visible"/>
                                      </p:to>
                                    </p:set>
                                    <p:anim calcmode="lin" valueType="num">
                                      <p:cBhvr>
                                        <p:cTn id="77" dur="500" fill="hold"/>
                                        <p:tgtEl>
                                          <p:spTgt spid="90"/>
                                        </p:tgtEl>
                                        <p:attrNameLst>
                                          <p:attrName>ppt_w</p:attrName>
                                        </p:attrNameLst>
                                      </p:cBhvr>
                                      <p:tavLst>
                                        <p:tav tm="0">
                                          <p:val>
                                            <p:fltVal val="0"/>
                                          </p:val>
                                        </p:tav>
                                        <p:tav tm="100000">
                                          <p:val>
                                            <p:strVal val="#ppt_w"/>
                                          </p:val>
                                        </p:tav>
                                      </p:tavLst>
                                    </p:anim>
                                    <p:anim calcmode="lin" valueType="num">
                                      <p:cBhvr>
                                        <p:cTn id="78" dur="500" fill="hold"/>
                                        <p:tgtEl>
                                          <p:spTgt spid="90"/>
                                        </p:tgtEl>
                                        <p:attrNameLst>
                                          <p:attrName>ppt_h</p:attrName>
                                        </p:attrNameLst>
                                      </p:cBhvr>
                                      <p:tavLst>
                                        <p:tav tm="0">
                                          <p:val>
                                            <p:fltVal val="0"/>
                                          </p:val>
                                        </p:tav>
                                        <p:tav tm="100000">
                                          <p:val>
                                            <p:strVal val="#ppt_h"/>
                                          </p:val>
                                        </p:tav>
                                      </p:tavLst>
                                    </p:anim>
                                    <p:animEffect transition="in" filter="fade">
                                      <p:cBhvr>
                                        <p:cTn id="79" dur="500"/>
                                        <p:tgtEl>
                                          <p:spTgt spid="90"/>
                                        </p:tgtEl>
                                      </p:cBhvr>
                                    </p:animEffect>
                                  </p:childTnLst>
                                </p:cTn>
                              </p:par>
                            </p:childTnLst>
                          </p:cTn>
                        </p:par>
                        <p:par>
                          <p:cTn id="80" fill="hold">
                            <p:stCondLst>
                              <p:cond delay="7000"/>
                            </p:stCondLst>
                            <p:childTnLst>
                              <p:par>
                                <p:cTn id="81" presetID="53" presetClass="entr" presetSubtype="16" fill="hold" grpId="0" nodeType="afterEffect">
                                  <p:stCondLst>
                                    <p:cond delay="0"/>
                                  </p:stCondLst>
                                  <p:childTnLst>
                                    <p:set>
                                      <p:cBhvr>
                                        <p:cTn id="82" dur="1" fill="hold">
                                          <p:stCondLst>
                                            <p:cond delay="0"/>
                                          </p:stCondLst>
                                        </p:cTn>
                                        <p:tgtEl>
                                          <p:spTgt spid="92"/>
                                        </p:tgtEl>
                                        <p:attrNameLst>
                                          <p:attrName>style.visibility</p:attrName>
                                        </p:attrNameLst>
                                      </p:cBhvr>
                                      <p:to>
                                        <p:strVal val="visible"/>
                                      </p:to>
                                    </p:set>
                                    <p:anim calcmode="lin" valueType="num">
                                      <p:cBhvr>
                                        <p:cTn id="83" dur="500" fill="hold"/>
                                        <p:tgtEl>
                                          <p:spTgt spid="92"/>
                                        </p:tgtEl>
                                        <p:attrNameLst>
                                          <p:attrName>ppt_w</p:attrName>
                                        </p:attrNameLst>
                                      </p:cBhvr>
                                      <p:tavLst>
                                        <p:tav tm="0">
                                          <p:val>
                                            <p:fltVal val="0"/>
                                          </p:val>
                                        </p:tav>
                                        <p:tav tm="100000">
                                          <p:val>
                                            <p:strVal val="#ppt_w"/>
                                          </p:val>
                                        </p:tav>
                                      </p:tavLst>
                                    </p:anim>
                                    <p:anim calcmode="lin" valueType="num">
                                      <p:cBhvr>
                                        <p:cTn id="84" dur="500" fill="hold"/>
                                        <p:tgtEl>
                                          <p:spTgt spid="92"/>
                                        </p:tgtEl>
                                        <p:attrNameLst>
                                          <p:attrName>ppt_h</p:attrName>
                                        </p:attrNameLst>
                                      </p:cBhvr>
                                      <p:tavLst>
                                        <p:tav tm="0">
                                          <p:val>
                                            <p:fltVal val="0"/>
                                          </p:val>
                                        </p:tav>
                                        <p:tav tm="100000">
                                          <p:val>
                                            <p:strVal val="#ppt_h"/>
                                          </p:val>
                                        </p:tav>
                                      </p:tavLst>
                                    </p:anim>
                                    <p:animEffect transition="in" filter="fade">
                                      <p:cBhvr>
                                        <p:cTn id="85" dur="500"/>
                                        <p:tgtEl>
                                          <p:spTgt spid="92"/>
                                        </p:tgtEl>
                                      </p:cBhvr>
                                    </p:animEffect>
                                  </p:childTnLst>
                                </p:cTn>
                              </p:par>
                            </p:childTnLst>
                          </p:cTn>
                        </p:par>
                        <p:par>
                          <p:cTn id="86" fill="hold">
                            <p:stCondLst>
                              <p:cond delay="7500"/>
                            </p:stCondLst>
                            <p:childTnLst>
                              <p:par>
                                <p:cTn id="87" presetID="53" presetClass="entr" presetSubtype="16" fill="hold" nodeType="afterEffect">
                                  <p:stCondLst>
                                    <p:cond delay="0"/>
                                  </p:stCondLst>
                                  <p:childTnLst>
                                    <p:set>
                                      <p:cBhvr>
                                        <p:cTn id="88" dur="1" fill="hold">
                                          <p:stCondLst>
                                            <p:cond delay="0"/>
                                          </p:stCondLst>
                                        </p:cTn>
                                        <p:tgtEl>
                                          <p:spTgt spid="108"/>
                                        </p:tgtEl>
                                        <p:attrNameLst>
                                          <p:attrName>style.visibility</p:attrName>
                                        </p:attrNameLst>
                                      </p:cBhvr>
                                      <p:to>
                                        <p:strVal val="visible"/>
                                      </p:to>
                                    </p:set>
                                    <p:anim calcmode="lin" valueType="num">
                                      <p:cBhvr>
                                        <p:cTn id="89" dur="500" fill="hold"/>
                                        <p:tgtEl>
                                          <p:spTgt spid="108"/>
                                        </p:tgtEl>
                                        <p:attrNameLst>
                                          <p:attrName>ppt_w</p:attrName>
                                        </p:attrNameLst>
                                      </p:cBhvr>
                                      <p:tavLst>
                                        <p:tav tm="0">
                                          <p:val>
                                            <p:fltVal val="0"/>
                                          </p:val>
                                        </p:tav>
                                        <p:tav tm="100000">
                                          <p:val>
                                            <p:strVal val="#ppt_w"/>
                                          </p:val>
                                        </p:tav>
                                      </p:tavLst>
                                    </p:anim>
                                    <p:anim calcmode="lin" valueType="num">
                                      <p:cBhvr>
                                        <p:cTn id="90" dur="500" fill="hold"/>
                                        <p:tgtEl>
                                          <p:spTgt spid="108"/>
                                        </p:tgtEl>
                                        <p:attrNameLst>
                                          <p:attrName>ppt_h</p:attrName>
                                        </p:attrNameLst>
                                      </p:cBhvr>
                                      <p:tavLst>
                                        <p:tav tm="0">
                                          <p:val>
                                            <p:fltVal val="0"/>
                                          </p:val>
                                        </p:tav>
                                        <p:tav tm="100000">
                                          <p:val>
                                            <p:strVal val="#ppt_h"/>
                                          </p:val>
                                        </p:tav>
                                      </p:tavLst>
                                    </p:anim>
                                    <p:animEffect transition="in" filter="fade">
                                      <p:cBhvr>
                                        <p:cTn id="91" dur="500"/>
                                        <p:tgtEl>
                                          <p:spTgt spid="108"/>
                                        </p:tgtEl>
                                      </p:cBhvr>
                                    </p:animEffect>
                                  </p:childTnLst>
                                </p:cTn>
                              </p:par>
                            </p:childTnLst>
                          </p:cTn>
                        </p:par>
                        <p:par>
                          <p:cTn id="92" fill="hold">
                            <p:stCondLst>
                              <p:cond delay="8000"/>
                            </p:stCondLst>
                            <p:childTnLst>
                              <p:par>
                                <p:cTn id="93" presetID="53" presetClass="entr" presetSubtype="16" fill="hold" nodeType="afterEffect">
                                  <p:stCondLst>
                                    <p:cond delay="0"/>
                                  </p:stCondLst>
                                  <p:childTnLst>
                                    <p:set>
                                      <p:cBhvr>
                                        <p:cTn id="94" dur="1" fill="hold">
                                          <p:stCondLst>
                                            <p:cond delay="0"/>
                                          </p:stCondLst>
                                        </p:cTn>
                                        <p:tgtEl>
                                          <p:spTgt spid="109"/>
                                        </p:tgtEl>
                                        <p:attrNameLst>
                                          <p:attrName>style.visibility</p:attrName>
                                        </p:attrNameLst>
                                      </p:cBhvr>
                                      <p:to>
                                        <p:strVal val="visible"/>
                                      </p:to>
                                    </p:set>
                                    <p:anim calcmode="lin" valueType="num">
                                      <p:cBhvr>
                                        <p:cTn id="95" dur="500" fill="hold"/>
                                        <p:tgtEl>
                                          <p:spTgt spid="109"/>
                                        </p:tgtEl>
                                        <p:attrNameLst>
                                          <p:attrName>ppt_w</p:attrName>
                                        </p:attrNameLst>
                                      </p:cBhvr>
                                      <p:tavLst>
                                        <p:tav tm="0">
                                          <p:val>
                                            <p:fltVal val="0"/>
                                          </p:val>
                                        </p:tav>
                                        <p:tav tm="100000">
                                          <p:val>
                                            <p:strVal val="#ppt_w"/>
                                          </p:val>
                                        </p:tav>
                                      </p:tavLst>
                                    </p:anim>
                                    <p:anim calcmode="lin" valueType="num">
                                      <p:cBhvr>
                                        <p:cTn id="96" dur="500" fill="hold"/>
                                        <p:tgtEl>
                                          <p:spTgt spid="109"/>
                                        </p:tgtEl>
                                        <p:attrNameLst>
                                          <p:attrName>ppt_h</p:attrName>
                                        </p:attrNameLst>
                                      </p:cBhvr>
                                      <p:tavLst>
                                        <p:tav tm="0">
                                          <p:val>
                                            <p:fltVal val="0"/>
                                          </p:val>
                                        </p:tav>
                                        <p:tav tm="100000">
                                          <p:val>
                                            <p:strVal val="#ppt_h"/>
                                          </p:val>
                                        </p:tav>
                                      </p:tavLst>
                                    </p:anim>
                                    <p:animEffect transition="in" filter="fade">
                                      <p:cBhvr>
                                        <p:cTn id="97"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bldLvl="0" animBg="1"/>
      <p:bldP spid="82" grpId="0" bldLvl="0" animBg="1"/>
      <p:bldP spid="83" grpId="0" bldLvl="0" animBg="1"/>
      <p:bldP spid="86" grpId="0" bldLvl="0" animBg="1"/>
      <p:bldP spid="84" grpId="0" bldLvl="0" animBg="1"/>
      <p:bldP spid="85" grpId="0" bldLvl="0" animBg="1"/>
      <p:bldP spid="87" grpId="0" bldLvl="0" animBg="1"/>
      <p:bldP spid="88" grpId="0" bldLvl="0" animBg="1"/>
      <p:bldP spid="90" grpId="0" bldLvl="0" animBg="1"/>
      <p:bldP spid="92" grpId="0" bldLvl="0" animBg="1"/>
      <p:bldP spid="2" grpId="0"/>
      <p:bldP spid="41" grpId="0"/>
      <p:bldP spid="43" grpId="0"/>
      <p:bldP spid="45" grpId="0"/>
      <p:bldP spid="4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979170" y="282575"/>
            <a:ext cx="10323830" cy="521970"/>
          </a:xfrm>
        </p:spPr>
        <p:txBody>
          <a:bodyPr/>
          <a:lstStyle/>
          <a:p>
            <a:r>
              <a:rPr lang="zh-CN" altLang="en-US"/>
              <a:t>12. 抗震等级</a:t>
            </a:r>
          </a:p>
        </p:txBody>
      </p:sp>
      <p:pic>
        <p:nvPicPr>
          <p:cNvPr id="7" name="图片 6"/>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3052445" y="804545"/>
            <a:ext cx="6086475" cy="589597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979170" y="282575"/>
            <a:ext cx="10323830" cy="521970"/>
          </a:xfrm>
        </p:spPr>
        <p:txBody>
          <a:bodyPr/>
          <a:lstStyle/>
          <a:p>
            <a:r>
              <a:rPr lang="zh-CN" altLang="en-US"/>
              <a:t>13. 混凝土结构环境类别</a:t>
            </a:r>
          </a:p>
        </p:txBody>
      </p:sp>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3109595" y="804545"/>
            <a:ext cx="5972175" cy="59055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979170" y="282575"/>
            <a:ext cx="10323830" cy="521970"/>
          </a:xfrm>
        </p:spPr>
        <p:txBody>
          <a:bodyPr/>
          <a:lstStyle/>
          <a:p>
            <a:r>
              <a:rPr lang="zh-CN" altLang="en-US"/>
              <a:t>14. 混凝土保护层厚度</a:t>
            </a:r>
          </a:p>
        </p:txBody>
      </p:sp>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595120" y="1238250"/>
            <a:ext cx="9001125" cy="43815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2"/>
            </p:custDataLst>
          </p:nvPr>
        </p:nvSpPr>
        <p:spPr>
          <a:xfrm>
            <a:off x="3627503" y="659423"/>
            <a:ext cx="4936992" cy="738554"/>
          </a:xfrm>
          <a:prstGeom prst="rect">
            <a:avLst/>
          </a:prstGeom>
          <a:noFill/>
        </p:spPr>
        <p:txBody>
          <a:bodyPr wrap="square" rtlCol="0" anchor="ctr" anchorCtr="0">
            <a:normAutofit fontScale="87500" lnSpcReduction="20000"/>
          </a:bodyPr>
          <a:lstStyle/>
          <a:p>
            <a:pPr algn="ctr">
              <a:lnSpc>
                <a:spcPct val="120000"/>
              </a:lnSpc>
            </a:pPr>
            <a:r>
              <a:rPr lang="zh-CN" altLang="en-US" sz="3600" b="1" spc="300">
                <a:latin typeface="Arial" panose="020B0604020202020204" pitchFamily="34" charset="0"/>
                <a:ea typeface="微软雅黑" panose="020B0503020204020204" pitchFamily="34" charset="-122"/>
                <a:sym typeface="Arial" panose="020B0604020202020204" pitchFamily="34" charset="0"/>
              </a:rPr>
              <a:t>二、结构设计说明的内容</a:t>
            </a:r>
          </a:p>
        </p:txBody>
      </p:sp>
      <p:sp>
        <p:nvSpPr>
          <p:cNvPr id="65" name="Shape 8696"/>
          <p:cNvSpPr/>
          <p:nvPr>
            <p:custDataLst>
              <p:tags r:id="rId3"/>
            </p:custDataLst>
          </p:nvPr>
        </p:nvSpPr>
        <p:spPr>
          <a:xfrm>
            <a:off x="3909795" y="3280689"/>
            <a:ext cx="1555165" cy="738554"/>
          </a:xfrm>
          <a:custGeom>
            <a:avLst/>
            <a:gdLst/>
            <a:ahLst/>
            <a:cxnLst>
              <a:cxn ang="0">
                <a:pos x="wd2" y="hd2"/>
              </a:cxn>
              <a:cxn ang="5400000">
                <a:pos x="wd2" y="hd2"/>
              </a:cxn>
              <a:cxn ang="10800000">
                <a:pos x="wd2" y="hd2"/>
              </a:cxn>
              <a:cxn ang="16200000">
                <a:pos x="wd2" y="hd2"/>
              </a:cxn>
            </a:cxnLst>
            <a:rect l="0" t="0" r="r" b="b"/>
            <a:pathLst>
              <a:path w="21600" h="18692" extrusionOk="0">
                <a:moveTo>
                  <a:pt x="0" y="18692"/>
                </a:moveTo>
                <a:cubicBezTo>
                  <a:pt x="5757" y="2869"/>
                  <a:pt x="12957" y="-2908"/>
                  <a:pt x="21600" y="1360"/>
                </a:cubicBezTo>
              </a:path>
            </a:pathLst>
          </a:custGeom>
          <a:ln w="12700">
            <a:solidFill>
              <a:sysClr val="windowText" lastClr="000000">
                <a:lumMod val="65000"/>
                <a:lumOff val="35000"/>
              </a:sysClr>
            </a:solidFill>
            <a:miter lim="400000"/>
            <a:headEnd type="triangle"/>
            <a:tailEnd type="oval"/>
          </a:ln>
        </p:spPr>
        <p:txBody>
          <a:bodyPr/>
          <a:lstStyle/>
          <a:p>
            <a:endParaRPr sz="1750">
              <a:latin typeface="Arial" panose="020B0604020202020204" pitchFamily="34" charset="0"/>
              <a:ea typeface="微软雅黑" panose="020B0503020204020204" pitchFamily="34" charset="-122"/>
              <a:sym typeface="Arial" panose="020B0604020202020204" pitchFamily="34" charset="0"/>
            </a:endParaRPr>
          </a:p>
        </p:txBody>
      </p:sp>
      <p:sp>
        <p:nvSpPr>
          <p:cNvPr id="68" name="Shape 8699"/>
          <p:cNvSpPr/>
          <p:nvPr>
            <p:custDataLst>
              <p:tags r:id="rId4"/>
            </p:custDataLst>
          </p:nvPr>
        </p:nvSpPr>
        <p:spPr>
          <a:xfrm rot="1607237">
            <a:off x="7479540" y="3646579"/>
            <a:ext cx="851076" cy="60655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517" y="895"/>
                  <a:pt x="3317" y="8095"/>
                  <a:pt x="0" y="21600"/>
                </a:cubicBezTo>
              </a:path>
            </a:pathLst>
          </a:custGeom>
          <a:ln w="12700">
            <a:solidFill>
              <a:sysClr val="windowText" lastClr="000000">
                <a:lumMod val="65000"/>
                <a:lumOff val="35000"/>
              </a:sysClr>
            </a:solidFill>
            <a:miter lim="400000"/>
            <a:headEnd type="triangle"/>
            <a:tailEnd type="oval"/>
          </a:ln>
        </p:spPr>
        <p:txBody>
          <a:bodyPr/>
          <a:lstStyle/>
          <a:p>
            <a:endParaRPr sz="1750">
              <a:latin typeface="Arial" panose="020B0604020202020204" pitchFamily="34" charset="0"/>
              <a:ea typeface="微软雅黑" panose="020B0503020204020204" pitchFamily="34" charset="-122"/>
              <a:sym typeface="Arial" panose="020B0604020202020204" pitchFamily="34" charset="0"/>
            </a:endParaRPr>
          </a:p>
        </p:txBody>
      </p:sp>
      <p:sp>
        <p:nvSpPr>
          <p:cNvPr id="34" name="矩形 33"/>
          <p:cNvSpPr/>
          <p:nvPr>
            <p:custDataLst>
              <p:tags r:id="rId5"/>
            </p:custDataLst>
          </p:nvPr>
        </p:nvSpPr>
        <p:spPr>
          <a:xfrm>
            <a:off x="3575648" y="839316"/>
            <a:ext cx="51855" cy="402569"/>
          </a:xfrm>
          <a:prstGeom prst="rect">
            <a:avLst/>
          </a:prstGeom>
          <a:solidFill>
            <a:sysClr val="window" lastClr="FFFFFF">
              <a:lumMod val="6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dirty="0">
              <a:solidFill>
                <a:sysClr val="windowText" lastClr="000000">
                  <a:lumMod val="50000"/>
                  <a:lumOff val="50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矩形 34"/>
          <p:cNvSpPr/>
          <p:nvPr>
            <p:custDataLst>
              <p:tags r:id="rId6"/>
            </p:custDataLst>
          </p:nvPr>
        </p:nvSpPr>
        <p:spPr>
          <a:xfrm>
            <a:off x="3433101" y="965660"/>
            <a:ext cx="50102" cy="276225"/>
          </a:xfrm>
          <a:prstGeom prst="rect">
            <a:avLst/>
          </a:prstGeom>
          <a:solidFill>
            <a:sysClr val="window" lastClr="FFFFFF">
              <a:lumMod val="6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solidFill>
                <a:sysClr val="windowText" lastClr="000000">
                  <a:lumMod val="50000"/>
                  <a:lumOff val="50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35"/>
          <p:cNvSpPr/>
          <p:nvPr>
            <p:custDataLst>
              <p:tags r:id="rId7"/>
            </p:custDataLst>
          </p:nvPr>
        </p:nvSpPr>
        <p:spPr>
          <a:xfrm>
            <a:off x="3287370" y="1082342"/>
            <a:ext cx="51855" cy="159543"/>
          </a:xfrm>
          <a:prstGeom prst="rect">
            <a:avLst/>
          </a:prstGeom>
          <a:solidFill>
            <a:sysClr val="window" lastClr="FFFFFF">
              <a:lumMod val="6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solidFill>
                <a:sysClr val="windowText" lastClr="000000">
                  <a:lumMod val="50000"/>
                  <a:lumOff val="50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矩形 30"/>
          <p:cNvSpPr/>
          <p:nvPr>
            <p:custDataLst>
              <p:tags r:id="rId8"/>
            </p:custDataLst>
          </p:nvPr>
        </p:nvSpPr>
        <p:spPr>
          <a:xfrm>
            <a:off x="8564495" y="839315"/>
            <a:ext cx="51855" cy="402569"/>
          </a:xfrm>
          <a:prstGeom prst="rect">
            <a:avLst/>
          </a:prstGeom>
          <a:solidFill>
            <a:sysClr val="window" lastClr="FFFFFF">
              <a:lumMod val="6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solidFill>
                <a:sysClr val="windowText" lastClr="000000">
                  <a:lumMod val="50000"/>
                  <a:lumOff val="50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31"/>
          <p:cNvSpPr/>
          <p:nvPr>
            <p:custDataLst>
              <p:tags r:id="rId9"/>
            </p:custDataLst>
          </p:nvPr>
        </p:nvSpPr>
        <p:spPr>
          <a:xfrm>
            <a:off x="8710226" y="965659"/>
            <a:ext cx="49922" cy="276225"/>
          </a:xfrm>
          <a:prstGeom prst="rect">
            <a:avLst/>
          </a:prstGeom>
          <a:solidFill>
            <a:sysClr val="window" lastClr="FFFFFF">
              <a:lumMod val="6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solidFill>
                <a:sysClr val="windowText" lastClr="000000">
                  <a:lumMod val="50000"/>
                  <a:lumOff val="50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矩形 32"/>
          <p:cNvSpPr/>
          <p:nvPr>
            <p:custDataLst>
              <p:tags r:id="rId10"/>
            </p:custDataLst>
          </p:nvPr>
        </p:nvSpPr>
        <p:spPr>
          <a:xfrm>
            <a:off x="8852773" y="1082341"/>
            <a:ext cx="51855" cy="159543"/>
          </a:xfrm>
          <a:prstGeom prst="rect">
            <a:avLst/>
          </a:prstGeom>
          <a:solidFill>
            <a:sysClr val="window" lastClr="FFFFFF">
              <a:lumMod val="6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solidFill>
                <a:sysClr val="windowText" lastClr="000000">
                  <a:lumMod val="50000"/>
                  <a:lumOff val="50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文本框 44"/>
          <p:cNvSpPr txBox="1"/>
          <p:nvPr>
            <p:custDataLst>
              <p:tags r:id="rId11"/>
            </p:custDataLst>
          </p:nvPr>
        </p:nvSpPr>
        <p:spPr>
          <a:xfrm>
            <a:off x="1022470" y="3355881"/>
            <a:ext cx="2580163" cy="484133"/>
          </a:xfrm>
          <a:prstGeom prst="rect">
            <a:avLst/>
          </a:prstGeom>
          <a:noFill/>
        </p:spPr>
        <p:txBody>
          <a:bodyPr wrap="square" bIns="0" rtlCol="0" anchor="b" anchorCtr="0">
            <a:normAutofit/>
          </a:bodyPr>
          <a:lstStyle/>
          <a:p>
            <a:pPr algn="r">
              <a:lnSpc>
                <a:spcPct val="120000"/>
              </a:lnSpc>
            </a:pPr>
            <a:r>
              <a:rPr lang="zh-CN" altLang="en-US" sz="2000" b="1" spc="300">
                <a:solidFill>
                  <a:srgbClr val="4B5050"/>
                </a:solidFill>
                <a:latin typeface="Arial" panose="020B0604020202020204" pitchFamily="34" charset="0"/>
                <a:ea typeface="微软雅黑" panose="020B0503020204020204" pitchFamily="34" charset="-122"/>
                <a:sym typeface="Arial" panose="020B0604020202020204" pitchFamily="34" charset="0"/>
              </a:rPr>
              <a:t>1. 工程概况</a:t>
            </a:r>
          </a:p>
        </p:txBody>
      </p:sp>
      <p:sp>
        <p:nvSpPr>
          <p:cNvPr id="46" name="文本框 18"/>
          <p:cNvSpPr txBox="1"/>
          <p:nvPr>
            <p:custDataLst>
              <p:tags r:id="rId12"/>
            </p:custDataLst>
          </p:nvPr>
        </p:nvSpPr>
        <p:spPr>
          <a:xfrm>
            <a:off x="1022470" y="3864057"/>
            <a:ext cx="2580163" cy="1854835"/>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algn="r">
              <a:lnSpc>
                <a:spcPct val="12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（1）工程地点、工程分区、主要功能。</a:t>
            </a:r>
          </a:p>
          <a:p>
            <a:pPr algn="r">
              <a:lnSpc>
                <a:spcPct val="12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（2）建筑结构的类型；各单体建筑的长、宽、高；地上与地下层数；各层层高；特殊结构及造型；工业厂房的吊车吨位；基础的类型等。</a:t>
            </a:r>
          </a:p>
        </p:txBody>
      </p:sp>
      <p:sp>
        <p:nvSpPr>
          <p:cNvPr id="63" name="文本框 62"/>
          <p:cNvSpPr txBox="1"/>
          <p:nvPr>
            <p:custDataLst>
              <p:tags r:id="rId13"/>
            </p:custDataLst>
          </p:nvPr>
        </p:nvSpPr>
        <p:spPr>
          <a:xfrm>
            <a:off x="8589367" y="3355881"/>
            <a:ext cx="2580163" cy="484133"/>
          </a:xfrm>
          <a:prstGeom prst="rect">
            <a:avLst/>
          </a:prstGeom>
          <a:noFill/>
        </p:spPr>
        <p:txBody>
          <a:bodyPr wrap="square" bIns="0" rtlCol="0" anchor="b" anchorCtr="0">
            <a:normAutofit/>
          </a:bodyPr>
          <a:lstStyle/>
          <a:p>
            <a:pPr>
              <a:lnSpc>
                <a:spcPct val="120000"/>
              </a:lnSpc>
            </a:pPr>
            <a:r>
              <a:rPr lang="zh-CN" altLang="en-US" sz="2000" b="1" spc="300">
                <a:solidFill>
                  <a:srgbClr val="4B5050"/>
                </a:solidFill>
                <a:latin typeface="Arial" panose="020B0604020202020204" pitchFamily="34" charset="0"/>
                <a:ea typeface="微软雅黑" panose="020B0503020204020204" pitchFamily="34" charset="-122"/>
                <a:sym typeface="Arial" panose="020B0604020202020204" pitchFamily="34" charset="0"/>
              </a:rPr>
              <a:t>2. 建筑分类等级</a:t>
            </a:r>
          </a:p>
        </p:txBody>
      </p:sp>
      <p:sp>
        <p:nvSpPr>
          <p:cNvPr id="64" name="文本框 18"/>
          <p:cNvSpPr txBox="1"/>
          <p:nvPr>
            <p:custDataLst>
              <p:tags r:id="rId14"/>
            </p:custDataLst>
          </p:nvPr>
        </p:nvSpPr>
        <p:spPr>
          <a:xfrm>
            <a:off x="8589367" y="3864057"/>
            <a:ext cx="2580163" cy="2630170"/>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algn="l">
              <a:lnSpc>
                <a:spcPct val="12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在结构设计说明中应说明下列建筑分类等级：建筑结构安全等级、地基基础设计等</a:t>
            </a:r>
          </a:p>
          <a:p>
            <a:pPr algn="l">
              <a:lnSpc>
                <a:spcPct val="12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级、建筑抗震设防类别、钢筋混凝土结构抗震等级、地下室防水等级、人防地下室的设计类别、防常规武器抗力级别和防核武器抗力级别、建筑防火分类等级和耐火等级、混凝土构件的环境类别。</a:t>
            </a:r>
          </a:p>
        </p:txBody>
      </p:sp>
      <p:sp>
        <p:nvSpPr>
          <p:cNvPr id="29" name="Shape 8683"/>
          <p:cNvSpPr/>
          <p:nvPr>
            <p:custDataLst>
              <p:tags r:id="rId15"/>
            </p:custDataLst>
          </p:nvPr>
        </p:nvSpPr>
        <p:spPr>
          <a:xfrm>
            <a:off x="5603791" y="3932158"/>
            <a:ext cx="1123249" cy="1937197"/>
          </a:xfrm>
          <a:custGeom>
            <a:avLst/>
            <a:gdLst/>
            <a:ahLst/>
            <a:cxnLst>
              <a:cxn ang="0">
                <a:pos x="wd2" y="hd2"/>
              </a:cxn>
              <a:cxn ang="5400000">
                <a:pos x="wd2" y="hd2"/>
              </a:cxn>
              <a:cxn ang="10800000">
                <a:pos x="wd2" y="hd2"/>
              </a:cxn>
              <a:cxn ang="16200000">
                <a:pos x="wd2" y="hd2"/>
              </a:cxn>
            </a:cxnLst>
            <a:rect l="0" t="0" r="r" b="b"/>
            <a:pathLst>
              <a:path w="21600" h="21600" extrusionOk="0">
                <a:moveTo>
                  <a:pt x="7703" y="21600"/>
                </a:moveTo>
                <a:cubicBezTo>
                  <a:pt x="7703" y="21600"/>
                  <a:pt x="9620" y="14257"/>
                  <a:pt x="8497" y="12086"/>
                </a:cubicBezTo>
                <a:lnTo>
                  <a:pt x="0" y="5437"/>
                </a:lnTo>
                <a:lnTo>
                  <a:pt x="1378" y="4710"/>
                </a:lnTo>
                <a:lnTo>
                  <a:pt x="9371" y="9988"/>
                </a:lnTo>
                <a:lnTo>
                  <a:pt x="10244" y="0"/>
                </a:lnTo>
                <a:lnTo>
                  <a:pt x="12276" y="0"/>
                </a:lnTo>
                <a:lnTo>
                  <a:pt x="13114" y="6514"/>
                </a:lnTo>
                <a:lnTo>
                  <a:pt x="20103" y="2173"/>
                </a:lnTo>
                <a:lnTo>
                  <a:pt x="21600" y="3331"/>
                </a:lnTo>
                <a:lnTo>
                  <a:pt x="14237" y="8468"/>
                </a:lnTo>
                <a:cubicBezTo>
                  <a:pt x="14237" y="8468"/>
                  <a:pt x="12990" y="8468"/>
                  <a:pt x="13738" y="13605"/>
                </a:cubicBezTo>
                <a:cubicBezTo>
                  <a:pt x="14487" y="18743"/>
                  <a:pt x="15111" y="21492"/>
                  <a:pt x="15111" y="21492"/>
                </a:cubicBezTo>
                <a:cubicBezTo>
                  <a:pt x="15111" y="21492"/>
                  <a:pt x="7703" y="21600"/>
                  <a:pt x="7703" y="21600"/>
                </a:cubicBezTo>
                <a:close/>
              </a:path>
            </a:pathLst>
          </a:custGeom>
          <a:solidFill>
            <a:srgbClr val="4B5050"/>
          </a:solidFill>
          <a:ln w="12700" cap="flat">
            <a:noFill/>
            <a:miter lim="400000"/>
          </a:ln>
          <a:effectLst/>
        </p:spPr>
        <p:txBody>
          <a:bodyPr wrap="square" lIns="19050" tIns="19050" rIns="19050" bIns="19050" numCol="1" anchor="ctr">
            <a:noAutofit/>
          </a:bodyPr>
          <a:lstStyle/>
          <a:p>
            <a:pPr>
              <a:defRPr sz="3200">
                <a:solidFill>
                  <a:srgbClr val="FFFFFF"/>
                </a:solidFill>
                <a:latin typeface="Helvetica Light"/>
                <a:ea typeface="Helvetica Light"/>
                <a:cs typeface="Helvetica Light"/>
                <a:sym typeface="Helvetica Light"/>
              </a:defRPr>
            </a:pPr>
            <a:endParaRPr sz="1600">
              <a:latin typeface="Arial" panose="020B0604020202020204" pitchFamily="34" charset="0"/>
              <a:ea typeface="微软雅黑" panose="020B0503020204020204" pitchFamily="34" charset="-122"/>
              <a:sym typeface="Arial" panose="020B0604020202020204" pitchFamily="34" charset="0"/>
            </a:endParaRPr>
          </a:p>
        </p:txBody>
      </p:sp>
      <p:sp>
        <p:nvSpPr>
          <p:cNvPr id="19" name="Shape 8684"/>
          <p:cNvSpPr/>
          <p:nvPr>
            <p:custDataLst>
              <p:tags r:id="rId16"/>
            </p:custDataLst>
          </p:nvPr>
        </p:nvSpPr>
        <p:spPr>
          <a:xfrm>
            <a:off x="5203254" y="2145447"/>
            <a:ext cx="1903742" cy="1903744"/>
          </a:xfrm>
          <a:prstGeom prst="ellipse">
            <a:avLst/>
          </a:prstGeom>
          <a:solidFill>
            <a:schemeClr val="accent2"/>
          </a:solidFill>
          <a:ln w="63500" cap="flat">
            <a:solidFill>
              <a:srgbClr val="FFFFFF"/>
            </a:solidFill>
            <a:prstDash val="solid"/>
            <a:miter lim="400000"/>
          </a:ln>
          <a:effectLst/>
        </p:spPr>
        <p:txBody>
          <a:bodyPr wrap="square" lIns="19050" tIns="19050" rIns="19050" bIns="19050" numCol="1" anchor="ctr">
            <a:noAutofit/>
          </a:bodyPr>
          <a:lstStyle/>
          <a:p>
            <a:pPr>
              <a:defRPr sz="3200">
                <a:solidFill>
                  <a:srgbClr val="FFFFFF"/>
                </a:solidFill>
                <a:latin typeface="Helvetica Light"/>
                <a:ea typeface="Helvetica Light"/>
                <a:cs typeface="Helvetica Light"/>
                <a:sym typeface="Helvetica Light"/>
              </a:defRPr>
            </a:pPr>
            <a:endParaRPr sz="1600">
              <a:latin typeface="Arial" panose="020B0604020202020204" pitchFamily="34" charset="0"/>
              <a:ea typeface="微软雅黑" panose="020B0503020204020204" pitchFamily="34" charset="-122"/>
              <a:sym typeface="Arial" panose="020B0604020202020204" pitchFamily="34" charset="0"/>
            </a:endParaRPr>
          </a:p>
        </p:txBody>
      </p:sp>
      <p:sp>
        <p:nvSpPr>
          <p:cNvPr id="20" name="Shape 8685"/>
          <p:cNvSpPr/>
          <p:nvPr>
            <p:custDataLst>
              <p:tags r:id="rId17"/>
            </p:custDataLst>
          </p:nvPr>
        </p:nvSpPr>
        <p:spPr>
          <a:xfrm>
            <a:off x="6462262" y="3082797"/>
            <a:ext cx="1480945" cy="1480941"/>
          </a:xfrm>
          <a:prstGeom prst="ellipse">
            <a:avLst/>
          </a:prstGeom>
          <a:solidFill>
            <a:srgbClr val="00B050"/>
          </a:solidFill>
          <a:ln w="12700" cap="flat">
            <a:solidFill>
              <a:srgbClr val="FFFFFF"/>
            </a:solidFill>
            <a:prstDash val="solid"/>
            <a:miter lim="400000"/>
          </a:ln>
          <a:effectLst/>
        </p:spPr>
        <p:txBody>
          <a:bodyPr wrap="square" lIns="19050" tIns="19050" rIns="19050" bIns="19050" numCol="1" anchor="ctr">
            <a:noAutofit/>
          </a:bodyPr>
          <a:lstStyle/>
          <a:p>
            <a:pPr>
              <a:defRPr sz="3200">
                <a:solidFill>
                  <a:srgbClr val="FFFFFF"/>
                </a:solidFill>
                <a:latin typeface="Helvetica Light"/>
                <a:ea typeface="Helvetica Light"/>
                <a:cs typeface="Helvetica Light"/>
                <a:sym typeface="Helvetica Light"/>
              </a:defRPr>
            </a:pPr>
            <a:endParaRPr sz="1600">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051"/>
          <p:cNvGrpSpPr/>
          <p:nvPr/>
        </p:nvGrpSpPr>
        <p:grpSpPr>
          <a:xfrm>
            <a:off x="6226810" y="2430780"/>
            <a:ext cx="1527175" cy="1523365"/>
            <a:chOff x="4612535" y="1777908"/>
            <a:chExt cx="1054647" cy="1052264"/>
          </a:xfrm>
        </p:grpSpPr>
        <p:sp>
          <p:nvSpPr>
            <p:cNvPr id="17" name="淘宝店chenying0907 18"/>
            <p:cNvSpPr/>
            <p:nvPr/>
          </p:nvSpPr>
          <p:spPr bwMode="auto">
            <a:xfrm>
              <a:off x="4612535" y="2034122"/>
              <a:ext cx="796050" cy="796050"/>
            </a:xfrm>
            <a:custGeom>
              <a:avLst/>
              <a:gdLst>
                <a:gd name="T0" fmla="*/ 341 w 341"/>
                <a:gd name="T1" fmla="*/ 339 h 341"/>
                <a:gd name="T2" fmla="*/ 285 w 341"/>
                <a:gd name="T3" fmla="*/ 172 h 341"/>
                <a:gd name="T4" fmla="*/ 284 w 341"/>
                <a:gd name="T5" fmla="*/ 171 h 341"/>
                <a:gd name="T6" fmla="*/ 283 w 341"/>
                <a:gd name="T7" fmla="*/ 171 h 341"/>
                <a:gd name="T8" fmla="*/ 269 w 341"/>
                <a:gd name="T9" fmla="*/ 172 h 341"/>
                <a:gd name="T10" fmla="*/ 166 w 341"/>
                <a:gd name="T11" fmla="*/ 68 h 341"/>
                <a:gd name="T12" fmla="*/ 166 w 341"/>
                <a:gd name="T13" fmla="*/ 56 h 341"/>
                <a:gd name="T14" fmla="*/ 166 w 341"/>
                <a:gd name="T15" fmla="*/ 54 h 341"/>
                <a:gd name="T16" fmla="*/ 165 w 341"/>
                <a:gd name="T17" fmla="*/ 54 h 341"/>
                <a:gd name="T18" fmla="*/ 2 w 341"/>
                <a:gd name="T19" fmla="*/ 1 h 341"/>
                <a:gd name="T20" fmla="*/ 0 w 341"/>
                <a:gd name="T21" fmla="*/ 0 h 341"/>
                <a:gd name="T22" fmla="*/ 0 w 341"/>
                <a:gd name="T23" fmla="*/ 81 h 341"/>
                <a:gd name="T24" fmla="*/ 2 w 341"/>
                <a:gd name="T25" fmla="*/ 81 h 341"/>
                <a:gd name="T26" fmla="*/ 260 w 341"/>
                <a:gd name="T27" fmla="*/ 340 h 341"/>
                <a:gd name="T28" fmla="*/ 261 w 341"/>
                <a:gd name="T29" fmla="*/ 341 h 341"/>
                <a:gd name="T30" fmla="*/ 341 w 341"/>
                <a:gd name="T31" fmla="*/ 341 h 341"/>
                <a:gd name="T32" fmla="*/ 341 w 341"/>
                <a:gd name="T33" fmla="*/ 339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41">
                  <a:moveTo>
                    <a:pt x="341" y="339"/>
                  </a:moveTo>
                  <a:cubicBezTo>
                    <a:pt x="336" y="280"/>
                    <a:pt x="317" y="222"/>
                    <a:pt x="285" y="172"/>
                  </a:cubicBezTo>
                  <a:cubicBezTo>
                    <a:pt x="284" y="171"/>
                    <a:pt x="284" y="171"/>
                    <a:pt x="284" y="171"/>
                  </a:cubicBezTo>
                  <a:cubicBezTo>
                    <a:pt x="283" y="171"/>
                    <a:pt x="283" y="171"/>
                    <a:pt x="283" y="171"/>
                  </a:cubicBezTo>
                  <a:cubicBezTo>
                    <a:pt x="278" y="171"/>
                    <a:pt x="274" y="172"/>
                    <a:pt x="269" y="172"/>
                  </a:cubicBezTo>
                  <a:cubicBezTo>
                    <a:pt x="212" y="172"/>
                    <a:pt x="166" y="125"/>
                    <a:pt x="166" y="68"/>
                  </a:cubicBezTo>
                  <a:cubicBezTo>
                    <a:pt x="166" y="64"/>
                    <a:pt x="166" y="60"/>
                    <a:pt x="166" y="56"/>
                  </a:cubicBezTo>
                  <a:cubicBezTo>
                    <a:pt x="166" y="54"/>
                    <a:pt x="166" y="54"/>
                    <a:pt x="166" y="54"/>
                  </a:cubicBezTo>
                  <a:cubicBezTo>
                    <a:pt x="165" y="54"/>
                    <a:pt x="165" y="54"/>
                    <a:pt x="165" y="54"/>
                  </a:cubicBezTo>
                  <a:cubicBezTo>
                    <a:pt x="116" y="24"/>
                    <a:pt x="60" y="5"/>
                    <a:pt x="2" y="1"/>
                  </a:cubicBezTo>
                  <a:cubicBezTo>
                    <a:pt x="0" y="0"/>
                    <a:pt x="0" y="0"/>
                    <a:pt x="0" y="0"/>
                  </a:cubicBezTo>
                  <a:cubicBezTo>
                    <a:pt x="0" y="81"/>
                    <a:pt x="0" y="81"/>
                    <a:pt x="0" y="81"/>
                  </a:cubicBezTo>
                  <a:cubicBezTo>
                    <a:pt x="2" y="81"/>
                    <a:pt x="2" y="81"/>
                    <a:pt x="2" y="81"/>
                  </a:cubicBezTo>
                  <a:cubicBezTo>
                    <a:pt x="138" y="94"/>
                    <a:pt x="247" y="203"/>
                    <a:pt x="260" y="340"/>
                  </a:cubicBezTo>
                  <a:cubicBezTo>
                    <a:pt x="261" y="341"/>
                    <a:pt x="261" y="341"/>
                    <a:pt x="261" y="341"/>
                  </a:cubicBezTo>
                  <a:cubicBezTo>
                    <a:pt x="341" y="341"/>
                    <a:pt x="341" y="341"/>
                    <a:pt x="341" y="341"/>
                  </a:cubicBezTo>
                  <a:lnTo>
                    <a:pt x="341" y="339"/>
                  </a:lnTo>
                  <a:close/>
                </a:path>
              </a:pathLst>
            </a:custGeom>
            <a:solidFill>
              <a:schemeClr val="accent2">
                <a:alpha val="70000"/>
              </a:schemeClr>
            </a:solidFill>
            <a:ln>
              <a:noFill/>
            </a:ln>
          </p:spPr>
          <p:txBody>
            <a:bodyPr vert="horz" wrap="square" lIns="65024" tIns="32512" rIns="65024" bIns="32512" numCol="1" anchor="t" anchorCtr="0" compatLnSpc="1"/>
            <a:lstStyle/>
            <a:p>
              <a:endParaRPr lang="zh-CN" altLang="en-US" sz="1280"/>
            </a:p>
          </p:txBody>
        </p:sp>
        <p:sp>
          <p:nvSpPr>
            <p:cNvPr id="18" name="淘宝店chenying0907 19"/>
            <p:cNvSpPr>
              <a:spLocks noEditPoints="1"/>
            </p:cNvSpPr>
            <p:nvPr/>
          </p:nvSpPr>
          <p:spPr bwMode="auto">
            <a:xfrm>
              <a:off x="4612535" y="1777908"/>
              <a:ext cx="1054647" cy="1052264"/>
            </a:xfrm>
            <a:custGeom>
              <a:avLst/>
              <a:gdLst>
                <a:gd name="T0" fmla="*/ 452 w 452"/>
                <a:gd name="T1" fmla="*/ 449 h 451"/>
                <a:gd name="T2" fmla="*/ 372 w 452"/>
                <a:gd name="T3" fmla="*/ 212 h 451"/>
                <a:gd name="T4" fmla="*/ 377 w 452"/>
                <a:gd name="T5" fmla="*/ 178 h 451"/>
                <a:gd name="T6" fmla="*/ 269 w 452"/>
                <a:gd name="T7" fmla="*/ 70 h 451"/>
                <a:gd name="T8" fmla="*/ 234 w 452"/>
                <a:gd name="T9" fmla="*/ 76 h 451"/>
                <a:gd name="T10" fmla="*/ 2 w 452"/>
                <a:gd name="T11" fmla="*/ 0 h 451"/>
                <a:gd name="T12" fmla="*/ 0 w 452"/>
                <a:gd name="T13" fmla="*/ 0 h 451"/>
                <a:gd name="T14" fmla="*/ 0 w 452"/>
                <a:gd name="T15" fmla="*/ 191 h 451"/>
                <a:gd name="T16" fmla="*/ 2 w 452"/>
                <a:gd name="T17" fmla="*/ 191 h 451"/>
                <a:gd name="T18" fmla="*/ 260 w 452"/>
                <a:gd name="T19" fmla="*/ 450 h 451"/>
                <a:gd name="T20" fmla="*/ 261 w 452"/>
                <a:gd name="T21" fmla="*/ 451 h 451"/>
                <a:gd name="T22" fmla="*/ 452 w 452"/>
                <a:gd name="T23" fmla="*/ 451 h 451"/>
                <a:gd name="T24" fmla="*/ 452 w 452"/>
                <a:gd name="T25" fmla="*/ 449 h 451"/>
                <a:gd name="T26" fmla="*/ 264 w 452"/>
                <a:gd name="T27" fmla="*/ 447 h 451"/>
                <a:gd name="T28" fmla="*/ 4 w 452"/>
                <a:gd name="T29" fmla="*/ 187 h 451"/>
                <a:gd name="T30" fmla="*/ 4 w 452"/>
                <a:gd name="T31" fmla="*/ 4 h 451"/>
                <a:gd name="T32" fmla="*/ 232 w 452"/>
                <a:gd name="T33" fmla="*/ 80 h 451"/>
                <a:gd name="T34" fmla="*/ 233 w 452"/>
                <a:gd name="T35" fmla="*/ 81 h 451"/>
                <a:gd name="T36" fmla="*/ 234 w 452"/>
                <a:gd name="T37" fmla="*/ 80 h 451"/>
                <a:gd name="T38" fmla="*/ 269 w 452"/>
                <a:gd name="T39" fmla="*/ 74 h 451"/>
                <a:gd name="T40" fmla="*/ 373 w 452"/>
                <a:gd name="T41" fmla="*/ 178 h 451"/>
                <a:gd name="T42" fmla="*/ 368 w 452"/>
                <a:gd name="T43" fmla="*/ 212 h 451"/>
                <a:gd name="T44" fmla="*/ 367 w 452"/>
                <a:gd name="T45" fmla="*/ 213 h 451"/>
                <a:gd name="T46" fmla="*/ 368 w 452"/>
                <a:gd name="T47" fmla="*/ 214 h 451"/>
                <a:gd name="T48" fmla="*/ 447 w 452"/>
                <a:gd name="T49" fmla="*/ 447 h 451"/>
                <a:gd name="T50" fmla="*/ 264 w 452"/>
                <a:gd name="T51" fmla="*/ 447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451">
                  <a:moveTo>
                    <a:pt x="452" y="449"/>
                  </a:moveTo>
                  <a:cubicBezTo>
                    <a:pt x="446" y="365"/>
                    <a:pt x="419" y="283"/>
                    <a:pt x="372" y="212"/>
                  </a:cubicBezTo>
                  <a:cubicBezTo>
                    <a:pt x="375" y="201"/>
                    <a:pt x="377" y="190"/>
                    <a:pt x="377" y="178"/>
                  </a:cubicBezTo>
                  <a:cubicBezTo>
                    <a:pt x="377" y="118"/>
                    <a:pt x="329" y="70"/>
                    <a:pt x="269" y="70"/>
                  </a:cubicBezTo>
                  <a:cubicBezTo>
                    <a:pt x="257" y="70"/>
                    <a:pt x="245" y="72"/>
                    <a:pt x="234" y="76"/>
                  </a:cubicBezTo>
                  <a:cubicBezTo>
                    <a:pt x="165" y="31"/>
                    <a:pt x="84" y="5"/>
                    <a:pt x="2" y="0"/>
                  </a:cubicBezTo>
                  <a:cubicBezTo>
                    <a:pt x="0" y="0"/>
                    <a:pt x="0" y="0"/>
                    <a:pt x="0" y="0"/>
                  </a:cubicBezTo>
                  <a:cubicBezTo>
                    <a:pt x="0" y="191"/>
                    <a:pt x="0" y="191"/>
                    <a:pt x="0" y="191"/>
                  </a:cubicBezTo>
                  <a:cubicBezTo>
                    <a:pt x="2" y="191"/>
                    <a:pt x="2" y="191"/>
                    <a:pt x="2" y="191"/>
                  </a:cubicBezTo>
                  <a:cubicBezTo>
                    <a:pt x="138" y="204"/>
                    <a:pt x="247" y="313"/>
                    <a:pt x="260" y="450"/>
                  </a:cubicBezTo>
                  <a:cubicBezTo>
                    <a:pt x="261" y="451"/>
                    <a:pt x="261" y="451"/>
                    <a:pt x="261" y="451"/>
                  </a:cubicBezTo>
                  <a:cubicBezTo>
                    <a:pt x="452" y="451"/>
                    <a:pt x="452" y="451"/>
                    <a:pt x="452" y="451"/>
                  </a:cubicBezTo>
                  <a:lnTo>
                    <a:pt x="452" y="449"/>
                  </a:lnTo>
                  <a:close/>
                  <a:moveTo>
                    <a:pt x="264" y="447"/>
                  </a:moveTo>
                  <a:cubicBezTo>
                    <a:pt x="250" y="311"/>
                    <a:pt x="141" y="202"/>
                    <a:pt x="4" y="187"/>
                  </a:cubicBezTo>
                  <a:cubicBezTo>
                    <a:pt x="4" y="4"/>
                    <a:pt x="4" y="4"/>
                    <a:pt x="4" y="4"/>
                  </a:cubicBezTo>
                  <a:cubicBezTo>
                    <a:pt x="85" y="9"/>
                    <a:pt x="164" y="35"/>
                    <a:pt x="232" y="80"/>
                  </a:cubicBezTo>
                  <a:cubicBezTo>
                    <a:pt x="233" y="81"/>
                    <a:pt x="233" y="81"/>
                    <a:pt x="233" y="81"/>
                  </a:cubicBezTo>
                  <a:cubicBezTo>
                    <a:pt x="234" y="80"/>
                    <a:pt x="234" y="80"/>
                    <a:pt x="234" y="80"/>
                  </a:cubicBezTo>
                  <a:cubicBezTo>
                    <a:pt x="246" y="76"/>
                    <a:pt x="257" y="74"/>
                    <a:pt x="269" y="74"/>
                  </a:cubicBezTo>
                  <a:cubicBezTo>
                    <a:pt x="327" y="74"/>
                    <a:pt x="373" y="121"/>
                    <a:pt x="373" y="178"/>
                  </a:cubicBezTo>
                  <a:cubicBezTo>
                    <a:pt x="373" y="189"/>
                    <a:pt x="371" y="201"/>
                    <a:pt x="368" y="212"/>
                  </a:cubicBezTo>
                  <a:cubicBezTo>
                    <a:pt x="367" y="213"/>
                    <a:pt x="367" y="213"/>
                    <a:pt x="367" y="213"/>
                  </a:cubicBezTo>
                  <a:cubicBezTo>
                    <a:pt x="368" y="214"/>
                    <a:pt x="368" y="214"/>
                    <a:pt x="368" y="214"/>
                  </a:cubicBezTo>
                  <a:cubicBezTo>
                    <a:pt x="414" y="283"/>
                    <a:pt x="442" y="364"/>
                    <a:pt x="447" y="447"/>
                  </a:cubicBezTo>
                  <a:lnTo>
                    <a:pt x="264" y="447"/>
                  </a:lnTo>
                  <a:close/>
                </a:path>
              </a:pathLst>
            </a:custGeom>
            <a:solidFill>
              <a:schemeClr val="tx1">
                <a:lumMod val="25000"/>
                <a:lumOff val="75000"/>
              </a:schemeClr>
            </a:solidFill>
            <a:ln>
              <a:noFill/>
            </a:ln>
          </p:spPr>
          <p:txBody>
            <a:bodyPr vert="horz" wrap="square" lIns="65024" tIns="32512" rIns="65024" bIns="32512" numCol="1" anchor="t" anchorCtr="0" compatLnSpc="1"/>
            <a:lstStyle/>
            <a:p>
              <a:endParaRPr lang="zh-CN" altLang="en-US" sz="1280"/>
            </a:p>
          </p:txBody>
        </p:sp>
      </p:grpSp>
      <p:grpSp>
        <p:nvGrpSpPr>
          <p:cNvPr id="3" name="组合 2050"/>
          <p:cNvGrpSpPr/>
          <p:nvPr/>
        </p:nvGrpSpPr>
        <p:grpSpPr>
          <a:xfrm>
            <a:off x="4538980" y="2430780"/>
            <a:ext cx="1527175" cy="1523365"/>
            <a:chOff x="3447061" y="1777908"/>
            <a:chExt cx="1054647" cy="1052264"/>
          </a:xfrm>
        </p:grpSpPr>
        <p:sp>
          <p:nvSpPr>
            <p:cNvPr id="19" name="淘宝店chenying0907 20"/>
            <p:cNvSpPr/>
            <p:nvPr/>
          </p:nvSpPr>
          <p:spPr bwMode="auto">
            <a:xfrm>
              <a:off x="3705658" y="2034122"/>
              <a:ext cx="796050" cy="796050"/>
            </a:xfrm>
            <a:custGeom>
              <a:avLst/>
              <a:gdLst>
                <a:gd name="T0" fmla="*/ 0 w 341"/>
                <a:gd name="T1" fmla="*/ 339 h 341"/>
                <a:gd name="T2" fmla="*/ 56 w 341"/>
                <a:gd name="T3" fmla="*/ 172 h 341"/>
                <a:gd name="T4" fmla="*/ 56 w 341"/>
                <a:gd name="T5" fmla="*/ 171 h 341"/>
                <a:gd name="T6" fmla="*/ 58 w 341"/>
                <a:gd name="T7" fmla="*/ 171 h 341"/>
                <a:gd name="T8" fmla="*/ 71 w 341"/>
                <a:gd name="T9" fmla="*/ 172 h 341"/>
                <a:gd name="T10" fmla="*/ 175 w 341"/>
                <a:gd name="T11" fmla="*/ 68 h 341"/>
                <a:gd name="T12" fmla="*/ 174 w 341"/>
                <a:gd name="T13" fmla="*/ 56 h 341"/>
                <a:gd name="T14" fmla="*/ 174 w 341"/>
                <a:gd name="T15" fmla="*/ 54 h 341"/>
                <a:gd name="T16" fmla="*/ 175 w 341"/>
                <a:gd name="T17" fmla="*/ 54 h 341"/>
                <a:gd name="T18" fmla="*/ 339 w 341"/>
                <a:gd name="T19" fmla="*/ 1 h 341"/>
                <a:gd name="T20" fmla="*/ 341 w 341"/>
                <a:gd name="T21" fmla="*/ 0 h 341"/>
                <a:gd name="T22" fmla="*/ 341 w 341"/>
                <a:gd name="T23" fmla="*/ 81 h 341"/>
                <a:gd name="T24" fmla="*/ 339 w 341"/>
                <a:gd name="T25" fmla="*/ 81 h 341"/>
                <a:gd name="T26" fmla="*/ 80 w 341"/>
                <a:gd name="T27" fmla="*/ 340 h 341"/>
                <a:gd name="T28" fmla="*/ 80 w 341"/>
                <a:gd name="T29" fmla="*/ 341 h 341"/>
                <a:gd name="T30" fmla="*/ 0 w 341"/>
                <a:gd name="T31" fmla="*/ 341 h 341"/>
                <a:gd name="T32" fmla="*/ 0 w 341"/>
                <a:gd name="T33" fmla="*/ 339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41">
                  <a:moveTo>
                    <a:pt x="0" y="339"/>
                  </a:moveTo>
                  <a:cubicBezTo>
                    <a:pt x="5" y="280"/>
                    <a:pt x="24" y="222"/>
                    <a:pt x="56" y="172"/>
                  </a:cubicBezTo>
                  <a:cubicBezTo>
                    <a:pt x="56" y="171"/>
                    <a:pt x="56" y="171"/>
                    <a:pt x="56" y="171"/>
                  </a:cubicBezTo>
                  <a:cubicBezTo>
                    <a:pt x="58" y="171"/>
                    <a:pt x="58" y="171"/>
                    <a:pt x="58" y="171"/>
                  </a:cubicBezTo>
                  <a:cubicBezTo>
                    <a:pt x="62" y="171"/>
                    <a:pt x="67" y="172"/>
                    <a:pt x="71" y="172"/>
                  </a:cubicBezTo>
                  <a:cubicBezTo>
                    <a:pt x="128" y="172"/>
                    <a:pt x="175" y="125"/>
                    <a:pt x="175" y="68"/>
                  </a:cubicBezTo>
                  <a:cubicBezTo>
                    <a:pt x="175" y="64"/>
                    <a:pt x="175" y="60"/>
                    <a:pt x="174" y="56"/>
                  </a:cubicBezTo>
                  <a:cubicBezTo>
                    <a:pt x="174" y="54"/>
                    <a:pt x="174" y="54"/>
                    <a:pt x="174" y="54"/>
                  </a:cubicBezTo>
                  <a:cubicBezTo>
                    <a:pt x="175" y="54"/>
                    <a:pt x="175" y="54"/>
                    <a:pt x="175" y="54"/>
                  </a:cubicBezTo>
                  <a:cubicBezTo>
                    <a:pt x="225" y="24"/>
                    <a:pt x="281" y="5"/>
                    <a:pt x="339" y="1"/>
                  </a:cubicBezTo>
                  <a:cubicBezTo>
                    <a:pt x="341" y="0"/>
                    <a:pt x="341" y="0"/>
                    <a:pt x="341" y="0"/>
                  </a:cubicBezTo>
                  <a:cubicBezTo>
                    <a:pt x="341" y="81"/>
                    <a:pt x="341" y="81"/>
                    <a:pt x="341" y="81"/>
                  </a:cubicBezTo>
                  <a:cubicBezTo>
                    <a:pt x="339" y="81"/>
                    <a:pt x="339" y="81"/>
                    <a:pt x="339" y="81"/>
                  </a:cubicBezTo>
                  <a:cubicBezTo>
                    <a:pt x="203" y="94"/>
                    <a:pt x="94" y="203"/>
                    <a:pt x="80" y="340"/>
                  </a:cubicBezTo>
                  <a:cubicBezTo>
                    <a:pt x="80" y="341"/>
                    <a:pt x="80" y="341"/>
                    <a:pt x="80" y="341"/>
                  </a:cubicBezTo>
                  <a:cubicBezTo>
                    <a:pt x="0" y="341"/>
                    <a:pt x="0" y="341"/>
                    <a:pt x="0" y="341"/>
                  </a:cubicBezTo>
                  <a:lnTo>
                    <a:pt x="0" y="339"/>
                  </a:lnTo>
                  <a:close/>
                </a:path>
              </a:pathLst>
            </a:custGeom>
            <a:solidFill>
              <a:schemeClr val="accent1">
                <a:alpha val="70000"/>
              </a:schemeClr>
            </a:solidFill>
            <a:ln>
              <a:noFill/>
            </a:ln>
          </p:spPr>
          <p:txBody>
            <a:bodyPr vert="horz" wrap="square" lIns="65024" tIns="32512" rIns="65024" bIns="32512" numCol="1" anchor="t" anchorCtr="0" compatLnSpc="1"/>
            <a:lstStyle/>
            <a:p>
              <a:endParaRPr lang="zh-CN" altLang="en-US" sz="1280"/>
            </a:p>
          </p:txBody>
        </p:sp>
        <p:sp>
          <p:nvSpPr>
            <p:cNvPr id="20" name="淘宝店chenying0907 21"/>
            <p:cNvSpPr>
              <a:spLocks noEditPoints="1"/>
            </p:cNvSpPr>
            <p:nvPr/>
          </p:nvSpPr>
          <p:spPr bwMode="auto">
            <a:xfrm>
              <a:off x="3447061" y="1777908"/>
              <a:ext cx="1054647" cy="1052264"/>
            </a:xfrm>
            <a:custGeom>
              <a:avLst/>
              <a:gdLst>
                <a:gd name="T0" fmla="*/ 0 w 452"/>
                <a:gd name="T1" fmla="*/ 451 h 451"/>
                <a:gd name="T2" fmla="*/ 191 w 452"/>
                <a:gd name="T3" fmla="*/ 451 h 451"/>
                <a:gd name="T4" fmla="*/ 191 w 452"/>
                <a:gd name="T5" fmla="*/ 450 h 451"/>
                <a:gd name="T6" fmla="*/ 450 w 452"/>
                <a:gd name="T7" fmla="*/ 191 h 451"/>
                <a:gd name="T8" fmla="*/ 452 w 452"/>
                <a:gd name="T9" fmla="*/ 191 h 451"/>
                <a:gd name="T10" fmla="*/ 452 w 452"/>
                <a:gd name="T11" fmla="*/ 0 h 451"/>
                <a:gd name="T12" fmla="*/ 450 w 452"/>
                <a:gd name="T13" fmla="*/ 0 h 451"/>
                <a:gd name="T14" fmla="*/ 218 w 452"/>
                <a:gd name="T15" fmla="*/ 76 h 451"/>
                <a:gd name="T16" fmla="*/ 182 w 452"/>
                <a:gd name="T17" fmla="*/ 70 h 451"/>
                <a:gd name="T18" fmla="*/ 74 w 452"/>
                <a:gd name="T19" fmla="*/ 178 h 451"/>
                <a:gd name="T20" fmla="*/ 80 w 452"/>
                <a:gd name="T21" fmla="*/ 212 h 451"/>
                <a:gd name="T22" fmla="*/ 0 w 452"/>
                <a:gd name="T23" fmla="*/ 449 h 451"/>
                <a:gd name="T24" fmla="*/ 0 w 452"/>
                <a:gd name="T25" fmla="*/ 451 h 451"/>
                <a:gd name="T26" fmla="*/ 4 w 452"/>
                <a:gd name="T27" fmla="*/ 447 h 451"/>
                <a:gd name="T28" fmla="*/ 84 w 452"/>
                <a:gd name="T29" fmla="*/ 214 h 451"/>
                <a:gd name="T30" fmla="*/ 84 w 452"/>
                <a:gd name="T31" fmla="*/ 213 h 451"/>
                <a:gd name="T32" fmla="*/ 84 w 452"/>
                <a:gd name="T33" fmla="*/ 212 h 451"/>
                <a:gd name="T34" fmla="*/ 78 w 452"/>
                <a:gd name="T35" fmla="*/ 178 h 451"/>
                <a:gd name="T36" fmla="*/ 182 w 452"/>
                <a:gd name="T37" fmla="*/ 74 h 451"/>
                <a:gd name="T38" fmla="*/ 217 w 452"/>
                <a:gd name="T39" fmla="*/ 80 h 451"/>
                <a:gd name="T40" fmla="*/ 218 w 452"/>
                <a:gd name="T41" fmla="*/ 81 h 451"/>
                <a:gd name="T42" fmla="*/ 219 w 452"/>
                <a:gd name="T43" fmla="*/ 80 h 451"/>
                <a:gd name="T44" fmla="*/ 448 w 452"/>
                <a:gd name="T45" fmla="*/ 4 h 451"/>
                <a:gd name="T46" fmla="*/ 448 w 452"/>
                <a:gd name="T47" fmla="*/ 187 h 451"/>
                <a:gd name="T48" fmla="*/ 188 w 452"/>
                <a:gd name="T49" fmla="*/ 447 h 451"/>
                <a:gd name="T50" fmla="*/ 4 w 452"/>
                <a:gd name="T51" fmla="*/ 447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451">
                  <a:moveTo>
                    <a:pt x="0" y="451"/>
                  </a:moveTo>
                  <a:cubicBezTo>
                    <a:pt x="191" y="451"/>
                    <a:pt x="191" y="451"/>
                    <a:pt x="191" y="451"/>
                  </a:cubicBezTo>
                  <a:cubicBezTo>
                    <a:pt x="191" y="450"/>
                    <a:pt x="191" y="450"/>
                    <a:pt x="191" y="450"/>
                  </a:cubicBezTo>
                  <a:cubicBezTo>
                    <a:pt x="205" y="313"/>
                    <a:pt x="314" y="204"/>
                    <a:pt x="450" y="191"/>
                  </a:cubicBezTo>
                  <a:cubicBezTo>
                    <a:pt x="452" y="191"/>
                    <a:pt x="452" y="191"/>
                    <a:pt x="452" y="191"/>
                  </a:cubicBezTo>
                  <a:cubicBezTo>
                    <a:pt x="452" y="0"/>
                    <a:pt x="452" y="0"/>
                    <a:pt x="452" y="0"/>
                  </a:cubicBezTo>
                  <a:cubicBezTo>
                    <a:pt x="450" y="0"/>
                    <a:pt x="450" y="0"/>
                    <a:pt x="450" y="0"/>
                  </a:cubicBezTo>
                  <a:cubicBezTo>
                    <a:pt x="367" y="5"/>
                    <a:pt x="287" y="31"/>
                    <a:pt x="218" y="76"/>
                  </a:cubicBezTo>
                  <a:cubicBezTo>
                    <a:pt x="206" y="72"/>
                    <a:pt x="194" y="70"/>
                    <a:pt x="182" y="70"/>
                  </a:cubicBezTo>
                  <a:cubicBezTo>
                    <a:pt x="123" y="70"/>
                    <a:pt x="74" y="118"/>
                    <a:pt x="74" y="178"/>
                  </a:cubicBezTo>
                  <a:cubicBezTo>
                    <a:pt x="74" y="190"/>
                    <a:pt x="76" y="201"/>
                    <a:pt x="80" y="212"/>
                  </a:cubicBezTo>
                  <a:cubicBezTo>
                    <a:pt x="33" y="283"/>
                    <a:pt x="5" y="365"/>
                    <a:pt x="0" y="449"/>
                  </a:cubicBezTo>
                  <a:lnTo>
                    <a:pt x="0" y="451"/>
                  </a:lnTo>
                  <a:close/>
                  <a:moveTo>
                    <a:pt x="4" y="447"/>
                  </a:moveTo>
                  <a:cubicBezTo>
                    <a:pt x="10" y="364"/>
                    <a:pt x="37" y="283"/>
                    <a:pt x="84" y="214"/>
                  </a:cubicBezTo>
                  <a:cubicBezTo>
                    <a:pt x="84" y="213"/>
                    <a:pt x="84" y="213"/>
                    <a:pt x="84" y="213"/>
                  </a:cubicBezTo>
                  <a:cubicBezTo>
                    <a:pt x="84" y="212"/>
                    <a:pt x="84" y="212"/>
                    <a:pt x="84" y="212"/>
                  </a:cubicBezTo>
                  <a:cubicBezTo>
                    <a:pt x="80" y="201"/>
                    <a:pt x="78" y="189"/>
                    <a:pt x="78" y="178"/>
                  </a:cubicBezTo>
                  <a:cubicBezTo>
                    <a:pt x="78" y="121"/>
                    <a:pt x="125" y="74"/>
                    <a:pt x="182" y="74"/>
                  </a:cubicBezTo>
                  <a:cubicBezTo>
                    <a:pt x="194" y="74"/>
                    <a:pt x="206" y="76"/>
                    <a:pt x="217" y="80"/>
                  </a:cubicBezTo>
                  <a:cubicBezTo>
                    <a:pt x="218" y="81"/>
                    <a:pt x="218" y="81"/>
                    <a:pt x="218" y="81"/>
                  </a:cubicBezTo>
                  <a:cubicBezTo>
                    <a:pt x="219" y="80"/>
                    <a:pt x="219" y="80"/>
                    <a:pt x="219" y="80"/>
                  </a:cubicBezTo>
                  <a:cubicBezTo>
                    <a:pt x="287" y="35"/>
                    <a:pt x="366" y="9"/>
                    <a:pt x="448" y="4"/>
                  </a:cubicBezTo>
                  <a:cubicBezTo>
                    <a:pt x="448" y="187"/>
                    <a:pt x="448" y="187"/>
                    <a:pt x="448" y="187"/>
                  </a:cubicBezTo>
                  <a:cubicBezTo>
                    <a:pt x="311" y="202"/>
                    <a:pt x="202" y="311"/>
                    <a:pt x="188" y="447"/>
                  </a:cubicBezTo>
                  <a:lnTo>
                    <a:pt x="4" y="447"/>
                  </a:lnTo>
                  <a:close/>
                </a:path>
              </a:pathLst>
            </a:custGeom>
            <a:solidFill>
              <a:schemeClr val="tx1">
                <a:lumMod val="25000"/>
                <a:lumOff val="75000"/>
              </a:schemeClr>
            </a:solidFill>
            <a:ln>
              <a:noFill/>
            </a:ln>
          </p:spPr>
          <p:txBody>
            <a:bodyPr vert="horz" wrap="square" lIns="65024" tIns="32512" rIns="65024" bIns="32512" numCol="1" anchor="t" anchorCtr="0" compatLnSpc="1"/>
            <a:lstStyle/>
            <a:p>
              <a:endParaRPr lang="zh-CN" altLang="en-US" sz="1280"/>
            </a:p>
          </p:txBody>
        </p:sp>
      </p:grpSp>
      <p:grpSp>
        <p:nvGrpSpPr>
          <p:cNvPr id="4" name="组合 2052"/>
          <p:cNvGrpSpPr/>
          <p:nvPr/>
        </p:nvGrpSpPr>
        <p:grpSpPr>
          <a:xfrm>
            <a:off x="6226810" y="4116705"/>
            <a:ext cx="1527175" cy="1525270"/>
            <a:chOff x="4612535" y="2942191"/>
            <a:chExt cx="1054647" cy="1053455"/>
          </a:xfrm>
        </p:grpSpPr>
        <p:sp>
          <p:nvSpPr>
            <p:cNvPr id="21" name="淘宝店chenying0907 22"/>
            <p:cNvSpPr/>
            <p:nvPr/>
          </p:nvSpPr>
          <p:spPr bwMode="auto">
            <a:xfrm>
              <a:off x="4612535" y="2942191"/>
              <a:ext cx="796050" cy="794859"/>
            </a:xfrm>
            <a:custGeom>
              <a:avLst/>
              <a:gdLst>
                <a:gd name="T0" fmla="*/ 341 w 341"/>
                <a:gd name="T1" fmla="*/ 3 h 341"/>
                <a:gd name="T2" fmla="*/ 285 w 341"/>
                <a:gd name="T3" fmla="*/ 170 h 341"/>
                <a:gd name="T4" fmla="*/ 284 w 341"/>
                <a:gd name="T5" fmla="*/ 171 h 341"/>
                <a:gd name="T6" fmla="*/ 283 w 341"/>
                <a:gd name="T7" fmla="*/ 171 h 341"/>
                <a:gd name="T8" fmla="*/ 269 w 341"/>
                <a:gd name="T9" fmla="*/ 170 h 341"/>
                <a:gd name="T10" fmla="*/ 166 w 341"/>
                <a:gd name="T11" fmla="*/ 274 h 341"/>
                <a:gd name="T12" fmla="*/ 166 w 341"/>
                <a:gd name="T13" fmla="*/ 286 h 341"/>
                <a:gd name="T14" fmla="*/ 166 w 341"/>
                <a:gd name="T15" fmla="*/ 287 h 341"/>
                <a:gd name="T16" fmla="*/ 165 w 341"/>
                <a:gd name="T17" fmla="*/ 288 h 341"/>
                <a:gd name="T18" fmla="*/ 2 w 341"/>
                <a:gd name="T19" fmla="*/ 341 h 341"/>
                <a:gd name="T20" fmla="*/ 0 w 341"/>
                <a:gd name="T21" fmla="*/ 341 h 341"/>
                <a:gd name="T22" fmla="*/ 0 w 341"/>
                <a:gd name="T23" fmla="*/ 261 h 341"/>
                <a:gd name="T24" fmla="*/ 2 w 341"/>
                <a:gd name="T25" fmla="*/ 261 h 341"/>
                <a:gd name="T26" fmla="*/ 260 w 341"/>
                <a:gd name="T27" fmla="*/ 2 h 341"/>
                <a:gd name="T28" fmla="*/ 261 w 341"/>
                <a:gd name="T29" fmla="*/ 0 h 341"/>
                <a:gd name="T30" fmla="*/ 341 w 341"/>
                <a:gd name="T31" fmla="*/ 0 h 341"/>
                <a:gd name="T32" fmla="*/ 341 w 341"/>
                <a:gd name="T33" fmla="*/ 3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41">
                  <a:moveTo>
                    <a:pt x="341" y="3"/>
                  </a:moveTo>
                  <a:cubicBezTo>
                    <a:pt x="336" y="62"/>
                    <a:pt x="317" y="120"/>
                    <a:pt x="285" y="170"/>
                  </a:cubicBezTo>
                  <a:cubicBezTo>
                    <a:pt x="284" y="171"/>
                    <a:pt x="284" y="171"/>
                    <a:pt x="284" y="171"/>
                  </a:cubicBezTo>
                  <a:cubicBezTo>
                    <a:pt x="283" y="171"/>
                    <a:pt x="283" y="171"/>
                    <a:pt x="283" y="171"/>
                  </a:cubicBezTo>
                  <a:cubicBezTo>
                    <a:pt x="278" y="170"/>
                    <a:pt x="274" y="170"/>
                    <a:pt x="269" y="170"/>
                  </a:cubicBezTo>
                  <a:cubicBezTo>
                    <a:pt x="212" y="170"/>
                    <a:pt x="166" y="217"/>
                    <a:pt x="166" y="274"/>
                  </a:cubicBezTo>
                  <a:cubicBezTo>
                    <a:pt x="166" y="278"/>
                    <a:pt x="166" y="282"/>
                    <a:pt x="166" y="286"/>
                  </a:cubicBezTo>
                  <a:cubicBezTo>
                    <a:pt x="166" y="287"/>
                    <a:pt x="166" y="287"/>
                    <a:pt x="166" y="287"/>
                  </a:cubicBezTo>
                  <a:cubicBezTo>
                    <a:pt x="165" y="288"/>
                    <a:pt x="165" y="288"/>
                    <a:pt x="165" y="288"/>
                  </a:cubicBezTo>
                  <a:cubicBezTo>
                    <a:pt x="116" y="318"/>
                    <a:pt x="60" y="337"/>
                    <a:pt x="2" y="341"/>
                  </a:cubicBezTo>
                  <a:cubicBezTo>
                    <a:pt x="0" y="341"/>
                    <a:pt x="0" y="341"/>
                    <a:pt x="0" y="341"/>
                  </a:cubicBezTo>
                  <a:cubicBezTo>
                    <a:pt x="0" y="261"/>
                    <a:pt x="0" y="261"/>
                    <a:pt x="0" y="261"/>
                  </a:cubicBezTo>
                  <a:cubicBezTo>
                    <a:pt x="2" y="261"/>
                    <a:pt x="2" y="261"/>
                    <a:pt x="2" y="261"/>
                  </a:cubicBezTo>
                  <a:cubicBezTo>
                    <a:pt x="138" y="247"/>
                    <a:pt x="247" y="138"/>
                    <a:pt x="260" y="2"/>
                  </a:cubicBezTo>
                  <a:cubicBezTo>
                    <a:pt x="261" y="0"/>
                    <a:pt x="261" y="0"/>
                    <a:pt x="261" y="0"/>
                  </a:cubicBezTo>
                  <a:cubicBezTo>
                    <a:pt x="341" y="0"/>
                    <a:pt x="341" y="0"/>
                    <a:pt x="341" y="0"/>
                  </a:cubicBezTo>
                  <a:lnTo>
                    <a:pt x="341" y="3"/>
                  </a:lnTo>
                  <a:close/>
                </a:path>
              </a:pathLst>
            </a:custGeom>
            <a:solidFill>
              <a:schemeClr val="accent3">
                <a:alpha val="70000"/>
              </a:schemeClr>
            </a:solidFill>
            <a:ln>
              <a:noFill/>
            </a:ln>
          </p:spPr>
          <p:txBody>
            <a:bodyPr vert="horz" wrap="square" lIns="65024" tIns="32512" rIns="65024" bIns="32512" numCol="1" anchor="t" anchorCtr="0" compatLnSpc="1"/>
            <a:lstStyle/>
            <a:p>
              <a:endParaRPr lang="zh-CN" altLang="en-US" sz="1280"/>
            </a:p>
          </p:txBody>
        </p:sp>
        <p:sp>
          <p:nvSpPr>
            <p:cNvPr id="22" name="淘宝店chenying0907 23"/>
            <p:cNvSpPr>
              <a:spLocks noEditPoints="1"/>
            </p:cNvSpPr>
            <p:nvPr/>
          </p:nvSpPr>
          <p:spPr bwMode="auto">
            <a:xfrm>
              <a:off x="4612535" y="2942191"/>
              <a:ext cx="1054647" cy="1053455"/>
            </a:xfrm>
            <a:custGeom>
              <a:avLst/>
              <a:gdLst>
                <a:gd name="T0" fmla="*/ 452 w 452"/>
                <a:gd name="T1" fmla="*/ 0 h 452"/>
                <a:gd name="T2" fmla="*/ 261 w 452"/>
                <a:gd name="T3" fmla="*/ 0 h 452"/>
                <a:gd name="T4" fmla="*/ 260 w 452"/>
                <a:gd name="T5" fmla="*/ 2 h 452"/>
                <a:gd name="T6" fmla="*/ 2 w 452"/>
                <a:gd name="T7" fmla="*/ 261 h 452"/>
                <a:gd name="T8" fmla="*/ 0 w 452"/>
                <a:gd name="T9" fmla="*/ 261 h 452"/>
                <a:gd name="T10" fmla="*/ 0 w 452"/>
                <a:gd name="T11" fmla="*/ 452 h 452"/>
                <a:gd name="T12" fmla="*/ 2 w 452"/>
                <a:gd name="T13" fmla="*/ 452 h 452"/>
                <a:gd name="T14" fmla="*/ 234 w 452"/>
                <a:gd name="T15" fmla="*/ 376 h 452"/>
                <a:gd name="T16" fmla="*/ 269 w 452"/>
                <a:gd name="T17" fmla="*/ 382 h 452"/>
                <a:gd name="T18" fmla="*/ 377 w 452"/>
                <a:gd name="T19" fmla="*/ 274 h 452"/>
                <a:gd name="T20" fmla="*/ 372 w 452"/>
                <a:gd name="T21" fmla="*/ 240 h 452"/>
                <a:gd name="T22" fmla="*/ 452 w 452"/>
                <a:gd name="T23" fmla="*/ 3 h 452"/>
                <a:gd name="T24" fmla="*/ 452 w 452"/>
                <a:gd name="T25" fmla="*/ 0 h 452"/>
                <a:gd name="T26" fmla="*/ 447 w 452"/>
                <a:gd name="T27" fmla="*/ 4 h 452"/>
                <a:gd name="T28" fmla="*/ 368 w 452"/>
                <a:gd name="T29" fmla="*/ 238 h 452"/>
                <a:gd name="T30" fmla="*/ 367 w 452"/>
                <a:gd name="T31" fmla="*/ 239 h 452"/>
                <a:gd name="T32" fmla="*/ 368 w 452"/>
                <a:gd name="T33" fmla="*/ 240 h 452"/>
                <a:gd name="T34" fmla="*/ 373 w 452"/>
                <a:gd name="T35" fmla="*/ 274 h 452"/>
                <a:gd name="T36" fmla="*/ 269 w 452"/>
                <a:gd name="T37" fmla="*/ 378 h 452"/>
                <a:gd name="T38" fmla="*/ 234 w 452"/>
                <a:gd name="T39" fmla="*/ 372 h 452"/>
                <a:gd name="T40" fmla="*/ 233 w 452"/>
                <a:gd name="T41" fmla="*/ 371 h 452"/>
                <a:gd name="T42" fmla="*/ 232 w 452"/>
                <a:gd name="T43" fmla="*/ 372 h 452"/>
                <a:gd name="T44" fmla="*/ 4 w 452"/>
                <a:gd name="T45" fmla="*/ 448 h 452"/>
                <a:gd name="T46" fmla="*/ 4 w 452"/>
                <a:gd name="T47" fmla="*/ 265 h 452"/>
                <a:gd name="T48" fmla="*/ 264 w 452"/>
                <a:gd name="T49" fmla="*/ 4 h 452"/>
                <a:gd name="T50" fmla="*/ 447 w 452"/>
                <a:gd name="T51" fmla="*/ 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452">
                  <a:moveTo>
                    <a:pt x="452" y="0"/>
                  </a:moveTo>
                  <a:cubicBezTo>
                    <a:pt x="261" y="0"/>
                    <a:pt x="261" y="0"/>
                    <a:pt x="261" y="0"/>
                  </a:cubicBezTo>
                  <a:cubicBezTo>
                    <a:pt x="260" y="2"/>
                    <a:pt x="260" y="2"/>
                    <a:pt x="260" y="2"/>
                  </a:cubicBezTo>
                  <a:cubicBezTo>
                    <a:pt x="247" y="138"/>
                    <a:pt x="138" y="247"/>
                    <a:pt x="2" y="261"/>
                  </a:cubicBezTo>
                  <a:cubicBezTo>
                    <a:pt x="0" y="261"/>
                    <a:pt x="0" y="261"/>
                    <a:pt x="0" y="261"/>
                  </a:cubicBezTo>
                  <a:cubicBezTo>
                    <a:pt x="0" y="452"/>
                    <a:pt x="0" y="452"/>
                    <a:pt x="0" y="452"/>
                  </a:cubicBezTo>
                  <a:cubicBezTo>
                    <a:pt x="2" y="452"/>
                    <a:pt x="2" y="452"/>
                    <a:pt x="2" y="452"/>
                  </a:cubicBezTo>
                  <a:cubicBezTo>
                    <a:pt x="84" y="447"/>
                    <a:pt x="165" y="421"/>
                    <a:pt x="234" y="376"/>
                  </a:cubicBezTo>
                  <a:cubicBezTo>
                    <a:pt x="245" y="380"/>
                    <a:pt x="257" y="382"/>
                    <a:pt x="269" y="382"/>
                  </a:cubicBezTo>
                  <a:cubicBezTo>
                    <a:pt x="329" y="382"/>
                    <a:pt x="377" y="333"/>
                    <a:pt x="377" y="274"/>
                  </a:cubicBezTo>
                  <a:cubicBezTo>
                    <a:pt x="377" y="262"/>
                    <a:pt x="375" y="251"/>
                    <a:pt x="372" y="240"/>
                  </a:cubicBezTo>
                  <a:cubicBezTo>
                    <a:pt x="419" y="169"/>
                    <a:pt x="446" y="87"/>
                    <a:pt x="452" y="3"/>
                  </a:cubicBezTo>
                  <a:lnTo>
                    <a:pt x="452" y="0"/>
                  </a:lnTo>
                  <a:close/>
                  <a:moveTo>
                    <a:pt x="447" y="4"/>
                  </a:moveTo>
                  <a:cubicBezTo>
                    <a:pt x="442" y="88"/>
                    <a:pt x="414" y="169"/>
                    <a:pt x="368" y="238"/>
                  </a:cubicBezTo>
                  <a:cubicBezTo>
                    <a:pt x="367" y="239"/>
                    <a:pt x="367" y="239"/>
                    <a:pt x="367" y="239"/>
                  </a:cubicBezTo>
                  <a:cubicBezTo>
                    <a:pt x="368" y="240"/>
                    <a:pt x="368" y="240"/>
                    <a:pt x="368" y="240"/>
                  </a:cubicBezTo>
                  <a:cubicBezTo>
                    <a:pt x="371" y="251"/>
                    <a:pt x="373" y="262"/>
                    <a:pt x="373" y="274"/>
                  </a:cubicBezTo>
                  <a:cubicBezTo>
                    <a:pt x="373" y="331"/>
                    <a:pt x="327" y="378"/>
                    <a:pt x="269" y="378"/>
                  </a:cubicBezTo>
                  <a:cubicBezTo>
                    <a:pt x="257" y="378"/>
                    <a:pt x="246" y="376"/>
                    <a:pt x="234" y="372"/>
                  </a:cubicBezTo>
                  <a:cubicBezTo>
                    <a:pt x="233" y="371"/>
                    <a:pt x="233" y="371"/>
                    <a:pt x="233" y="371"/>
                  </a:cubicBezTo>
                  <a:cubicBezTo>
                    <a:pt x="232" y="372"/>
                    <a:pt x="232" y="372"/>
                    <a:pt x="232" y="372"/>
                  </a:cubicBezTo>
                  <a:cubicBezTo>
                    <a:pt x="164" y="416"/>
                    <a:pt x="85" y="443"/>
                    <a:pt x="4" y="448"/>
                  </a:cubicBezTo>
                  <a:cubicBezTo>
                    <a:pt x="4" y="265"/>
                    <a:pt x="4" y="265"/>
                    <a:pt x="4" y="265"/>
                  </a:cubicBezTo>
                  <a:cubicBezTo>
                    <a:pt x="141" y="250"/>
                    <a:pt x="250" y="141"/>
                    <a:pt x="264" y="4"/>
                  </a:cubicBezTo>
                  <a:lnTo>
                    <a:pt x="447" y="4"/>
                  </a:lnTo>
                  <a:close/>
                </a:path>
              </a:pathLst>
            </a:custGeom>
            <a:solidFill>
              <a:schemeClr val="tx1">
                <a:lumMod val="25000"/>
                <a:lumOff val="75000"/>
              </a:schemeClr>
            </a:solidFill>
            <a:ln>
              <a:noFill/>
            </a:ln>
          </p:spPr>
          <p:txBody>
            <a:bodyPr vert="horz" wrap="square" lIns="65024" tIns="32512" rIns="65024" bIns="32512" numCol="1" anchor="t" anchorCtr="0" compatLnSpc="1"/>
            <a:lstStyle/>
            <a:p>
              <a:endParaRPr lang="zh-CN" altLang="en-US" sz="1280"/>
            </a:p>
          </p:txBody>
        </p:sp>
      </p:grpSp>
      <p:grpSp>
        <p:nvGrpSpPr>
          <p:cNvPr id="5" name="组合 2053"/>
          <p:cNvGrpSpPr/>
          <p:nvPr/>
        </p:nvGrpSpPr>
        <p:grpSpPr>
          <a:xfrm>
            <a:off x="4538980" y="4116705"/>
            <a:ext cx="1527175" cy="1525270"/>
            <a:chOff x="3447061" y="2942191"/>
            <a:chExt cx="1054647" cy="1053455"/>
          </a:xfrm>
        </p:grpSpPr>
        <p:sp>
          <p:nvSpPr>
            <p:cNvPr id="23" name="淘宝店chenying0907 24"/>
            <p:cNvSpPr/>
            <p:nvPr/>
          </p:nvSpPr>
          <p:spPr bwMode="auto">
            <a:xfrm>
              <a:off x="3705658" y="2942191"/>
              <a:ext cx="796050" cy="794859"/>
            </a:xfrm>
            <a:custGeom>
              <a:avLst/>
              <a:gdLst>
                <a:gd name="T0" fmla="*/ 0 w 341"/>
                <a:gd name="T1" fmla="*/ 3 h 341"/>
                <a:gd name="T2" fmla="*/ 56 w 341"/>
                <a:gd name="T3" fmla="*/ 170 h 341"/>
                <a:gd name="T4" fmla="*/ 56 w 341"/>
                <a:gd name="T5" fmla="*/ 171 h 341"/>
                <a:gd name="T6" fmla="*/ 58 w 341"/>
                <a:gd name="T7" fmla="*/ 171 h 341"/>
                <a:gd name="T8" fmla="*/ 71 w 341"/>
                <a:gd name="T9" fmla="*/ 170 h 341"/>
                <a:gd name="T10" fmla="*/ 175 w 341"/>
                <a:gd name="T11" fmla="*/ 274 h 341"/>
                <a:gd name="T12" fmla="*/ 174 w 341"/>
                <a:gd name="T13" fmla="*/ 286 h 341"/>
                <a:gd name="T14" fmla="*/ 174 w 341"/>
                <a:gd name="T15" fmla="*/ 287 h 341"/>
                <a:gd name="T16" fmla="*/ 175 w 341"/>
                <a:gd name="T17" fmla="*/ 288 h 341"/>
                <a:gd name="T18" fmla="*/ 339 w 341"/>
                <a:gd name="T19" fmla="*/ 341 h 341"/>
                <a:gd name="T20" fmla="*/ 341 w 341"/>
                <a:gd name="T21" fmla="*/ 341 h 341"/>
                <a:gd name="T22" fmla="*/ 341 w 341"/>
                <a:gd name="T23" fmla="*/ 261 h 341"/>
                <a:gd name="T24" fmla="*/ 339 w 341"/>
                <a:gd name="T25" fmla="*/ 261 h 341"/>
                <a:gd name="T26" fmla="*/ 80 w 341"/>
                <a:gd name="T27" fmla="*/ 2 h 341"/>
                <a:gd name="T28" fmla="*/ 80 w 341"/>
                <a:gd name="T29" fmla="*/ 0 h 341"/>
                <a:gd name="T30" fmla="*/ 0 w 341"/>
                <a:gd name="T31" fmla="*/ 0 h 341"/>
                <a:gd name="T32" fmla="*/ 0 w 341"/>
                <a:gd name="T33" fmla="*/ 3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41">
                  <a:moveTo>
                    <a:pt x="0" y="3"/>
                  </a:moveTo>
                  <a:cubicBezTo>
                    <a:pt x="5" y="62"/>
                    <a:pt x="24" y="120"/>
                    <a:pt x="56" y="170"/>
                  </a:cubicBezTo>
                  <a:cubicBezTo>
                    <a:pt x="56" y="171"/>
                    <a:pt x="56" y="171"/>
                    <a:pt x="56" y="171"/>
                  </a:cubicBezTo>
                  <a:cubicBezTo>
                    <a:pt x="58" y="171"/>
                    <a:pt x="58" y="171"/>
                    <a:pt x="58" y="171"/>
                  </a:cubicBezTo>
                  <a:cubicBezTo>
                    <a:pt x="62" y="170"/>
                    <a:pt x="67" y="170"/>
                    <a:pt x="71" y="170"/>
                  </a:cubicBezTo>
                  <a:cubicBezTo>
                    <a:pt x="128" y="170"/>
                    <a:pt x="175" y="217"/>
                    <a:pt x="175" y="274"/>
                  </a:cubicBezTo>
                  <a:cubicBezTo>
                    <a:pt x="175" y="278"/>
                    <a:pt x="175" y="282"/>
                    <a:pt x="174" y="286"/>
                  </a:cubicBezTo>
                  <a:cubicBezTo>
                    <a:pt x="174" y="287"/>
                    <a:pt x="174" y="287"/>
                    <a:pt x="174" y="287"/>
                  </a:cubicBezTo>
                  <a:cubicBezTo>
                    <a:pt x="175" y="288"/>
                    <a:pt x="175" y="288"/>
                    <a:pt x="175" y="288"/>
                  </a:cubicBezTo>
                  <a:cubicBezTo>
                    <a:pt x="225" y="318"/>
                    <a:pt x="281" y="337"/>
                    <a:pt x="339" y="341"/>
                  </a:cubicBezTo>
                  <a:cubicBezTo>
                    <a:pt x="341" y="341"/>
                    <a:pt x="341" y="341"/>
                    <a:pt x="341" y="341"/>
                  </a:cubicBezTo>
                  <a:cubicBezTo>
                    <a:pt x="341" y="261"/>
                    <a:pt x="341" y="261"/>
                    <a:pt x="341" y="261"/>
                  </a:cubicBezTo>
                  <a:cubicBezTo>
                    <a:pt x="339" y="261"/>
                    <a:pt x="339" y="261"/>
                    <a:pt x="339" y="261"/>
                  </a:cubicBezTo>
                  <a:cubicBezTo>
                    <a:pt x="203" y="247"/>
                    <a:pt x="94" y="138"/>
                    <a:pt x="80" y="2"/>
                  </a:cubicBezTo>
                  <a:cubicBezTo>
                    <a:pt x="80" y="0"/>
                    <a:pt x="80" y="0"/>
                    <a:pt x="80" y="0"/>
                  </a:cubicBezTo>
                  <a:cubicBezTo>
                    <a:pt x="0" y="0"/>
                    <a:pt x="0" y="0"/>
                    <a:pt x="0" y="0"/>
                  </a:cubicBezTo>
                  <a:lnTo>
                    <a:pt x="0" y="3"/>
                  </a:lnTo>
                  <a:close/>
                </a:path>
              </a:pathLst>
            </a:custGeom>
            <a:solidFill>
              <a:schemeClr val="accent4">
                <a:alpha val="70000"/>
              </a:schemeClr>
            </a:solidFill>
            <a:ln>
              <a:noFill/>
            </a:ln>
          </p:spPr>
          <p:txBody>
            <a:bodyPr vert="horz" wrap="square" lIns="65024" tIns="32512" rIns="65024" bIns="32512" numCol="1" anchor="t" anchorCtr="0" compatLnSpc="1"/>
            <a:lstStyle/>
            <a:p>
              <a:endParaRPr lang="zh-CN" altLang="en-US" sz="1280"/>
            </a:p>
          </p:txBody>
        </p:sp>
        <p:sp>
          <p:nvSpPr>
            <p:cNvPr id="24" name="淘宝店chenying0907 25"/>
            <p:cNvSpPr>
              <a:spLocks noEditPoints="1"/>
            </p:cNvSpPr>
            <p:nvPr/>
          </p:nvSpPr>
          <p:spPr bwMode="auto">
            <a:xfrm>
              <a:off x="3447061" y="2942191"/>
              <a:ext cx="1054647" cy="1053455"/>
            </a:xfrm>
            <a:custGeom>
              <a:avLst/>
              <a:gdLst>
                <a:gd name="T0" fmla="*/ 0 w 452"/>
                <a:gd name="T1" fmla="*/ 3 h 452"/>
                <a:gd name="T2" fmla="*/ 80 w 452"/>
                <a:gd name="T3" fmla="*/ 240 h 452"/>
                <a:gd name="T4" fmla="*/ 74 w 452"/>
                <a:gd name="T5" fmla="*/ 274 h 452"/>
                <a:gd name="T6" fmla="*/ 182 w 452"/>
                <a:gd name="T7" fmla="*/ 382 h 452"/>
                <a:gd name="T8" fmla="*/ 218 w 452"/>
                <a:gd name="T9" fmla="*/ 376 h 452"/>
                <a:gd name="T10" fmla="*/ 450 w 452"/>
                <a:gd name="T11" fmla="*/ 452 h 452"/>
                <a:gd name="T12" fmla="*/ 452 w 452"/>
                <a:gd name="T13" fmla="*/ 452 h 452"/>
                <a:gd name="T14" fmla="*/ 452 w 452"/>
                <a:gd name="T15" fmla="*/ 261 h 452"/>
                <a:gd name="T16" fmla="*/ 450 w 452"/>
                <a:gd name="T17" fmla="*/ 261 h 452"/>
                <a:gd name="T18" fmla="*/ 191 w 452"/>
                <a:gd name="T19" fmla="*/ 2 h 452"/>
                <a:gd name="T20" fmla="*/ 191 w 452"/>
                <a:gd name="T21" fmla="*/ 0 h 452"/>
                <a:gd name="T22" fmla="*/ 0 w 452"/>
                <a:gd name="T23" fmla="*/ 0 h 452"/>
                <a:gd name="T24" fmla="*/ 0 w 452"/>
                <a:gd name="T25" fmla="*/ 3 h 452"/>
                <a:gd name="T26" fmla="*/ 188 w 452"/>
                <a:gd name="T27" fmla="*/ 4 h 452"/>
                <a:gd name="T28" fmla="*/ 448 w 452"/>
                <a:gd name="T29" fmla="*/ 265 h 452"/>
                <a:gd name="T30" fmla="*/ 448 w 452"/>
                <a:gd name="T31" fmla="*/ 448 h 452"/>
                <a:gd name="T32" fmla="*/ 219 w 452"/>
                <a:gd name="T33" fmla="*/ 372 h 452"/>
                <a:gd name="T34" fmla="*/ 218 w 452"/>
                <a:gd name="T35" fmla="*/ 371 h 452"/>
                <a:gd name="T36" fmla="*/ 217 w 452"/>
                <a:gd name="T37" fmla="*/ 372 h 452"/>
                <a:gd name="T38" fmla="*/ 182 w 452"/>
                <a:gd name="T39" fmla="*/ 378 h 452"/>
                <a:gd name="T40" fmla="*/ 78 w 452"/>
                <a:gd name="T41" fmla="*/ 274 h 452"/>
                <a:gd name="T42" fmla="*/ 84 w 452"/>
                <a:gd name="T43" fmla="*/ 240 h 452"/>
                <a:gd name="T44" fmla="*/ 84 w 452"/>
                <a:gd name="T45" fmla="*/ 239 h 452"/>
                <a:gd name="T46" fmla="*/ 84 w 452"/>
                <a:gd name="T47" fmla="*/ 238 h 452"/>
                <a:gd name="T48" fmla="*/ 4 w 452"/>
                <a:gd name="T49" fmla="*/ 4 h 452"/>
                <a:gd name="T50" fmla="*/ 188 w 452"/>
                <a:gd name="T51" fmla="*/ 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452">
                  <a:moveTo>
                    <a:pt x="0" y="3"/>
                  </a:moveTo>
                  <a:cubicBezTo>
                    <a:pt x="5" y="87"/>
                    <a:pt x="33" y="169"/>
                    <a:pt x="80" y="240"/>
                  </a:cubicBezTo>
                  <a:cubicBezTo>
                    <a:pt x="76" y="251"/>
                    <a:pt x="74" y="262"/>
                    <a:pt x="74" y="274"/>
                  </a:cubicBezTo>
                  <a:cubicBezTo>
                    <a:pt x="74" y="333"/>
                    <a:pt x="123" y="382"/>
                    <a:pt x="182" y="382"/>
                  </a:cubicBezTo>
                  <a:cubicBezTo>
                    <a:pt x="194" y="382"/>
                    <a:pt x="206" y="380"/>
                    <a:pt x="218" y="376"/>
                  </a:cubicBezTo>
                  <a:cubicBezTo>
                    <a:pt x="287" y="421"/>
                    <a:pt x="367" y="447"/>
                    <a:pt x="450" y="452"/>
                  </a:cubicBezTo>
                  <a:cubicBezTo>
                    <a:pt x="452" y="452"/>
                    <a:pt x="452" y="452"/>
                    <a:pt x="452" y="452"/>
                  </a:cubicBezTo>
                  <a:cubicBezTo>
                    <a:pt x="452" y="261"/>
                    <a:pt x="452" y="261"/>
                    <a:pt x="452" y="261"/>
                  </a:cubicBezTo>
                  <a:cubicBezTo>
                    <a:pt x="450" y="261"/>
                    <a:pt x="450" y="261"/>
                    <a:pt x="450" y="261"/>
                  </a:cubicBezTo>
                  <a:cubicBezTo>
                    <a:pt x="314" y="247"/>
                    <a:pt x="205" y="138"/>
                    <a:pt x="191" y="2"/>
                  </a:cubicBezTo>
                  <a:cubicBezTo>
                    <a:pt x="191" y="0"/>
                    <a:pt x="191" y="0"/>
                    <a:pt x="191" y="0"/>
                  </a:cubicBezTo>
                  <a:cubicBezTo>
                    <a:pt x="0" y="0"/>
                    <a:pt x="0" y="0"/>
                    <a:pt x="0" y="0"/>
                  </a:cubicBezTo>
                  <a:lnTo>
                    <a:pt x="0" y="3"/>
                  </a:lnTo>
                  <a:close/>
                  <a:moveTo>
                    <a:pt x="188" y="4"/>
                  </a:moveTo>
                  <a:cubicBezTo>
                    <a:pt x="202" y="141"/>
                    <a:pt x="311" y="250"/>
                    <a:pt x="448" y="265"/>
                  </a:cubicBezTo>
                  <a:cubicBezTo>
                    <a:pt x="448" y="448"/>
                    <a:pt x="448" y="448"/>
                    <a:pt x="448" y="448"/>
                  </a:cubicBezTo>
                  <a:cubicBezTo>
                    <a:pt x="366" y="443"/>
                    <a:pt x="287" y="416"/>
                    <a:pt x="219" y="372"/>
                  </a:cubicBezTo>
                  <a:cubicBezTo>
                    <a:pt x="218" y="371"/>
                    <a:pt x="218" y="371"/>
                    <a:pt x="218" y="371"/>
                  </a:cubicBezTo>
                  <a:cubicBezTo>
                    <a:pt x="217" y="372"/>
                    <a:pt x="217" y="372"/>
                    <a:pt x="217" y="372"/>
                  </a:cubicBezTo>
                  <a:cubicBezTo>
                    <a:pt x="206" y="376"/>
                    <a:pt x="194" y="378"/>
                    <a:pt x="182" y="378"/>
                  </a:cubicBezTo>
                  <a:cubicBezTo>
                    <a:pt x="125" y="378"/>
                    <a:pt x="78" y="331"/>
                    <a:pt x="78" y="274"/>
                  </a:cubicBezTo>
                  <a:cubicBezTo>
                    <a:pt x="78" y="262"/>
                    <a:pt x="80" y="251"/>
                    <a:pt x="84" y="240"/>
                  </a:cubicBezTo>
                  <a:cubicBezTo>
                    <a:pt x="84" y="239"/>
                    <a:pt x="84" y="239"/>
                    <a:pt x="84" y="239"/>
                  </a:cubicBezTo>
                  <a:cubicBezTo>
                    <a:pt x="84" y="238"/>
                    <a:pt x="84" y="238"/>
                    <a:pt x="84" y="238"/>
                  </a:cubicBezTo>
                  <a:cubicBezTo>
                    <a:pt x="37" y="169"/>
                    <a:pt x="10" y="88"/>
                    <a:pt x="4" y="4"/>
                  </a:cubicBezTo>
                  <a:lnTo>
                    <a:pt x="188" y="4"/>
                  </a:lnTo>
                  <a:close/>
                </a:path>
              </a:pathLst>
            </a:custGeom>
            <a:solidFill>
              <a:schemeClr val="tx1">
                <a:lumMod val="25000"/>
                <a:lumOff val="75000"/>
              </a:schemeClr>
            </a:solidFill>
            <a:ln>
              <a:noFill/>
            </a:ln>
          </p:spPr>
          <p:txBody>
            <a:bodyPr vert="horz" wrap="square" lIns="65024" tIns="32512" rIns="65024" bIns="32512" numCol="1" anchor="t" anchorCtr="0" compatLnSpc="1"/>
            <a:lstStyle/>
            <a:p>
              <a:endParaRPr lang="zh-CN" altLang="en-US" sz="1280"/>
            </a:p>
          </p:txBody>
        </p:sp>
      </p:grpSp>
      <p:sp>
        <p:nvSpPr>
          <p:cNvPr id="25" name="淘宝店chenying0907 26"/>
          <p:cNvSpPr>
            <a:spLocks noEditPoints="1"/>
          </p:cNvSpPr>
          <p:nvPr/>
        </p:nvSpPr>
        <p:spPr bwMode="auto">
          <a:xfrm>
            <a:off x="7008495" y="4911725"/>
            <a:ext cx="279400" cy="281305"/>
          </a:xfrm>
          <a:custGeom>
            <a:avLst/>
            <a:gdLst>
              <a:gd name="T0" fmla="*/ 52 w 83"/>
              <a:gd name="T1" fmla="*/ 0 h 83"/>
              <a:gd name="T2" fmla="*/ 53 w 83"/>
              <a:gd name="T3" fmla="*/ 0 h 83"/>
              <a:gd name="T4" fmla="*/ 60 w 83"/>
              <a:gd name="T5" fmla="*/ 3 h 83"/>
              <a:gd name="T6" fmla="*/ 56 w 83"/>
              <a:gd name="T7" fmla="*/ 6 h 83"/>
              <a:gd name="T8" fmla="*/ 81 w 83"/>
              <a:gd name="T9" fmla="*/ 75 h 83"/>
              <a:gd name="T10" fmla="*/ 7 w 83"/>
              <a:gd name="T11" fmla="*/ 83 h 83"/>
              <a:gd name="T12" fmla="*/ 2 w 83"/>
              <a:gd name="T13" fmla="*/ 75 h 83"/>
              <a:gd name="T14" fmla="*/ 27 w 83"/>
              <a:gd name="T15" fmla="*/ 6 h 83"/>
              <a:gd name="T16" fmla="*/ 23 w 83"/>
              <a:gd name="T17" fmla="*/ 3 h 83"/>
              <a:gd name="T18" fmla="*/ 30 w 83"/>
              <a:gd name="T19" fmla="*/ 0 h 83"/>
              <a:gd name="T20" fmla="*/ 30 w 83"/>
              <a:gd name="T21" fmla="*/ 0 h 83"/>
              <a:gd name="T22" fmla="*/ 21 w 83"/>
              <a:gd name="T23" fmla="*/ 67 h 83"/>
              <a:gd name="T24" fmla="*/ 19 w 83"/>
              <a:gd name="T25" fmla="*/ 69 h 83"/>
              <a:gd name="T26" fmla="*/ 23 w 83"/>
              <a:gd name="T27" fmla="*/ 69 h 83"/>
              <a:gd name="T28" fmla="*/ 31 w 83"/>
              <a:gd name="T29" fmla="*/ 62 h 83"/>
              <a:gd name="T30" fmla="*/ 29 w 83"/>
              <a:gd name="T31" fmla="*/ 64 h 83"/>
              <a:gd name="T32" fmla="*/ 33 w 83"/>
              <a:gd name="T33" fmla="*/ 64 h 83"/>
              <a:gd name="T34" fmla="*/ 29 w 83"/>
              <a:gd name="T35" fmla="*/ 49 h 83"/>
              <a:gd name="T36" fmla="*/ 27 w 83"/>
              <a:gd name="T37" fmla="*/ 51 h 83"/>
              <a:gd name="T38" fmla="*/ 30 w 83"/>
              <a:gd name="T39" fmla="*/ 51 h 83"/>
              <a:gd name="T40" fmla="*/ 29 w 83"/>
              <a:gd name="T41" fmla="*/ 68 h 83"/>
              <a:gd name="T42" fmla="*/ 26 w 83"/>
              <a:gd name="T43" fmla="*/ 72 h 83"/>
              <a:gd name="T44" fmla="*/ 32 w 83"/>
              <a:gd name="T45" fmla="*/ 72 h 83"/>
              <a:gd name="T46" fmla="*/ 25 w 83"/>
              <a:gd name="T47" fmla="*/ 56 h 83"/>
              <a:gd name="T48" fmla="*/ 22 w 83"/>
              <a:gd name="T49" fmla="*/ 59 h 83"/>
              <a:gd name="T50" fmla="*/ 28 w 83"/>
              <a:gd name="T51" fmla="*/ 59 h 83"/>
              <a:gd name="T52" fmla="*/ 29 w 83"/>
              <a:gd name="T53" fmla="*/ 41 h 83"/>
              <a:gd name="T54" fmla="*/ 54 w 83"/>
              <a:gd name="T55" fmla="*/ 41 h 83"/>
              <a:gd name="T56" fmla="*/ 50 w 83"/>
              <a:gd name="T57" fmla="*/ 33 h 83"/>
              <a:gd name="T58" fmla="*/ 33 w 83"/>
              <a:gd name="T59" fmla="*/ 6 h 83"/>
              <a:gd name="T60" fmla="*/ 33 w 83"/>
              <a:gd name="T61" fmla="*/ 33 h 83"/>
              <a:gd name="T62" fmla="*/ 29 w 83"/>
              <a:gd name="T63" fmla="*/ 41 h 83"/>
              <a:gd name="T64" fmla="*/ 57 w 83"/>
              <a:gd name="T65" fmla="*/ 45 h 83"/>
              <a:gd name="T66" fmla="*/ 8 w 83"/>
              <a:gd name="T67" fmla="*/ 77 h 83"/>
              <a:gd name="T68" fmla="*/ 57 w 83"/>
              <a:gd name="T69" fmla="*/ 45 h 83"/>
              <a:gd name="T70" fmla="*/ 38 w 83"/>
              <a:gd name="T71" fmla="*/ 71 h 83"/>
              <a:gd name="T72" fmla="*/ 47 w 83"/>
              <a:gd name="T73" fmla="*/ 69 h 83"/>
              <a:gd name="T74" fmla="*/ 38 w 83"/>
              <a:gd name="T75" fmla="*/ 67 h 83"/>
              <a:gd name="T76" fmla="*/ 38 w 83"/>
              <a:gd name="T77" fmla="*/ 71 h 83"/>
              <a:gd name="T78" fmla="*/ 40 w 83"/>
              <a:gd name="T79" fmla="*/ 61 h 83"/>
              <a:gd name="T80" fmla="*/ 45 w 83"/>
              <a:gd name="T81" fmla="*/ 59 h 83"/>
              <a:gd name="T82" fmla="*/ 40 w 83"/>
              <a:gd name="T83" fmla="*/ 57 h 83"/>
              <a:gd name="T84" fmla="*/ 40 w 83"/>
              <a:gd name="T85" fmla="*/ 61 h 83"/>
              <a:gd name="T86" fmla="*/ 40 w 83"/>
              <a:gd name="T87" fmla="*/ 40 h 83"/>
              <a:gd name="T88" fmla="*/ 45 w 83"/>
              <a:gd name="T89" fmla="*/ 38 h 83"/>
              <a:gd name="T90" fmla="*/ 40 w 83"/>
              <a:gd name="T91" fmla="*/ 36 h 83"/>
              <a:gd name="T92" fmla="*/ 40 w 83"/>
              <a:gd name="T93" fmla="*/ 40 h 83"/>
              <a:gd name="T94" fmla="*/ 38 w 83"/>
              <a:gd name="T95" fmla="*/ 50 h 83"/>
              <a:gd name="T96" fmla="*/ 47 w 83"/>
              <a:gd name="T97" fmla="*/ 48 h 83"/>
              <a:gd name="T98" fmla="*/ 38 w 83"/>
              <a:gd name="T99" fmla="*/ 46 h 83"/>
              <a:gd name="T100" fmla="*/ 38 w 83"/>
              <a:gd name="T101" fmla="*/ 50 h 83"/>
              <a:gd name="T102" fmla="*/ 38 w 83"/>
              <a:gd name="T103" fmla="*/ 30 h 83"/>
              <a:gd name="T104" fmla="*/ 47 w 83"/>
              <a:gd name="T105" fmla="*/ 28 h 83"/>
              <a:gd name="T106" fmla="*/ 38 w 83"/>
              <a:gd name="T107" fmla="*/ 26 h 83"/>
              <a:gd name="T108" fmla="*/ 38 w 83"/>
              <a:gd name="T109" fmla="*/ 3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3" h="83">
                <a:moveTo>
                  <a:pt x="31" y="0"/>
                </a:moveTo>
                <a:cubicBezTo>
                  <a:pt x="52" y="0"/>
                  <a:pt x="52" y="0"/>
                  <a:pt x="52" y="0"/>
                </a:cubicBezTo>
                <a:cubicBezTo>
                  <a:pt x="53" y="0"/>
                  <a:pt x="53" y="0"/>
                  <a:pt x="53" y="0"/>
                </a:cubicBezTo>
                <a:cubicBezTo>
                  <a:pt x="53" y="0"/>
                  <a:pt x="53" y="0"/>
                  <a:pt x="53" y="0"/>
                </a:cubicBezTo>
                <a:cubicBezTo>
                  <a:pt x="57" y="0"/>
                  <a:pt x="57" y="0"/>
                  <a:pt x="57" y="0"/>
                </a:cubicBezTo>
                <a:cubicBezTo>
                  <a:pt x="59" y="0"/>
                  <a:pt x="60" y="1"/>
                  <a:pt x="60" y="3"/>
                </a:cubicBezTo>
                <a:cubicBezTo>
                  <a:pt x="60" y="5"/>
                  <a:pt x="59" y="6"/>
                  <a:pt x="57" y="6"/>
                </a:cubicBezTo>
                <a:cubicBezTo>
                  <a:pt x="56" y="6"/>
                  <a:pt x="56" y="6"/>
                  <a:pt x="56" y="6"/>
                </a:cubicBezTo>
                <a:cubicBezTo>
                  <a:pt x="56" y="32"/>
                  <a:pt x="56" y="32"/>
                  <a:pt x="56" y="32"/>
                </a:cubicBezTo>
                <a:cubicBezTo>
                  <a:pt x="81" y="75"/>
                  <a:pt x="81" y="75"/>
                  <a:pt x="81" y="75"/>
                </a:cubicBezTo>
                <a:cubicBezTo>
                  <a:pt x="83" y="79"/>
                  <a:pt x="80" y="83"/>
                  <a:pt x="76" y="83"/>
                </a:cubicBezTo>
                <a:cubicBezTo>
                  <a:pt x="7" y="83"/>
                  <a:pt x="7" y="83"/>
                  <a:pt x="7" y="83"/>
                </a:cubicBezTo>
                <a:cubicBezTo>
                  <a:pt x="3" y="83"/>
                  <a:pt x="0" y="79"/>
                  <a:pt x="2" y="75"/>
                </a:cubicBezTo>
                <a:cubicBezTo>
                  <a:pt x="2" y="75"/>
                  <a:pt x="2" y="75"/>
                  <a:pt x="2" y="75"/>
                </a:cubicBezTo>
                <a:cubicBezTo>
                  <a:pt x="27" y="32"/>
                  <a:pt x="27" y="32"/>
                  <a:pt x="27" y="32"/>
                </a:cubicBezTo>
                <a:cubicBezTo>
                  <a:pt x="27" y="6"/>
                  <a:pt x="27" y="6"/>
                  <a:pt x="27" y="6"/>
                </a:cubicBezTo>
                <a:cubicBezTo>
                  <a:pt x="26" y="6"/>
                  <a:pt x="26" y="6"/>
                  <a:pt x="26" y="6"/>
                </a:cubicBezTo>
                <a:cubicBezTo>
                  <a:pt x="24" y="6"/>
                  <a:pt x="23" y="5"/>
                  <a:pt x="23" y="3"/>
                </a:cubicBezTo>
                <a:cubicBezTo>
                  <a:pt x="23" y="1"/>
                  <a:pt x="24" y="0"/>
                  <a:pt x="26" y="0"/>
                </a:cubicBezTo>
                <a:cubicBezTo>
                  <a:pt x="30" y="0"/>
                  <a:pt x="30" y="0"/>
                  <a:pt x="30" y="0"/>
                </a:cubicBezTo>
                <a:cubicBezTo>
                  <a:pt x="30" y="0"/>
                  <a:pt x="30" y="0"/>
                  <a:pt x="30" y="0"/>
                </a:cubicBezTo>
                <a:cubicBezTo>
                  <a:pt x="30" y="0"/>
                  <a:pt x="30" y="0"/>
                  <a:pt x="30" y="0"/>
                </a:cubicBezTo>
                <a:cubicBezTo>
                  <a:pt x="31" y="0"/>
                  <a:pt x="31" y="0"/>
                  <a:pt x="31" y="0"/>
                </a:cubicBezTo>
                <a:close/>
                <a:moveTo>
                  <a:pt x="21" y="67"/>
                </a:moveTo>
                <a:cubicBezTo>
                  <a:pt x="21" y="67"/>
                  <a:pt x="21" y="67"/>
                  <a:pt x="21" y="67"/>
                </a:cubicBezTo>
                <a:cubicBezTo>
                  <a:pt x="20" y="67"/>
                  <a:pt x="19" y="68"/>
                  <a:pt x="19" y="69"/>
                </a:cubicBezTo>
                <a:cubicBezTo>
                  <a:pt x="19" y="70"/>
                  <a:pt x="20" y="71"/>
                  <a:pt x="21" y="71"/>
                </a:cubicBezTo>
                <a:cubicBezTo>
                  <a:pt x="22" y="71"/>
                  <a:pt x="23" y="70"/>
                  <a:pt x="23" y="69"/>
                </a:cubicBezTo>
                <a:cubicBezTo>
                  <a:pt x="23" y="68"/>
                  <a:pt x="22" y="67"/>
                  <a:pt x="21" y="67"/>
                </a:cubicBezTo>
                <a:close/>
                <a:moveTo>
                  <a:pt x="31" y="62"/>
                </a:moveTo>
                <a:cubicBezTo>
                  <a:pt x="31" y="62"/>
                  <a:pt x="31" y="62"/>
                  <a:pt x="31" y="62"/>
                </a:cubicBezTo>
                <a:cubicBezTo>
                  <a:pt x="30" y="62"/>
                  <a:pt x="29" y="63"/>
                  <a:pt x="29" y="64"/>
                </a:cubicBezTo>
                <a:cubicBezTo>
                  <a:pt x="29" y="65"/>
                  <a:pt x="30" y="66"/>
                  <a:pt x="31" y="66"/>
                </a:cubicBezTo>
                <a:cubicBezTo>
                  <a:pt x="33" y="66"/>
                  <a:pt x="33" y="65"/>
                  <a:pt x="33" y="64"/>
                </a:cubicBezTo>
                <a:cubicBezTo>
                  <a:pt x="33" y="63"/>
                  <a:pt x="33" y="62"/>
                  <a:pt x="31" y="62"/>
                </a:cubicBezTo>
                <a:close/>
                <a:moveTo>
                  <a:pt x="29" y="49"/>
                </a:moveTo>
                <a:cubicBezTo>
                  <a:pt x="29" y="49"/>
                  <a:pt x="29" y="49"/>
                  <a:pt x="29" y="49"/>
                </a:cubicBezTo>
                <a:cubicBezTo>
                  <a:pt x="27" y="49"/>
                  <a:pt x="27" y="50"/>
                  <a:pt x="27" y="51"/>
                </a:cubicBezTo>
                <a:cubicBezTo>
                  <a:pt x="27" y="52"/>
                  <a:pt x="27" y="53"/>
                  <a:pt x="29" y="53"/>
                </a:cubicBezTo>
                <a:cubicBezTo>
                  <a:pt x="30" y="53"/>
                  <a:pt x="30" y="52"/>
                  <a:pt x="30" y="51"/>
                </a:cubicBezTo>
                <a:cubicBezTo>
                  <a:pt x="30" y="50"/>
                  <a:pt x="30" y="49"/>
                  <a:pt x="29" y="49"/>
                </a:cubicBezTo>
                <a:close/>
                <a:moveTo>
                  <a:pt x="29" y="68"/>
                </a:moveTo>
                <a:cubicBezTo>
                  <a:pt x="29" y="68"/>
                  <a:pt x="29" y="68"/>
                  <a:pt x="29" y="68"/>
                </a:cubicBezTo>
                <a:cubicBezTo>
                  <a:pt x="27" y="68"/>
                  <a:pt x="26" y="70"/>
                  <a:pt x="26" y="72"/>
                </a:cubicBezTo>
                <a:cubicBezTo>
                  <a:pt x="26" y="73"/>
                  <a:pt x="27" y="75"/>
                  <a:pt x="29" y="75"/>
                </a:cubicBezTo>
                <a:cubicBezTo>
                  <a:pt x="31" y="75"/>
                  <a:pt x="32" y="73"/>
                  <a:pt x="32" y="72"/>
                </a:cubicBezTo>
                <a:cubicBezTo>
                  <a:pt x="32" y="70"/>
                  <a:pt x="31" y="68"/>
                  <a:pt x="29" y="68"/>
                </a:cubicBezTo>
                <a:close/>
                <a:moveTo>
                  <a:pt x="25" y="56"/>
                </a:moveTo>
                <a:cubicBezTo>
                  <a:pt x="25" y="56"/>
                  <a:pt x="25" y="56"/>
                  <a:pt x="25" y="56"/>
                </a:cubicBezTo>
                <a:cubicBezTo>
                  <a:pt x="23" y="56"/>
                  <a:pt x="22" y="57"/>
                  <a:pt x="22" y="59"/>
                </a:cubicBezTo>
                <a:cubicBezTo>
                  <a:pt x="22" y="61"/>
                  <a:pt x="23" y="62"/>
                  <a:pt x="25" y="62"/>
                </a:cubicBezTo>
                <a:cubicBezTo>
                  <a:pt x="27" y="62"/>
                  <a:pt x="28" y="61"/>
                  <a:pt x="28" y="59"/>
                </a:cubicBezTo>
                <a:cubicBezTo>
                  <a:pt x="28" y="57"/>
                  <a:pt x="27" y="56"/>
                  <a:pt x="25" y="56"/>
                </a:cubicBezTo>
                <a:close/>
                <a:moveTo>
                  <a:pt x="29" y="41"/>
                </a:moveTo>
                <a:cubicBezTo>
                  <a:pt x="29" y="41"/>
                  <a:pt x="29" y="41"/>
                  <a:pt x="29" y="41"/>
                </a:cubicBezTo>
                <a:cubicBezTo>
                  <a:pt x="54" y="41"/>
                  <a:pt x="54" y="41"/>
                  <a:pt x="54" y="41"/>
                </a:cubicBezTo>
                <a:cubicBezTo>
                  <a:pt x="51" y="34"/>
                  <a:pt x="51" y="34"/>
                  <a:pt x="51" y="34"/>
                </a:cubicBezTo>
                <a:cubicBezTo>
                  <a:pt x="50" y="34"/>
                  <a:pt x="50" y="33"/>
                  <a:pt x="50" y="33"/>
                </a:cubicBezTo>
                <a:cubicBezTo>
                  <a:pt x="50" y="6"/>
                  <a:pt x="50" y="6"/>
                  <a:pt x="50" y="6"/>
                </a:cubicBezTo>
                <a:cubicBezTo>
                  <a:pt x="33" y="6"/>
                  <a:pt x="33" y="6"/>
                  <a:pt x="33" y="6"/>
                </a:cubicBezTo>
                <a:cubicBezTo>
                  <a:pt x="33" y="33"/>
                  <a:pt x="33" y="33"/>
                  <a:pt x="33" y="33"/>
                </a:cubicBezTo>
                <a:cubicBezTo>
                  <a:pt x="33" y="33"/>
                  <a:pt x="33" y="33"/>
                  <a:pt x="33" y="33"/>
                </a:cubicBezTo>
                <a:cubicBezTo>
                  <a:pt x="33" y="33"/>
                  <a:pt x="33" y="34"/>
                  <a:pt x="33" y="34"/>
                </a:cubicBezTo>
                <a:cubicBezTo>
                  <a:pt x="29" y="41"/>
                  <a:pt x="29" y="41"/>
                  <a:pt x="29" y="41"/>
                </a:cubicBezTo>
                <a:close/>
                <a:moveTo>
                  <a:pt x="57" y="45"/>
                </a:moveTo>
                <a:cubicBezTo>
                  <a:pt x="57" y="45"/>
                  <a:pt x="57" y="45"/>
                  <a:pt x="57" y="45"/>
                </a:cubicBezTo>
                <a:cubicBezTo>
                  <a:pt x="27" y="45"/>
                  <a:pt x="27" y="45"/>
                  <a:pt x="27" y="45"/>
                </a:cubicBezTo>
                <a:cubicBezTo>
                  <a:pt x="8" y="77"/>
                  <a:pt x="8" y="77"/>
                  <a:pt x="8" y="77"/>
                </a:cubicBezTo>
                <a:cubicBezTo>
                  <a:pt x="75" y="77"/>
                  <a:pt x="75" y="77"/>
                  <a:pt x="75" y="77"/>
                </a:cubicBezTo>
                <a:cubicBezTo>
                  <a:pt x="57" y="45"/>
                  <a:pt x="57" y="45"/>
                  <a:pt x="57" y="45"/>
                </a:cubicBezTo>
                <a:close/>
                <a:moveTo>
                  <a:pt x="38" y="71"/>
                </a:moveTo>
                <a:cubicBezTo>
                  <a:pt x="38" y="71"/>
                  <a:pt x="38" y="71"/>
                  <a:pt x="38" y="71"/>
                </a:cubicBezTo>
                <a:cubicBezTo>
                  <a:pt x="45" y="71"/>
                  <a:pt x="45" y="71"/>
                  <a:pt x="45" y="71"/>
                </a:cubicBezTo>
                <a:cubicBezTo>
                  <a:pt x="46" y="71"/>
                  <a:pt x="47" y="70"/>
                  <a:pt x="47" y="69"/>
                </a:cubicBezTo>
                <a:cubicBezTo>
                  <a:pt x="47" y="68"/>
                  <a:pt x="46" y="67"/>
                  <a:pt x="45" y="67"/>
                </a:cubicBezTo>
                <a:cubicBezTo>
                  <a:pt x="38" y="67"/>
                  <a:pt x="38" y="67"/>
                  <a:pt x="38" y="67"/>
                </a:cubicBezTo>
                <a:cubicBezTo>
                  <a:pt x="37" y="67"/>
                  <a:pt x="36" y="68"/>
                  <a:pt x="36" y="69"/>
                </a:cubicBezTo>
                <a:cubicBezTo>
                  <a:pt x="36" y="70"/>
                  <a:pt x="37" y="71"/>
                  <a:pt x="38" y="71"/>
                </a:cubicBezTo>
                <a:close/>
                <a:moveTo>
                  <a:pt x="40" y="61"/>
                </a:moveTo>
                <a:cubicBezTo>
                  <a:pt x="40" y="61"/>
                  <a:pt x="40" y="61"/>
                  <a:pt x="40" y="61"/>
                </a:cubicBezTo>
                <a:cubicBezTo>
                  <a:pt x="43" y="61"/>
                  <a:pt x="43" y="61"/>
                  <a:pt x="43" y="61"/>
                </a:cubicBezTo>
                <a:cubicBezTo>
                  <a:pt x="44" y="61"/>
                  <a:pt x="45" y="60"/>
                  <a:pt x="45" y="59"/>
                </a:cubicBezTo>
                <a:cubicBezTo>
                  <a:pt x="45" y="57"/>
                  <a:pt x="44" y="57"/>
                  <a:pt x="43" y="57"/>
                </a:cubicBezTo>
                <a:cubicBezTo>
                  <a:pt x="40" y="57"/>
                  <a:pt x="40" y="57"/>
                  <a:pt x="40" y="57"/>
                </a:cubicBezTo>
                <a:cubicBezTo>
                  <a:pt x="39" y="57"/>
                  <a:pt x="38" y="57"/>
                  <a:pt x="38" y="59"/>
                </a:cubicBezTo>
                <a:cubicBezTo>
                  <a:pt x="38" y="60"/>
                  <a:pt x="39" y="61"/>
                  <a:pt x="40" y="61"/>
                </a:cubicBezTo>
                <a:close/>
                <a:moveTo>
                  <a:pt x="40" y="40"/>
                </a:moveTo>
                <a:cubicBezTo>
                  <a:pt x="40" y="40"/>
                  <a:pt x="40" y="40"/>
                  <a:pt x="40" y="40"/>
                </a:cubicBezTo>
                <a:cubicBezTo>
                  <a:pt x="43" y="40"/>
                  <a:pt x="43" y="40"/>
                  <a:pt x="43" y="40"/>
                </a:cubicBezTo>
                <a:cubicBezTo>
                  <a:pt x="44" y="40"/>
                  <a:pt x="45" y="39"/>
                  <a:pt x="45" y="38"/>
                </a:cubicBezTo>
                <a:cubicBezTo>
                  <a:pt x="45" y="37"/>
                  <a:pt x="44" y="36"/>
                  <a:pt x="43" y="36"/>
                </a:cubicBezTo>
                <a:cubicBezTo>
                  <a:pt x="40" y="36"/>
                  <a:pt x="40" y="36"/>
                  <a:pt x="40" y="36"/>
                </a:cubicBezTo>
                <a:cubicBezTo>
                  <a:pt x="39" y="36"/>
                  <a:pt x="38" y="37"/>
                  <a:pt x="38" y="38"/>
                </a:cubicBezTo>
                <a:cubicBezTo>
                  <a:pt x="38" y="39"/>
                  <a:pt x="39" y="40"/>
                  <a:pt x="40" y="40"/>
                </a:cubicBezTo>
                <a:close/>
                <a:moveTo>
                  <a:pt x="38" y="50"/>
                </a:moveTo>
                <a:cubicBezTo>
                  <a:pt x="38" y="50"/>
                  <a:pt x="38" y="50"/>
                  <a:pt x="38" y="50"/>
                </a:cubicBezTo>
                <a:cubicBezTo>
                  <a:pt x="45" y="50"/>
                  <a:pt x="45" y="50"/>
                  <a:pt x="45" y="50"/>
                </a:cubicBezTo>
                <a:cubicBezTo>
                  <a:pt x="46" y="50"/>
                  <a:pt x="47" y="49"/>
                  <a:pt x="47" y="48"/>
                </a:cubicBezTo>
                <a:cubicBezTo>
                  <a:pt x="47" y="47"/>
                  <a:pt x="46" y="46"/>
                  <a:pt x="45" y="46"/>
                </a:cubicBezTo>
                <a:cubicBezTo>
                  <a:pt x="38" y="46"/>
                  <a:pt x="38" y="46"/>
                  <a:pt x="38" y="46"/>
                </a:cubicBezTo>
                <a:cubicBezTo>
                  <a:pt x="37" y="46"/>
                  <a:pt x="36" y="47"/>
                  <a:pt x="36" y="48"/>
                </a:cubicBezTo>
                <a:cubicBezTo>
                  <a:pt x="36" y="49"/>
                  <a:pt x="37" y="50"/>
                  <a:pt x="38" y="50"/>
                </a:cubicBezTo>
                <a:close/>
                <a:moveTo>
                  <a:pt x="38" y="30"/>
                </a:moveTo>
                <a:cubicBezTo>
                  <a:pt x="38" y="30"/>
                  <a:pt x="38" y="30"/>
                  <a:pt x="38" y="30"/>
                </a:cubicBezTo>
                <a:cubicBezTo>
                  <a:pt x="45" y="30"/>
                  <a:pt x="45" y="30"/>
                  <a:pt x="45" y="30"/>
                </a:cubicBezTo>
                <a:cubicBezTo>
                  <a:pt x="46" y="30"/>
                  <a:pt x="47" y="29"/>
                  <a:pt x="47" y="28"/>
                </a:cubicBezTo>
                <a:cubicBezTo>
                  <a:pt x="47" y="27"/>
                  <a:pt x="46" y="26"/>
                  <a:pt x="45" y="26"/>
                </a:cubicBezTo>
                <a:cubicBezTo>
                  <a:pt x="38" y="26"/>
                  <a:pt x="38" y="26"/>
                  <a:pt x="38" y="26"/>
                </a:cubicBezTo>
                <a:cubicBezTo>
                  <a:pt x="37" y="26"/>
                  <a:pt x="36" y="27"/>
                  <a:pt x="36" y="28"/>
                </a:cubicBezTo>
                <a:cubicBezTo>
                  <a:pt x="36" y="29"/>
                  <a:pt x="37" y="30"/>
                  <a:pt x="38" y="30"/>
                </a:cubicBezTo>
                <a:close/>
              </a:path>
            </a:pathLst>
          </a:custGeom>
          <a:solidFill>
            <a:schemeClr val="bg1">
              <a:lumMod val="50000"/>
            </a:schemeClr>
          </a:solidFill>
          <a:ln>
            <a:noFill/>
          </a:ln>
        </p:spPr>
        <p:txBody>
          <a:bodyPr vert="horz" wrap="square" lIns="91424" tIns="45712" rIns="91424" bIns="45712" numCol="1" anchor="t" anchorCtr="0" compatLnSpc="1"/>
          <a:lstStyle/>
          <a:p>
            <a:endParaRPr lang="zh-CN" altLang="en-US" sz="1280"/>
          </a:p>
        </p:txBody>
      </p:sp>
      <p:sp>
        <p:nvSpPr>
          <p:cNvPr id="26" name="淘宝店chenying0907 27"/>
          <p:cNvSpPr>
            <a:spLocks noEditPoints="1"/>
          </p:cNvSpPr>
          <p:nvPr/>
        </p:nvSpPr>
        <p:spPr bwMode="auto">
          <a:xfrm>
            <a:off x="5001260" y="2907030"/>
            <a:ext cx="284480" cy="240030"/>
          </a:xfrm>
          <a:custGeom>
            <a:avLst/>
            <a:gdLst>
              <a:gd name="T0" fmla="*/ 79 w 84"/>
              <a:gd name="T1" fmla="*/ 7 h 71"/>
              <a:gd name="T2" fmla="*/ 79 w 84"/>
              <a:gd name="T3" fmla="*/ 22 h 71"/>
              <a:gd name="T4" fmla="*/ 81 w 84"/>
              <a:gd name="T5" fmla="*/ 22 h 71"/>
              <a:gd name="T6" fmla="*/ 84 w 84"/>
              <a:gd name="T7" fmla="*/ 25 h 71"/>
              <a:gd name="T8" fmla="*/ 81 w 84"/>
              <a:gd name="T9" fmla="*/ 28 h 71"/>
              <a:gd name="T10" fmla="*/ 73 w 84"/>
              <a:gd name="T11" fmla="*/ 28 h 71"/>
              <a:gd name="T12" fmla="*/ 73 w 84"/>
              <a:gd name="T13" fmla="*/ 43 h 71"/>
              <a:gd name="T14" fmla="*/ 81 w 84"/>
              <a:gd name="T15" fmla="*/ 43 h 71"/>
              <a:gd name="T16" fmla="*/ 84 w 84"/>
              <a:gd name="T17" fmla="*/ 47 h 71"/>
              <a:gd name="T18" fmla="*/ 81 w 84"/>
              <a:gd name="T19" fmla="*/ 50 h 71"/>
              <a:gd name="T20" fmla="*/ 79 w 84"/>
              <a:gd name="T21" fmla="*/ 50 h 71"/>
              <a:gd name="T22" fmla="*/ 79 w 84"/>
              <a:gd name="T23" fmla="*/ 65 h 71"/>
              <a:gd name="T24" fmla="*/ 81 w 84"/>
              <a:gd name="T25" fmla="*/ 65 h 71"/>
              <a:gd name="T26" fmla="*/ 84 w 84"/>
              <a:gd name="T27" fmla="*/ 68 h 71"/>
              <a:gd name="T28" fmla="*/ 81 w 84"/>
              <a:gd name="T29" fmla="*/ 71 h 71"/>
              <a:gd name="T30" fmla="*/ 23 w 84"/>
              <a:gd name="T31" fmla="*/ 71 h 71"/>
              <a:gd name="T32" fmla="*/ 12 w 84"/>
              <a:gd name="T33" fmla="*/ 50 h 71"/>
              <a:gd name="T34" fmla="*/ 4 w 84"/>
              <a:gd name="T35" fmla="*/ 50 h 71"/>
              <a:gd name="T36" fmla="*/ 0 w 84"/>
              <a:gd name="T37" fmla="*/ 47 h 71"/>
              <a:gd name="T38" fmla="*/ 4 w 84"/>
              <a:gd name="T39" fmla="*/ 43 h 71"/>
              <a:gd name="T40" fmla="*/ 6 w 84"/>
              <a:gd name="T41" fmla="*/ 43 h 71"/>
              <a:gd name="T42" fmla="*/ 6 w 84"/>
              <a:gd name="T43" fmla="*/ 28 h 71"/>
              <a:gd name="T44" fmla="*/ 4 w 84"/>
              <a:gd name="T45" fmla="*/ 28 h 71"/>
              <a:gd name="T46" fmla="*/ 0 w 84"/>
              <a:gd name="T47" fmla="*/ 25 h 71"/>
              <a:gd name="T48" fmla="*/ 4 w 84"/>
              <a:gd name="T49" fmla="*/ 22 h 71"/>
              <a:gd name="T50" fmla="*/ 12 w 84"/>
              <a:gd name="T51" fmla="*/ 22 h 71"/>
              <a:gd name="T52" fmla="*/ 23 w 84"/>
              <a:gd name="T53" fmla="*/ 0 h 71"/>
              <a:gd name="T54" fmla="*/ 81 w 84"/>
              <a:gd name="T55" fmla="*/ 0 h 71"/>
              <a:gd name="T56" fmla="*/ 84 w 84"/>
              <a:gd name="T57" fmla="*/ 4 h 71"/>
              <a:gd name="T58" fmla="*/ 81 w 84"/>
              <a:gd name="T59" fmla="*/ 7 h 71"/>
              <a:gd name="T60" fmla="*/ 79 w 84"/>
              <a:gd name="T61" fmla="*/ 7 h 71"/>
              <a:gd name="T62" fmla="*/ 62 w 84"/>
              <a:gd name="T63" fmla="*/ 28 h 71"/>
              <a:gd name="T64" fmla="*/ 62 w 84"/>
              <a:gd name="T65" fmla="*/ 28 h 71"/>
              <a:gd name="T66" fmla="*/ 62 w 84"/>
              <a:gd name="T67" fmla="*/ 28 h 71"/>
              <a:gd name="T68" fmla="*/ 10 w 84"/>
              <a:gd name="T69" fmla="*/ 28 h 71"/>
              <a:gd name="T70" fmla="*/ 10 w 84"/>
              <a:gd name="T71" fmla="*/ 43 h 71"/>
              <a:gd name="T72" fmla="*/ 62 w 84"/>
              <a:gd name="T73" fmla="*/ 43 h 71"/>
              <a:gd name="T74" fmla="*/ 62 w 84"/>
              <a:gd name="T75" fmla="*/ 43 h 71"/>
              <a:gd name="T76" fmla="*/ 66 w 84"/>
              <a:gd name="T77" fmla="*/ 41 h 71"/>
              <a:gd name="T78" fmla="*/ 66 w 84"/>
              <a:gd name="T79" fmla="*/ 31 h 71"/>
              <a:gd name="T80" fmla="*/ 62 w 84"/>
              <a:gd name="T81" fmla="*/ 28 h 71"/>
              <a:gd name="T82" fmla="*/ 75 w 84"/>
              <a:gd name="T83" fmla="*/ 50 h 71"/>
              <a:gd name="T84" fmla="*/ 75 w 84"/>
              <a:gd name="T85" fmla="*/ 50 h 71"/>
              <a:gd name="T86" fmla="*/ 23 w 84"/>
              <a:gd name="T87" fmla="*/ 50 h 71"/>
              <a:gd name="T88" fmla="*/ 18 w 84"/>
              <a:gd name="T89" fmla="*/ 52 h 71"/>
              <a:gd name="T90" fmla="*/ 23 w 84"/>
              <a:gd name="T91" fmla="*/ 65 h 71"/>
              <a:gd name="T92" fmla="*/ 75 w 84"/>
              <a:gd name="T93" fmla="*/ 65 h 71"/>
              <a:gd name="T94" fmla="*/ 75 w 84"/>
              <a:gd name="T95" fmla="*/ 50 h 71"/>
              <a:gd name="T96" fmla="*/ 75 w 84"/>
              <a:gd name="T97" fmla="*/ 22 h 71"/>
              <a:gd name="T98" fmla="*/ 75 w 84"/>
              <a:gd name="T99" fmla="*/ 22 h 71"/>
              <a:gd name="T100" fmla="*/ 75 w 84"/>
              <a:gd name="T101" fmla="*/ 7 h 71"/>
              <a:gd name="T102" fmla="*/ 23 w 84"/>
              <a:gd name="T103" fmla="*/ 7 h 71"/>
              <a:gd name="T104" fmla="*/ 18 w 84"/>
              <a:gd name="T105" fmla="*/ 20 h 71"/>
              <a:gd name="T106" fmla="*/ 23 w 84"/>
              <a:gd name="T107" fmla="*/ 22 h 71"/>
              <a:gd name="T108" fmla="*/ 23 w 84"/>
              <a:gd name="T109" fmla="*/ 22 h 71"/>
              <a:gd name="T110" fmla="*/ 75 w 84"/>
              <a:gd name="T111" fmla="*/ 2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4" h="71">
                <a:moveTo>
                  <a:pt x="79" y="7"/>
                </a:moveTo>
                <a:cubicBezTo>
                  <a:pt x="79" y="22"/>
                  <a:pt x="79" y="22"/>
                  <a:pt x="79" y="22"/>
                </a:cubicBezTo>
                <a:cubicBezTo>
                  <a:pt x="81" y="22"/>
                  <a:pt x="81" y="22"/>
                  <a:pt x="81" y="22"/>
                </a:cubicBezTo>
                <a:cubicBezTo>
                  <a:pt x="83" y="22"/>
                  <a:pt x="84" y="23"/>
                  <a:pt x="84" y="25"/>
                </a:cubicBezTo>
                <a:cubicBezTo>
                  <a:pt x="84" y="27"/>
                  <a:pt x="83" y="28"/>
                  <a:pt x="81" y="28"/>
                </a:cubicBezTo>
                <a:cubicBezTo>
                  <a:pt x="73" y="28"/>
                  <a:pt x="73" y="28"/>
                  <a:pt x="73" y="28"/>
                </a:cubicBezTo>
                <a:cubicBezTo>
                  <a:pt x="76" y="33"/>
                  <a:pt x="76" y="39"/>
                  <a:pt x="73" y="43"/>
                </a:cubicBezTo>
                <a:cubicBezTo>
                  <a:pt x="81" y="43"/>
                  <a:pt x="81" y="43"/>
                  <a:pt x="81" y="43"/>
                </a:cubicBezTo>
                <a:cubicBezTo>
                  <a:pt x="83" y="43"/>
                  <a:pt x="84" y="45"/>
                  <a:pt x="84" y="47"/>
                </a:cubicBezTo>
                <a:cubicBezTo>
                  <a:pt x="84" y="48"/>
                  <a:pt x="83" y="50"/>
                  <a:pt x="81" y="50"/>
                </a:cubicBezTo>
                <a:cubicBezTo>
                  <a:pt x="79" y="50"/>
                  <a:pt x="79" y="50"/>
                  <a:pt x="79" y="50"/>
                </a:cubicBezTo>
                <a:cubicBezTo>
                  <a:pt x="79" y="65"/>
                  <a:pt x="79" y="65"/>
                  <a:pt x="79" y="65"/>
                </a:cubicBezTo>
                <a:cubicBezTo>
                  <a:pt x="81" y="65"/>
                  <a:pt x="81" y="65"/>
                  <a:pt x="81" y="65"/>
                </a:cubicBezTo>
                <a:cubicBezTo>
                  <a:pt x="83" y="65"/>
                  <a:pt x="84" y="66"/>
                  <a:pt x="84" y="68"/>
                </a:cubicBezTo>
                <a:cubicBezTo>
                  <a:pt x="84" y="70"/>
                  <a:pt x="83" y="71"/>
                  <a:pt x="81" y="71"/>
                </a:cubicBezTo>
                <a:cubicBezTo>
                  <a:pt x="23" y="71"/>
                  <a:pt x="23" y="71"/>
                  <a:pt x="23" y="71"/>
                </a:cubicBezTo>
                <a:cubicBezTo>
                  <a:pt x="12" y="71"/>
                  <a:pt x="6" y="59"/>
                  <a:pt x="12" y="50"/>
                </a:cubicBezTo>
                <a:cubicBezTo>
                  <a:pt x="4" y="50"/>
                  <a:pt x="4" y="50"/>
                  <a:pt x="4" y="50"/>
                </a:cubicBezTo>
                <a:cubicBezTo>
                  <a:pt x="2" y="50"/>
                  <a:pt x="0" y="48"/>
                  <a:pt x="0" y="47"/>
                </a:cubicBezTo>
                <a:cubicBezTo>
                  <a:pt x="0" y="45"/>
                  <a:pt x="2" y="43"/>
                  <a:pt x="4" y="43"/>
                </a:cubicBezTo>
                <a:cubicBezTo>
                  <a:pt x="6" y="43"/>
                  <a:pt x="6" y="43"/>
                  <a:pt x="6" y="43"/>
                </a:cubicBezTo>
                <a:cubicBezTo>
                  <a:pt x="6" y="28"/>
                  <a:pt x="6" y="28"/>
                  <a:pt x="6" y="28"/>
                </a:cubicBezTo>
                <a:cubicBezTo>
                  <a:pt x="4" y="28"/>
                  <a:pt x="4" y="28"/>
                  <a:pt x="4" y="28"/>
                </a:cubicBezTo>
                <a:cubicBezTo>
                  <a:pt x="2" y="28"/>
                  <a:pt x="0" y="27"/>
                  <a:pt x="0" y="25"/>
                </a:cubicBezTo>
                <a:cubicBezTo>
                  <a:pt x="0" y="23"/>
                  <a:pt x="2" y="22"/>
                  <a:pt x="4" y="22"/>
                </a:cubicBezTo>
                <a:cubicBezTo>
                  <a:pt x="12" y="22"/>
                  <a:pt x="12" y="22"/>
                  <a:pt x="12" y="22"/>
                </a:cubicBezTo>
                <a:cubicBezTo>
                  <a:pt x="6" y="13"/>
                  <a:pt x="12" y="0"/>
                  <a:pt x="23" y="0"/>
                </a:cubicBezTo>
                <a:cubicBezTo>
                  <a:pt x="81" y="0"/>
                  <a:pt x="81" y="0"/>
                  <a:pt x="81" y="0"/>
                </a:cubicBezTo>
                <a:cubicBezTo>
                  <a:pt x="83" y="0"/>
                  <a:pt x="84" y="2"/>
                  <a:pt x="84" y="4"/>
                </a:cubicBezTo>
                <a:cubicBezTo>
                  <a:pt x="84" y="5"/>
                  <a:pt x="83" y="7"/>
                  <a:pt x="81" y="7"/>
                </a:cubicBezTo>
                <a:cubicBezTo>
                  <a:pt x="79" y="7"/>
                  <a:pt x="79" y="7"/>
                  <a:pt x="79" y="7"/>
                </a:cubicBezTo>
                <a:close/>
                <a:moveTo>
                  <a:pt x="62" y="28"/>
                </a:moveTo>
                <a:cubicBezTo>
                  <a:pt x="62" y="28"/>
                  <a:pt x="62" y="28"/>
                  <a:pt x="62" y="28"/>
                </a:cubicBezTo>
                <a:cubicBezTo>
                  <a:pt x="62" y="28"/>
                  <a:pt x="62" y="28"/>
                  <a:pt x="62" y="28"/>
                </a:cubicBezTo>
                <a:cubicBezTo>
                  <a:pt x="44" y="28"/>
                  <a:pt x="27" y="28"/>
                  <a:pt x="10" y="28"/>
                </a:cubicBezTo>
                <a:cubicBezTo>
                  <a:pt x="10" y="43"/>
                  <a:pt x="10" y="43"/>
                  <a:pt x="10" y="43"/>
                </a:cubicBezTo>
                <a:cubicBezTo>
                  <a:pt x="27" y="43"/>
                  <a:pt x="44" y="43"/>
                  <a:pt x="62" y="43"/>
                </a:cubicBezTo>
                <a:cubicBezTo>
                  <a:pt x="62" y="43"/>
                  <a:pt x="62" y="43"/>
                  <a:pt x="62" y="43"/>
                </a:cubicBezTo>
                <a:cubicBezTo>
                  <a:pt x="63" y="43"/>
                  <a:pt x="65" y="43"/>
                  <a:pt x="66" y="41"/>
                </a:cubicBezTo>
                <a:cubicBezTo>
                  <a:pt x="69" y="38"/>
                  <a:pt x="69" y="33"/>
                  <a:pt x="66" y="31"/>
                </a:cubicBezTo>
                <a:cubicBezTo>
                  <a:pt x="65" y="29"/>
                  <a:pt x="63" y="28"/>
                  <a:pt x="62" y="28"/>
                </a:cubicBezTo>
                <a:close/>
                <a:moveTo>
                  <a:pt x="75" y="50"/>
                </a:moveTo>
                <a:cubicBezTo>
                  <a:pt x="75" y="50"/>
                  <a:pt x="75" y="50"/>
                  <a:pt x="75" y="50"/>
                </a:cubicBezTo>
                <a:cubicBezTo>
                  <a:pt x="58" y="50"/>
                  <a:pt x="40" y="50"/>
                  <a:pt x="23" y="50"/>
                </a:cubicBezTo>
                <a:cubicBezTo>
                  <a:pt x="21" y="50"/>
                  <a:pt x="20" y="51"/>
                  <a:pt x="18" y="52"/>
                </a:cubicBezTo>
                <a:cubicBezTo>
                  <a:pt x="14" y="56"/>
                  <a:pt x="17" y="65"/>
                  <a:pt x="23" y="65"/>
                </a:cubicBezTo>
                <a:cubicBezTo>
                  <a:pt x="75" y="65"/>
                  <a:pt x="75" y="65"/>
                  <a:pt x="75" y="65"/>
                </a:cubicBezTo>
                <a:cubicBezTo>
                  <a:pt x="75" y="50"/>
                  <a:pt x="75" y="50"/>
                  <a:pt x="75" y="50"/>
                </a:cubicBezTo>
                <a:close/>
                <a:moveTo>
                  <a:pt x="75" y="22"/>
                </a:moveTo>
                <a:cubicBezTo>
                  <a:pt x="75" y="22"/>
                  <a:pt x="75" y="22"/>
                  <a:pt x="75" y="22"/>
                </a:cubicBezTo>
                <a:cubicBezTo>
                  <a:pt x="75" y="7"/>
                  <a:pt x="75" y="7"/>
                  <a:pt x="75" y="7"/>
                </a:cubicBezTo>
                <a:cubicBezTo>
                  <a:pt x="23" y="7"/>
                  <a:pt x="23" y="7"/>
                  <a:pt x="23" y="7"/>
                </a:cubicBezTo>
                <a:cubicBezTo>
                  <a:pt x="17" y="7"/>
                  <a:pt x="14" y="15"/>
                  <a:pt x="18" y="20"/>
                </a:cubicBezTo>
                <a:cubicBezTo>
                  <a:pt x="20" y="21"/>
                  <a:pt x="21" y="22"/>
                  <a:pt x="23" y="22"/>
                </a:cubicBezTo>
                <a:cubicBezTo>
                  <a:pt x="23" y="22"/>
                  <a:pt x="23" y="22"/>
                  <a:pt x="23" y="22"/>
                </a:cubicBezTo>
                <a:cubicBezTo>
                  <a:pt x="40" y="22"/>
                  <a:pt x="58" y="22"/>
                  <a:pt x="75" y="22"/>
                </a:cubicBezTo>
                <a:close/>
              </a:path>
            </a:pathLst>
          </a:custGeom>
          <a:solidFill>
            <a:schemeClr val="bg1">
              <a:lumMod val="50000"/>
            </a:schemeClr>
          </a:solidFill>
          <a:ln>
            <a:noFill/>
          </a:ln>
        </p:spPr>
        <p:txBody>
          <a:bodyPr vert="horz" wrap="square" lIns="91424" tIns="45712" rIns="91424" bIns="45712" numCol="1" anchor="t" anchorCtr="0" compatLnSpc="1"/>
          <a:lstStyle/>
          <a:p>
            <a:endParaRPr lang="zh-CN" altLang="en-US" sz="1280"/>
          </a:p>
        </p:txBody>
      </p:sp>
      <p:sp>
        <p:nvSpPr>
          <p:cNvPr id="27" name="淘宝店chenying0907 28"/>
          <p:cNvSpPr>
            <a:spLocks noEditPoints="1"/>
          </p:cNvSpPr>
          <p:nvPr/>
        </p:nvSpPr>
        <p:spPr bwMode="auto">
          <a:xfrm>
            <a:off x="5015230" y="4922520"/>
            <a:ext cx="260350" cy="260350"/>
          </a:xfrm>
          <a:custGeom>
            <a:avLst/>
            <a:gdLst>
              <a:gd name="T0" fmla="*/ 74 w 77"/>
              <a:gd name="T1" fmla="*/ 17 h 77"/>
              <a:gd name="T2" fmla="*/ 52 w 77"/>
              <a:gd name="T3" fmla="*/ 0 h 77"/>
              <a:gd name="T4" fmla="*/ 1 w 77"/>
              <a:gd name="T5" fmla="*/ 46 h 77"/>
              <a:gd name="T6" fmla="*/ 0 w 77"/>
              <a:gd name="T7" fmla="*/ 46 h 77"/>
              <a:gd name="T8" fmla="*/ 0 w 77"/>
              <a:gd name="T9" fmla="*/ 46 h 77"/>
              <a:gd name="T10" fmla="*/ 0 w 77"/>
              <a:gd name="T11" fmla="*/ 46 h 77"/>
              <a:gd name="T12" fmla="*/ 0 w 77"/>
              <a:gd name="T13" fmla="*/ 46 h 77"/>
              <a:gd name="T14" fmla="*/ 0 w 77"/>
              <a:gd name="T15" fmla="*/ 46 h 77"/>
              <a:gd name="T16" fmla="*/ 0 w 77"/>
              <a:gd name="T17" fmla="*/ 46 h 77"/>
              <a:gd name="T18" fmla="*/ 0 w 77"/>
              <a:gd name="T19" fmla="*/ 46 h 77"/>
              <a:gd name="T20" fmla="*/ 0 w 77"/>
              <a:gd name="T21" fmla="*/ 46 h 77"/>
              <a:gd name="T22" fmla="*/ 0 w 77"/>
              <a:gd name="T23" fmla="*/ 47 h 77"/>
              <a:gd name="T24" fmla="*/ 0 w 77"/>
              <a:gd name="T25" fmla="*/ 47 h 77"/>
              <a:gd name="T26" fmla="*/ 0 w 77"/>
              <a:gd name="T27" fmla="*/ 47 h 77"/>
              <a:gd name="T28" fmla="*/ 0 w 77"/>
              <a:gd name="T29" fmla="*/ 47 h 77"/>
              <a:gd name="T30" fmla="*/ 0 w 77"/>
              <a:gd name="T31" fmla="*/ 47 h 77"/>
              <a:gd name="T32" fmla="*/ 0 w 77"/>
              <a:gd name="T33" fmla="*/ 47 h 77"/>
              <a:gd name="T34" fmla="*/ 0 w 77"/>
              <a:gd name="T35" fmla="*/ 47 h 77"/>
              <a:gd name="T36" fmla="*/ 0 w 77"/>
              <a:gd name="T37" fmla="*/ 47 h 77"/>
              <a:gd name="T38" fmla="*/ 0 w 77"/>
              <a:gd name="T39" fmla="*/ 47 h 77"/>
              <a:gd name="T40" fmla="*/ 0 w 77"/>
              <a:gd name="T41" fmla="*/ 48 h 77"/>
              <a:gd name="T42" fmla="*/ 0 w 77"/>
              <a:gd name="T43" fmla="*/ 48 h 77"/>
              <a:gd name="T44" fmla="*/ 0 w 77"/>
              <a:gd name="T45" fmla="*/ 48 h 77"/>
              <a:gd name="T46" fmla="*/ 0 w 77"/>
              <a:gd name="T47" fmla="*/ 48 h 77"/>
              <a:gd name="T48" fmla="*/ 0 w 77"/>
              <a:gd name="T49" fmla="*/ 74 h 77"/>
              <a:gd name="T50" fmla="*/ 29 w 77"/>
              <a:gd name="T51" fmla="*/ 77 h 77"/>
              <a:gd name="T52" fmla="*/ 29 w 77"/>
              <a:gd name="T53" fmla="*/ 77 h 77"/>
              <a:gd name="T54" fmla="*/ 29 w 77"/>
              <a:gd name="T55" fmla="*/ 77 h 77"/>
              <a:gd name="T56" fmla="*/ 29 w 77"/>
              <a:gd name="T57" fmla="*/ 77 h 77"/>
              <a:gd name="T58" fmla="*/ 30 w 77"/>
              <a:gd name="T59" fmla="*/ 77 h 77"/>
              <a:gd name="T60" fmla="*/ 30 w 77"/>
              <a:gd name="T61" fmla="*/ 77 h 77"/>
              <a:gd name="T62" fmla="*/ 30 w 77"/>
              <a:gd name="T63" fmla="*/ 77 h 77"/>
              <a:gd name="T64" fmla="*/ 30 w 77"/>
              <a:gd name="T65" fmla="*/ 77 h 77"/>
              <a:gd name="T66" fmla="*/ 30 w 77"/>
              <a:gd name="T67" fmla="*/ 77 h 77"/>
              <a:gd name="T68" fmla="*/ 31 w 77"/>
              <a:gd name="T69" fmla="*/ 77 h 77"/>
              <a:gd name="T70" fmla="*/ 31 w 77"/>
              <a:gd name="T71" fmla="*/ 76 h 77"/>
              <a:gd name="T72" fmla="*/ 74 w 77"/>
              <a:gd name="T73" fmla="*/ 34 h 77"/>
              <a:gd name="T74" fmla="*/ 77 w 77"/>
              <a:gd name="T75" fmla="*/ 25 h 77"/>
              <a:gd name="T76" fmla="*/ 38 w 77"/>
              <a:gd name="T77" fmla="*/ 18 h 77"/>
              <a:gd name="T78" fmla="*/ 11 w 77"/>
              <a:gd name="T79" fmla="*/ 52 h 77"/>
              <a:gd name="T80" fmla="*/ 38 w 77"/>
              <a:gd name="T81" fmla="*/ 18 h 77"/>
              <a:gd name="T82" fmla="*/ 6 w 77"/>
              <a:gd name="T83" fmla="*/ 71 h 77"/>
              <a:gd name="T84" fmla="*/ 21 w 77"/>
              <a:gd name="T85" fmla="*/ 71 h 77"/>
              <a:gd name="T86" fmla="*/ 14 w 77"/>
              <a:gd name="T87" fmla="*/ 55 h 77"/>
              <a:gd name="T88" fmla="*/ 44 w 77"/>
              <a:gd name="T89" fmla="*/ 24 h 77"/>
              <a:gd name="T90" fmla="*/ 22 w 77"/>
              <a:gd name="T91" fmla="*/ 63 h 77"/>
              <a:gd name="T92" fmla="*/ 29 w 77"/>
              <a:gd name="T93" fmla="*/ 69 h 77"/>
              <a:gd name="T94" fmla="*/ 25 w 77"/>
              <a:gd name="T95" fmla="*/ 66 h 77"/>
              <a:gd name="T96" fmla="*/ 59 w 77"/>
              <a:gd name="T97" fmla="*/ 39 h 77"/>
              <a:gd name="T98" fmla="*/ 71 w 77"/>
              <a:gd name="T99" fmla="*/ 25 h 77"/>
              <a:gd name="T100" fmla="*/ 71 w 77"/>
              <a:gd name="T101" fmla="*/ 25 h 77"/>
              <a:gd name="T102" fmla="*/ 66 w 77"/>
              <a:gd name="T103" fmla="*/ 32 h 77"/>
              <a:gd name="T104" fmla="*/ 64 w 77"/>
              <a:gd name="T105" fmla="*/ 34 h 77"/>
              <a:gd name="T106" fmla="*/ 45 w 77"/>
              <a:gd name="T107" fmla="*/ 11 h 77"/>
              <a:gd name="T108" fmla="*/ 52 w 77"/>
              <a:gd name="T109" fmla="*/ 6 h 77"/>
              <a:gd name="T110" fmla="*/ 69 w 77"/>
              <a:gd name="T111" fmla="*/ 2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7" h="77">
                <a:moveTo>
                  <a:pt x="77" y="25"/>
                </a:moveTo>
                <a:cubicBezTo>
                  <a:pt x="77" y="22"/>
                  <a:pt x="76" y="19"/>
                  <a:pt x="74" y="17"/>
                </a:cubicBezTo>
                <a:cubicBezTo>
                  <a:pt x="60" y="3"/>
                  <a:pt x="60" y="3"/>
                  <a:pt x="60" y="3"/>
                </a:cubicBezTo>
                <a:cubicBezTo>
                  <a:pt x="58" y="1"/>
                  <a:pt x="55" y="0"/>
                  <a:pt x="52" y="0"/>
                </a:cubicBezTo>
                <a:cubicBezTo>
                  <a:pt x="49" y="0"/>
                  <a:pt x="45" y="1"/>
                  <a:pt x="43" y="3"/>
                </a:cubicBezTo>
                <a:cubicBezTo>
                  <a:pt x="29" y="17"/>
                  <a:pt x="15" y="32"/>
                  <a:pt x="1" y="46"/>
                </a:cubicBezTo>
                <a:cubicBezTo>
                  <a:pt x="1" y="46"/>
                  <a:pt x="1" y="46"/>
                  <a:pt x="1"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74"/>
                  <a:pt x="0" y="74"/>
                  <a:pt x="0" y="74"/>
                </a:cubicBezTo>
                <a:cubicBezTo>
                  <a:pt x="0" y="76"/>
                  <a:pt x="1" y="77"/>
                  <a:pt x="3" y="77"/>
                </a:cubicBezTo>
                <a:cubicBezTo>
                  <a:pt x="29" y="77"/>
                  <a:pt x="29" y="77"/>
                  <a:pt x="29" y="77"/>
                </a:cubicBezTo>
                <a:cubicBezTo>
                  <a:pt x="29" y="77"/>
                  <a:pt x="29" y="77"/>
                  <a:pt x="29" y="77"/>
                </a:cubicBezTo>
                <a:cubicBezTo>
                  <a:pt x="29" y="77"/>
                  <a:pt x="29" y="77"/>
                  <a:pt x="29" y="77"/>
                </a:cubicBezTo>
                <a:cubicBezTo>
                  <a:pt x="29" y="77"/>
                  <a:pt x="29" y="77"/>
                  <a:pt x="29" y="77"/>
                </a:cubicBezTo>
                <a:cubicBezTo>
                  <a:pt x="29" y="77"/>
                  <a:pt x="29" y="77"/>
                  <a:pt x="29" y="77"/>
                </a:cubicBezTo>
                <a:cubicBezTo>
                  <a:pt x="29" y="77"/>
                  <a:pt x="29" y="77"/>
                  <a:pt x="29" y="77"/>
                </a:cubicBezTo>
                <a:cubicBezTo>
                  <a:pt x="29" y="77"/>
                  <a:pt x="29" y="77"/>
                  <a:pt x="29" y="77"/>
                </a:cubicBezTo>
                <a:cubicBezTo>
                  <a:pt x="29" y="77"/>
                  <a:pt x="29" y="77"/>
                  <a:pt x="29"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1" y="77"/>
                  <a:pt x="31" y="77"/>
                  <a:pt x="31" y="77"/>
                </a:cubicBezTo>
                <a:cubicBezTo>
                  <a:pt x="31" y="77"/>
                  <a:pt x="31" y="77"/>
                  <a:pt x="31" y="77"/>
                </a:cubicBezTo>
                <a:cubicBezTo>
                  <a:pt x="31" y="76"/>
                  <a:pt x="31" y="76"/>
                  <a:pt x="31" y="76"/>
                </a:cubicBezTo>
                <a:cubicBezTo>
                  <a:pt x="31" y="76"/>
                  <a:pt x="31" y="76"/>
                  <a:pt x="31" y="76"/>
                </a:cubicBezTo>
                <a:cubicBezTo>
                  <a:pt x="31" y="76"/>
                  <a:pt x="31" y="76"/>
                  <a:pt x="31" y="76"/>
                </a:cubicBezTo>
                <a:cubicBezTo>
                  <a:pt x="45" y="62"/>
                  <a:pt x="59" y="48"/>
                  <a:pt x="74" y="34"/>
                </a:cubicBezTo>
                <a:cubicBezTo>
                  <a:pt x="76" y="31"/>
                  <a:pt x="77" y="28"/>
                  <a:pt x="77" y="25"/>
                </a:cubicBezTo>
                <a:cubicBezTo>
                  <a:pt x="77" y="25"/>
                  <a:pt x="77" y="25"/>
                  <a:pt x="77" y="25"/>
                </a:cubicBezTo>
                <a:close/>
                <a:moveTo>
                  <a:pt x="38" y="18"/>
                </a:moveTo>
                <a:cubicBezTo>
                  <a:pt x="38" y="18"/>
                  <a:pt x="38" y="18"/>
                  <a:pt x="38" y="18"/>
                </a:cubicBezTo>
                <a:cubicBezTo>
                  <a:pt x="42" y="22"/>
                  <a:pt x="42" y="22"/>
                  <a:pt x="42" y="22"/>
                </a:cubicBezTo>
                <a:cubicBezTo>
                  <a:pt x="11" y="52"/>
                  <a:pt x="11" y="52"/>
                  <a:pt x="11" y="52"/>
                </a:cubicBezTo>
                <a:cubicBezTo>
                  <a:pt x="7" y="48"/>
                  <a:pt x="7" y="48"/>
                  <a:pt x="7" y="48"/>
                </a:cubicBezTo>
                <a:cubicBezTo>
                  <a:pt x="38" y="18"/>
                  <a:pt x="38" y="18"/>
                  <a:pt x="38" y="18"/>
                </a:cubicBezTo>
                <a:close/>
                <a:moveTo>
                  <a:pt x="6" y="71"/>
                </a:moveTo>
                <a:cubicBezTo>
                  <a:pt x="6" y="71"/>
                  <a:pt x="6" y="71"/>
                  <a:pt x="6" y="71"/>
                </a:cubicBezTo>
                <a:cubicBezTo>
                  <a:pt x="6" y="56"/>
                  <a:pt x="6" y="56"/>
                  <a:pt x="6" y="56"/>
                </a:cubicBezTo>
                <a:cubicBezTo>
                  <a:pt x="21" y="71"/>
                  <a:pt x="21" y="71"/>
                  <a:pt x="21" y="71"/>
                </a:cubicBezTo>
                <a:cubicBezTo>
                  <a:pt x="6" y="71"/>
                  <a:pt x="6" y="71"/>
                  <a:pt x="6" y="71"/>
                </a:cubicBezTo>
                <a:close/>
                <a:moveTo>
                  <a:pt x="14" y="55"/>
                </a:moveTo>
                <a:cubicBezTo>
                  <a:pt x="14" y="55"/>
                  <a:pt x="14" y="55"/>
                  <a:pt x="14" y="55"/>
                </a:cubicBezTo>
                <a:cubicBezTo>
                  <a:pt x="44" y="24"/>
                  <a:pt x="44" y="24"/>
                  <a:pt x="44" y="24"/>
                </a:cubicBezTo>
                <a:cubicBezTo>
                  <a:pt x="52" y="32"/>
                  <a:pt x="52" y="32"/>
                  <a:pt x="52" y="32"/>
                </a:cubicBezTo>
                <a:cubicBezTo>
                  <a:pt x="22" y="63"/>
                  <a:pt x="22" y="63"/>
                  <a:pt x="22" y="63"/>
                </a:cubicBezTo>
                <a:cubicBezTo>
                  <a:pt x="14" y="55"/>
                  <a:pt x="14" y="55"/>
                  <a:pt x="14" y="55"/>
                </a:cubicBezTo>
                <a:close/>
                <a:moveTo>
                  <a:pt x="29" y="69"/>
                </a:moveTo>
                <a:cubicBezTo>
                  <a:pt x="29" y="69"/>
                  <a:pt x="29" y="69"/>
                  <a:pt x="29" y="69"/>
                </a:cubicBezTo>
                <a:cubicBezTo>
                  <a:pt x="25" y="66"/>
                  <a:pt x="25" y="66"/>
                  <a:pt x="25" y="66"/>
                </a:cubicBezTo>
                <a:cubicBezTo>
                  <a:pt x="55" y="35"/>
                  <a:pt x="55" y="35"/>
                  <a:pt x="55" y="35"/>
                </a:cubicBezTo>
                <a:cubicBezTo>
                  <a:pt x="59" y="39"/>
                  <a:pt x="59" y="39"/>
                  <a:pt x="59" y="39"/>
                </a:cubicBezTo>
                <a:cubicBezTo>
                  <a:pt x="29" y="69"/>
                  <a:pt x="29" y="69"/>
                  <a:pt x="29" y="69"/>
                </a:cubicBezTo>
                <a:close/>
                <a:moveTo>
                  <a:pt x="71" y="25"/>
                </a:moveTo>
                <a:cubicBezTo>
                  <a:pt x="71" y="25"/>
                  <a:pt x="71" y="25"/>
                  <a:pt x="71" y="25"/>
                </a:cubicBezTo>
                <a:cubicBezTo>
                  <a:pt x="71" y="25"/>
                  <a:pt x="71" y="25"/>
                  <a:pt x="71" y="25"/>
                </a:cubicBezTo>
                <a:cubicBezTo>
                  <a:pt x="71" y="27"/>
                  <a:pt x="70" y="28"/>
                  <a:pt x="69" y="29"/>
                </a:cubicBezTo>
                <a:cubicBezTo>
                  <a:pt x="66" y="32"/>
                  <a:pt x="66" y="32"/>
                  <a:pt x="66" y="32"/>
                </a:cubicBezTo>
                <a:cubicBezTo>
                  <a:pt x="64" y="34"/>
                  <a:pt x="64" y="34"/>
                  <a:pt x="64" y="34"/>
                </a:cubicBezTo>
                <a:cubicBezTo>
                  <a:pt x="64" y="34"/>
                  <a:pt x="64" y="34"/>
                  <a:pt x="64" y="34"/>
                </a:cubicBezTo>
                <a:cubicBezTo>
                  <a:pt x="42" y="13"/>
                  <a:pt x="42" y="13"/>
                  <a:pt x="42" y="13"/>
                </a:cubicBezTo>
                <a:cubicBezTo>
                  <a:pt x="45" y="11"/>
                  <a:pt x="45" y="11"/>
                  <a:pt x="45" y="11"/>
                </a:cubicBezTo>
                <a:cubicBezTo>
                  <a:pt x="48" y="8"/>
                  <a:pt x="48" y="8"/>
                  <a:pt x="48" y="8"/>
                </a:cubicBezTo>
                <a:cubicBezTo>
                  <a:pt x="49" y="7"/>
                  <a:pt x="50" y="6"/>
                  <a:pt x="52" y="6"/>
                </a:cubicBezTo>
                <a:cubicBezTo>
                  <a:pt x="53" y="6"/>
                  <a:pt x="54" y="7"/>
                  <a:pt x="55" y="8"/>
                </a:cubicBezTo>
                <a:cubicBezTo>
                  <a:pt x="69" y="21"/>
                  <a:pt x="69" y="21"/>
                  <a:pt x="69" y="21"/>
                </a:cubicBezTo>
                <a:cubicBezTo>
                  <a:pt x="70" y="22"/>
                  <a:pt x="71" y="24"/>
                  <a:pt x="71" y="25"/>
                </a:cubicBezTo>
                <a:close/>
              </a:path>
            </a:pathLst>
          </a:custGeom>
          <a:solidFill>
            <a:schemeClr val="bg1">
              <a:lumMod val="50000"/>
            </a:schemeClr>
          </a:solidFill>
          <a:ln>
            <a:noFill/>
          </a:ln>
        </p:spPr>
        <p:txBody>
          <a:bodyPr vert="horz" wrap="square" lIns="91424" tIns="45712" rIns="91424" bIns="45712" numCol="1" anchor="t" anchorCtr="0" compatLnSpc="1"/>
          <a:lstStyle/>
          <a:p>
            <a:endParaRPr lang="zh-CN" altLang="en-US" sz="1280"/>
          </a:p>
        </p:txBody>
      </p:sp>
      <p:sp>
        <p:nvSpPr>
          <p:cNvPr id="28" name="淘宝店chenying0907 29"/>
          <p:cNvSpPr>
            <a:spLocks noEditPoints="1"/>
          </p:cNvSpPr>
          <p:nvPr/>
        </p:nvSpPr>
        <p:spPr bwMode="auto">
          <a:xfrm>
            <a:off x="7004685" y="2879090"/>
            <a:ext cx="286385" cy="295275"/>
          </a:xfrm>
          <a:custGeom>
            <a:avLst/>
            <a:gdLst>
              <a:gd name="T0" fmla="*/ 80 w 85"/>
              <a:gd name="T1" fmla="*/ 48 h 87"/>
              <a:gd name="T2" fmla="*/ 76 w 85"/>
              <a:gd name="T3" fmla="*/ 45 h 87"/>
              <a:gd name="T4" fmla="*/ 77 w 85"/>
              <a:gd name="T5" fmla="*/ 43 h 87"/>
              <a:gd name="T6" fmla="*/ 36 w 85"/>
              <a:gd name="T7" fmla="*/ 16 h 87"/>
              <a:gd name="T8" fmla="*/ 39 w 85"/>
              <a:gd name="T9" fmla="*/ 12 h 87"/>
              <a:gd name="T10" fmla="*/ 26 w 85"/>
              <a:gd name="T11" fmla="*/ 1 h 87"/>
              <a:gd name="T12" fmla="*/ 21 w 85"/>
              <a:gd name="T13" fmla="*/ 2 h 87"/>
              <a:gd name="T14" fmla="*/ 1 w 85"/>
              <a:gd name="T15" fmla="*/ 37 h 87"/>
              <a:gd name="T16" fmla="*/ 14 w 85"/>
              <a:gd name="T17" fmla="*/ 48 h 87"/>
              <a:gd name="T18" fmla="*/ 18 w 85"/>
              <a:gd name="T19" fmla="*/ 47 h 87"/>
              <a:gd name="T20" fmla="*/ 23 w 85"/>
              <a:gd name="T21" fmla="*/ 45 h 87"/>
              <a:gd name="T22" fmla="*/ 22 w 85"/>
              <a:gd name="T23" fmla="*/ 49 h 87"/>
              <a:gd name="T24" fmla="*/ 39 w 85"/>
              <a:gd name="T25" fmla="*/ 69 h 87"/>
              <a:gd name="T26" fmla="*/ 22 w 85"/>
              <a:gd name="T27" fmla="*/ 81 h 87"/>
              <a:gd name="T28" fmla="*/ 22 w 85"/>
              <a:gd name="T29" fmla="*/ 87 h 87"/>
              <a:gd name="T30" fmla="*/ 67 w 85"/>
              <a:gd name="T31" fmla="*/ 84 h 87"/>
              <a:gd name="T32" fmla="*/ 46 w 85"/>
              <a:gd name="T33" fmla="*/ 81 h 87"/>
              <a:gd name="T34" fmla="*/ 51 w 85"/>
              <a:gd name="T35" fmla="*/ 67 h 87"/>
              <a:gd name="T36" fmla="*/ 60 w 85"/>
              <a:gd name="T37" fmla="*/ 66 h 87"/>
              <a:gd name="T38" fmla="*/ 64 w 85"/>
              <a:gd name="T39" fmla="*/ 65 h 87"/>
              <a:gd name="T40" fmla="*/ 70 w 85"/>
              <a:gd name="T41" fmla="*/ 65 h 87"/>
              <a:gd name="T42" fmla="*/ 73 w 85"/>
              <a:gd name="T43" fmla="*/ 67 h 87"/>
              <a:gd name="T44" fmla="*/ 80 w 85"/>
              <a:gd name="T45" fmla="*/ 60 h 87"/>
              <a:gd name="T46" fmla="*/ 84 w 85"/>
              <a:gd name="T47" fmla="*/ 54 h 87"/>
              <a:gd name="T48" fmla="*/ 84 w 85"/>
              <a:gd name="T49" fmla="*/ 54 h 87"/>
              <a:gd name="T50" fmla="*/ 17 w 85"/>
              <a:gd name="T51" fmla="*/ 37 h 87"/>
              <a:gd name="T52" fmla="*/ 16 w 85"/>
              <a:gd name="T53" fmla="*/ 37 h 87"/>
              <a:gd name="T54" fmla="*/ 14 w 85"/>
              <a:gd name="T55" fmla="*/ 41 h 87"/>
              <a:gd name="T56" fmla="*/ 25 w 85"/>
              <a:gd name="T57" fmla="*/ 8 h 87"/>
              <a:gd name="T58" fmla="*/ 30 w 85"/>
              <a:gd name="T59" fmla="*/ 14 h 87"/>
              <a:gd name="T60" fmla="*/ 29 w 85"/>
              <a:gd name="T61" fmla="*/ 15 h 87"/>
              <a:gd name="T62" fmla="*/ 48 w 85"/>
              <a:gd name="T63" fmla="*/ 62 h 87"/>
              <a:gd name="T64" fmla="*/ 43 w 85"/>
              <a:gd name="T65" fmla="*/ 63 h 87"/>
              <a:gd name="T66" fmla="*/ 33 w 85"/>
              <a:gd name="T67" fmla="*/ 59 h 87"/>
              <a:gd name="T68" fmla="*/ 29 w 85"/>
              <a:gd name="T69" fmla="*/ 48 h 87"/>
              <a:gd name="T70" fmla="*/ 48 w 85"/>
              <a:gd name="T71" fmla="*/ 62 h 87"/>
              <a:gd name="T72" fmla="*/ 62 w 85"/>
              <a:gd name="T73" fmla="*/ 56 h 87"/>
              <a:gd name="T74" fmla="*/ 60 w 85"/>
              <a:gd name="T75" fmla="*/ 59 h 87"/>
              <a:gd name="T76" fmla="*/ 57 w 85"/>
              <a:gd name="T77" fmla="*/ 57 h 87"/>
              <a:gd name="T78" fmla="*/ 28 w 85"/>
              <a:gd name="T79" fmla="*/ 40 h 87"/>
              <a:gd name="T80" fmla="*/ 28 w 85"/>
              <a:gd name="T81" fmla="*/ 40 h 87"/>
              <a:gd name="T82" fmla="*/ 28 w 85"/>
              <a:gd name="T83" fmla="*/ 40 h 87"/>
              <a:gd name="T84" fmla="*/ 31 w 85"/>
              <a:gd name="T85" fmla="*/ 20 h 87"/>
              <a:gd name="T86" fmla="*/ 69 w 85"/>
              <a:gd name="T87" fmla="*/ 44 h 87"/>
              <a:gd name="T88" fmla="*/ 68 w 85"/>
              <a:gd name="T89" fmla="*/ 45 h 87"/>
              <a:gd name="T90" fmla="*/ 62 w 85"/>
              <a:gd name="T91" fmla="*/ 56 h 87"/>
              <a:gd name="T92" fmla="*/ 75 w 85"/>
              <a:gd name="T93" fmla="*/ 57 h 87"/>
              <a:gd name="T94" fmla="*/ 73 w 85"/>
              <a:gd name="T95" fmla="*/ 60 h 87"/>
              <a:gd name="T96" fmla="*/ 70 w 85"/>
              <a:gd name="T97" fmla="*/ 50 h 87"/>
              <a:gd name="T98" fmla="*/ 75 w 85"/>
              <a:gd name="T99" fmla="*/ 5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5" h="87">
                <a:moveTo>
                  <a:pt x="83" y="49"/>
                </a:moveTo>
                <a:cubicBezTo>
                  <a:pt x="80" y="48"/>
                  <a:pt x="80" y="48"/>
                  <a:pt x="80" y="48"/>
                </a:cubicBezTo>
                <a:cubicBezTo>
                  <a:pt x="80" y="48"/>
                  <a:pt x="80" y="48"/>
                  <a:pt x="80" y="48"/>
                </a:cubicBezTo>
                <a:cubicBezTo>
                  <a:pt x="76" y="45"/>
                  <a:pt x="76" y="45"/>
                  <a:pt x="76" y="45"/>
                </a:cubicBezTo>
                <a:cubicBezTo>
                  <a:pt x="77" y="43"/>
                  <a:pt x="77" y="43"/>
                  <a:pt x="77" y="43"/>
                </a:cubicBezTo>
                <a:cubicBezTo>
                  <a:pt x="77" y="43"/>
                  <a:pt x="77" y="43"/>
                  <a:pt x="77" y="43"/>
                </a:cubicBezTo>
                <a:cubicBezTo>
                  <a:pt x="78" y="41"/>
                  <a:pt x="77" y="39"/>
                  <a:pt x="76" y="39"/>
                </a:cubicBezTo>
                <a:cubicBezTo>
                  <a:pt x="36" y="16"/>
                  <a:pt x="36" y="16"/>
                  <a:pt x="36" y="16"/>
                </a:cubicBezTo>
                <a:cubicBezTo>
                  <a:pt x="39" y="12"/>
                  <a:pt x="39" y="12"/>
                  <a:pt x="39" y="12"/>
                </a:cubicBezTo>
                <a:cubicBezTo>
                  <a:pt x="39" y="12"/>
                  <a:pt x="39" y="12"/>
                  <a:pt x="39" y="12"/>
                </a:cubicBezTo>
                <a:cubicBezTo>
                  <a:pt x="39" y="10"/>
                  <a:pt x="39" y="8"/>
                  <a:pt x="37" y="8"/>
                </a:cubicBezTo>
                <a:cubicBezTo>
                  <a:pt x="26" y="1"/>
                  <a:pt x="26" y="1"/>
                  <a:pt x="26" y="1"/>
                </a:cubicBezTo>
                <a:cubicBezTo>
                  <a:pt x="26" y="1"/>
                  <a:pt x="26" y="1"/>
                  <a:pt x="26" y="1"/>
                </a:cubicBezTo>
                <a:cubicBezTo>
                  <a:pt x="24" y="0"/>
                  <a:pt x="22" y="1"/>
                  <a:pt x="21" y="2"/>
                </a:cubicBezTo>
                <a:cubicBezTo>
                  <a:pt x="1" y="37"/>
                  <a:pt x="1" y="37"/>
                  <a:pt x="1" y="37"/>
                </a:cubicBezTo>
                <a:cubicBezTo>
                  <a:pt x="1" y="37"/>
                  <a:pt x="1" y="37"/>
                  <a:pt x="1" y="37"/>
                </a:cubicBezTo>
                <a:cubicBezTo>
                  <a:pt x="0" y="39"/>
                  <a:pt x="1" y="41"/>
                  <a:pt x="2" y="42"/>
                </a:cubicBezTo>
                <a:cubicBezTo>
                  <a:pt x="14" y="48"/>
                  <a:pt x="14" y="48"/>
                  <a:pt x="14" y="48"/>
                </a:cubicBezTo>
                <a:cubicBezTo>
                  <a:pt x="14" y="48"/>
                  <a:pt x="14" y="48"/>
                  <a:pt x="14" y="48"/>
                </a:cubicBezTo>
                <a:cubicBezTo>
                  <a:pt x="15" y="49"/>
                  <a:pt x="17" y="49"/>
                  <a:pt x="18" y="47"/>
                </a:cubicBezTo>
                <a:cubicBezTo>
                  <a:pt x="20" y="43"/>
                  <a:pt x="20" y="43"/>
                  <a:pt x="20" y="43"/>
                </a:cubicBezTo>
                <a:cubicBezTo>
                  <a:pt x="23" y="45"/>
                  <a:pt x="23" y="45"/>
                  <a:pt x="23" y="45"/>
                </a:cubicBezTo>
                <a:cubicBezTo>
                  <a:pt x="22" y="45"/>
                  <a:pt x="22" y="45"/>
                  <a:pt x="22" y="45"/>
                </a:cubicBezTo>
                <a:cubicBezTo>
                  <a:pt x="22" y="46"/>
                  <a:pt x="22" y="48"/>
                  <a:pt x="22" y="49"/>
                </a:cubicBezTo>
                <a:cubicBezTo>
                  <a:pt x="22" y="54"/>
                  <a:pt x="24" y="60"/>
                  <a:pt x="28" y="63"/>
                </a:cubicBezTo>
                <a:cubicBezTo>
                  <a:pt x="31" y="66"/>
                  <a:pt x="35" y="68"/>
                  <a:pt x="39" y="69"/>
                </a:cubicBezTo>
                <a:cubicBezTo>
                  <a:pt x="39" y="81"/>
                  <a:pt x="39" y="81"/>
                  <a:pt x="39" y="81"/>
                </a:cubicBezTo>
                <a:cubicBezTo>
                  <a:pt x="22" y="81"/>
                  <a:pt x="22" y="81"/>
                  <a:pt x="22" y="81"/>
                </a:cubicBezTo>
                <a:cubicBezTo>
                  <a:pt x="20" y="81"/>
                  <a:pt x="19" y="82"/>
                  <a:pt x="19" y="84"/>
                </a:cubicBezTo>
                <a:cubicBezTo>
                  <a:pt x="19" y="86"/>
                  <a:pt x="20" y="87"/>
                  <a:pt x="22" y="87"/>
                </a:cubicBezTo>
                <a:cubicBezTo>
                  <a:pt x="63" y="87"/>
                  <a:pt x="63" y="87"/>
                  <a:pt x="63" y="87"/>
                </a:cubicBezTo>
                <a:cubicBezTo>
                  <a:pt x="65" y="87"/>
                  <a:pt x="67" y="86"/>
                  <a:pt x="67" y="84"/>
                </a:cubicBezTo>
                <a:cubicBezTo>
                  <a:pt x="67" y="82"/>
                  <a:pt x="65" y="81"/>
                  <a:pt x="63" y="81"/>
                </a:cubicBezTo>
                <a:cubicBezTo>
                  <a:pt x="46" y="81"/>
                  <a:pt x="46" y="81"/>
                  <a:pt x="46" y="81"/>
                </a:cubicBezTo>
                <a:cubicBezTo>
                  <a:pt x="46" y="69"/>
                  <a:pt x="46" y="69"/>
                  <a:pt x="46" y="69"/>
                </a:cubicBezTo>
                <a:cubicBezTo>
                  <a:pt x="48" y="69"/>
                  <a:pt x="49" y="68"/>
                  <a:pt x="51" y="67"/>
                </a:cubicBezTo>
                <a:cubicBezTo>
                  <a:pt x="53" y="66"/>
                  <a:pt x="55" y="65"/>
                  <a:pt x="56" y="64"/>
                </a:cubicBezTo>
                <a:cubicBezTo>
                  <a:pt x="60" y="66"/>
                  <a:pt x="60" y="66"/>
                  <a:pt x="60" y="66"/>
                </a:cubicBezTo>
                <a:cubicBezTo>
                  <a:pt x="60" y="66"/>
                  <a:pt x="60" y="66"/>
                  <a:pt x="60" y="66"/>
                </a:cubicBezTo>
                <a:cubicBezTo>
                  <a:pt x="61" y="67"/>
                  <a:pt x="63" y="67"/>
                  <a:pt x="64" y="65"/>
                </a:cubicBezTo>
                <a:cubicBezTo>
                  <a:pt x="66" y="63"/>
                  <a:pt x="66" y="63"/>
                  <a:pt x="66" y="63"/>
                </a:cubicBezTo>
                <a:cubicBezTo>
                  <a:pt x="70" y="65"/>
                  <a:pt x="70" y="65"/>
                  <a:pt x="70" y="65"/>
                </a:cubicBezTo>
                <a:cubicBezTo>
                  <a:pt x="73" y="67"/>
                  <a:pt x="73" y="67"/>
                  <a:pt x="73" y="67"/>
                </a:cubicBezTo>
                <a:cubicBezTo>
                  <a:pt x="73" y="67"/>
                  <a:pt x="73" y="67"/>
                  <a:pt x="73" y="67"/>
                </a:cubicBezTo>
                <a:cubicBezTo>
                  <a:pt x="74" y="68"/>
                  <a:pt x="76" y="67"/>
                  <a:pt x="77" y="66"/>
                </a:cubicBezTo>
                <a:cubicBezTo>
                  <a:pt x="80" y="60"/>
                  <a:pt x="80" y="60"/>
                  <a:pt x="80" y="60"/>
                </a:cubicBezTo>
                <a:cubicBezTo>
                  <a:pt x="81" y="60"/>
                  <a:pt x="81" y="60"/>
                  <a:pt x="81" y="60"/>
                </a:cubicBezTo>
                <a:cubicBezTo>
                  <a:pt x="84" y="54"/>
                  <a:pt x="84" y="54"/>
                  <a:pt x="84" y="54"/>
                </a:cubicBezTo>
                <a:cubicBezTo>
                  <a:pt x="84" y="54"/>
                  <a:pt x="84" y="54"/>
                  <a:pt x="84" y="54"/>
                </a:cubicBezTo>
                <a:cubicBezTo>
                  <a:pt x="84" y="54"/>
                  <a:pt x="84" y="54"/>
                  <a:pt x="84" y="54"/>
                </a:cubicBezTo>
                <a:cubicBezTo>
                  <a:pt x="85" y="52"/>
                  <a:pt x="84" y="50"/>
                  <a:pt x="83" y="49"/>
                </a:cubicBezTo>
                <a:close/>
                <a:moveTo>
                  <a:pt x="17" y="37"/>
                </a:moveTo>
                <a:cubicBezTo>
                  <a:pt x="17" y="37"/>
                  <a:pt x="17" y="37"/>
                  <a:pt x="17" y="37"/>
                </a:cubicBezTo>
                <a:cubicBezTo>
                  <a:pt x="16" y="37"/>
                  <a:pt x="16" y="37"/>
                  <a:pt x="16" y="37"/>
                </a:cubicBezTo>
                <a:cubicBezTo>
                  <a:pt x="16" y="38"/>
                  <a:pt x="16" y="38"/>
                  <a:pt x="16" y="38"/>
                </a:cubicBezTo>
                <a:cubicBezTo>
                  <a:pt x="14" y="41"/>
                  <a:pt x="14" y="41"/>
                  <a:pt x="14" y="41"/>
                </a:cubicBezTo>
                <a:cubicBezTo>
                  <a:pt x="8" y="38"/>
                  <a:pt x="8" y="38"/>
                  <a:pt x="8" y="38"/>
                </a:cubicBezTo>
                <a:cubicBezTo>
                  <a:pt x="25" y="8"/>
                  <a:pt x="25" y="8"/>
                  <a:pt x="25" y="8"/>
                </a:cubicBezTo>
                <a:cubicBezTo>
                  <a:pt x="31" y="12"/>
                  <a:pt x="31" y="12"/>
                  <a:pt x="31" y="12"/>
                </a:cubicBezTo>
                <a:cubicBezTo>
                  <a:pt x="30" y="14"/>
                  <a:pt x="30" y="14"/>
                  <a:pt x="30" y="14"/>
                </a:cubicBezTo>
                <a:cubicBezTo>
                  <a:pt x="29" y="15"/>
                  <a:pt x="29" y="15"/>
                  <a:pt x="29" y="15"/>
                </a:cubicBezTo>
                <a:cubicBezTo>
                  <a:pt x="29" y="15"/>
                  <a:pt x="29" y="15"/>
                  <a:pt x="29" y="15"/>
                </a:cubicBezTo>
                <a:cubicBezTo>
                  <a:pt x="17" y="37"/>
                  <a:pt x="17" y="37"/>
                  <a:pt x="17" y="37"/>
                </a:cubicBezTo>
                <a:close/>
                <a:moveTo>
                  <a:pt x="48" y="62"/>
                </a:moveTo>
                <a:cubicBezTo>
                  <a:pt x="48" y="62"/>
                  <a:pt x="48" y="62"/>
                  <a:pt x="48" y="62"/>
                </a:cubicBezTo>
                <a:cubicBezTo>
                  <a:pt x="47" y="62"/>
                  <a:pt x="45" y="63"/>
                  <a:pt x="43" y="63"/>
                </a:cubicBezTo>
                <a:cubicBezTo>
                  <a:pt x="43" y="63"/>
                  <a:pt x="43" y="63"/>
                  <a:pt x="43" y="63"/>
                </a:cubicBezTo>
                <a:cubicBezTo>
                  <a:pt x="39" y="63"/>
                  <a:pt x="35" y="61"/>
                  <a:pt x="33" y="59"/>
                </a:cubicBezTo>
                <a:cubicBezTo>
                  <a:pt x="30" y="56"/>
                  <a:pt x="29" y="53"/>
                  <a:pt x="29" y="49"/>
                </a:cubicBezTo>
                <a:cubicBezTo>
                  <a:pt x="29" y="48"/>
                  <a:pt x="29" y="48"/>
                  <a:pt x="29" y="48"/>
                </a:cubicBezTo>
                <a:cubicBezTo>
                  <a:pt x="50" y="61"/>
                  <a:pt x="50" y="61"/>
                  <a:pt x="50" y="61"/>
                </a:cubicBezTo>
                <a:cubicBezTo>
                  <a:pt x="50" y="61"/>
                  <a:pt x="49" y="61"/>
                  <a:pt x="48" y="62"/>
                </a:cubicBezTo>
                <a:close/>
                <a:moveTo>
                  <a:pt x="62" y="56"/>
                </a:moveTo>
                <a:cubicBezTo>
                  <a:pt x="62" y="56"/>
                  <a:pt x="62" y="56"/>
                  <a:pt x="62" y="56"/>
                </a:cubicBezTo>
                <a:cubicBezTo>
                  <a:pt x="62" y="57"/>
                  <a:pt x="62" y="57"/>
                  <a:pt x="62" y="57"/>
                </a:cubicBezTo>
                <a:cubicBezTo>
                  <a:pt x="60" y="59"/>
                  <a:pt x="60" y="59"/>
                  <a:pt x="60" y="59"/>
                </a:cubicBezTo>
                <a:cubicBezTo>
                  <a:pt x="57" y="57"/>
                  <a:pt x="57" y="57"/>
                  <a:pt x="57" y="57"/>
                </a:cubicBezTo>
                <a:cubicBezTo>
                  <a:pt x="57" y="57"/>
                  <a:pt x="57" y="57"/>
                  <a:pt x="57" y="57"/>
                </a:cubicBezTo>
                <a:cubicBezTo>
                  <a:pt x="28" y="40"/>
                  <a:pt x="28" y="40"/>
                  <a:pt x="28" y="40"/>
                </a:cubicBezTo>
                <a:cubicBezTo>
                  <a:pt x="28" y="40"/>
                  <a:pt x="28" y="40"/>
                  <a:pt x="28" y="40"/>
                </a:cubicBezTo>
                <a:cubicBezTo>
                  <a:pt x="28" y="40"/>
                  <a:pt x="28" y="40"/>
                  <a:pt x="28" y="40"/>
                </a:cubicBezTo>
                <a:cubicBezTo>
                  <a:pt x="28" y="40"/>
                  <a:pt x="28" y="40"/>
                  <a:pt x="28" y="40"/>
                </a:cubicBezTo>
                <a:cubicBezTo>
                  <a:pt x="28" y="40"/>
                  <a:pt x="28" y="40"/>
                  <a:pt x="28" y="40"/>
                </a:cubicBezTo>
                <a:cubicBezTo>
                  <a:pt x="28" y="40"/>
                  <a:pt x="28" y="40"/>
                  <a:pt x="28" y="40"/>
                </a:cubicBezTo>
                <a:cubicBezTo>
                  <a:pt x="21" y="37"/>
                  <a:pt x="21" y="37"/>
                  <a:pt x="21" y="37"/>
                </a:cubicBezTo>
                <a:cubicBezTo>
                  <a:pt x="31" y="20"/>
                  <a:pt x="31" y="20"/>
                  <a:pt x="31" y="20"/>
                </a:cubicBezTo>
                <a:cubicBezTo>
                  <a:pt x="70" y="43"/>
                  <a:pt x="70" y="43"/>
                  <a:pt x="70" y="43"/>
                </a:cubicBezTo>
                <a:cubicBezTo>
                  <a:pt x="69" y="44"/>
                  <a:pt x="69" y="44"/>
                  <a:pt x="69" y="44"/>
                </a:cubicBezTo>
                <a:cubicBezTo>
                  <a:pt x="69" y="44"/>
                  <a:pt x="69" y="44"/>
                  <a:pt x="69" y="44"/>
                </a:cubicBezTo>
                <a:cubicBezTo>
                  <a:pt x="68" y="45"/>
                  <a:pt x="68" y="45"/>
                  <a:pt x="68" y="45"/>
                </a:cubicBezTo>
                <a:cubicBezTo>
                  <a:pt x="68" y="45"/>
                  <a:pt x="68" y="45"/>
                  <a:pt x="68" y="45"/>
                </a:cubicBezTo>
                <a:cubicBezTo>
                  <a:pt x="62" y="56"/>
                  <a:pt x="62" y="56"/>
                  <a:pt x="62" y="56"/>
                </a:cubicBezTo>
                <a:close/>
                <a:moveTo>
                  <a:pt x="75" y="57"/>
                </a:moveTo>
                <a:cubicBezTo>
                  <a:pt x="75" y="57"/>
                  <a:pt x="75" y="57"/>
                  <a:pt x="75" y="57"/>
                </a:cubicBezTo>
                <a:cubicBezTo>
                  <a:pt x="75" y="57"/>
                  <a:pt x="75" y="57"/>
                  <a:pt x="75" y="57"/>
                </a:cubicBezTo>
                <a:cubicBezTo>
                  <a:pt x="73" y="60"/>
                  <a:pt x="73" y="60"/>
                  <a:pt x="73" y="60"/>
                </a:cubicBezTo>
                <a:cubicBezTo>
                  <a:pt x="67" y="56"/>
                  <a:pt x="67" y="56"/>
                  <a:pt x="67" y="56"/>
                </a:cubicBezTo>
                <a:cubicBezTo>
                  <a:pt x="70" y="50"/>
                  <a:pt x="70" y="50"/>
                  <a:pt x="70" y="50"/>
                </a:cubicBezTo>
                <a:cubicBezTo>
                  <a:pt x="77" y="53"/>
                  <a:pt x="77" y="53"/>
                  <a:pt x="77" y="53"/>
                </a:cubicBezTo>
                <a:cubicBezTo>
                  <a:pt x="75" y="57"/>
                  <a:pt x="75" y="57"/>
                  <a:pt x="75" y="57"/>
                </a:cubicBezTo>
                <a:close/>
              </a:path>
            </a:pathLst>
          </a:custGeom>
          <a:solidFill>
            <a:schemeClr val="bg1">
              <a:lumMod val="50000"/>
            </a:schemeClr>
          </a:solidFill>
          <a:ln>
            <a:noFill/>
          </a:ln>
        </p:spPr>
        <p:txBody>
          <a:bodyPr vert="horz" wrap="square" lIns="91424" tIns="45712" rIns="91424" bIns="45712" numCol="1" anchor="t" anchorCtr="0" compatLnSpc="1"/>
          <a:lstStyle/>
          <a:p>
            <a:endParaRPr lang="zh-CN" altLang="en-US" sz="1280"/>
          </a:p>
        </p:txBody>
      </p:sp>
      <p:sp>
        <p:nvSpPr>
          <p:cNvPr id="29" name="任意多边形 28"/>
          <p:cNvSpPr/>
          <p:nvPr/>
        </p:nvSpPr>
        <p:spPr>
          <a:xfrm>
            <a:off x="7379335" y="2541270"/>
            <a:ext cx="944245" cy="223520"/>
          </a:xfrm>
          <a:custGeom>
            <a:avLst/>
            <a:gdLst>
              <a:gd name="connsiteX0" fmla="*/ 0 w 1059180"/>
              <a:gd name="connsiteY0" fmla="*/ 205740 h 205740"/>
              <a:gd name="connsiteX1" fmla="*/ 205740 w 1059180"/>
              <a:gd name="connsiteY1" fmla="*/ 0 h 205740"/>
              <a:gd name="connsiteX2" fmla="*/ 1059180 w 1059180"/>
              <a:gd name="connsiteY2" fmla="*/ 0 h 205740"/>
            </a:gdLst>
            <a:ahLst/>
            <a:cxnLst>
              <a:cxn ang="0">
                <a:pos x="connsiteX0" y="connsiteY0"/>
              </a:cxn>
              <a:cxn ang="0">
                <a:pos x="connsiteX1" y="connsiteY1"/>
              </a:cxn>
              <a:cxn ang="0">
                <a:pos x="connsiteX2" y="connsiteY2"/>
              </a:cxn>
            </a:cxnLst>
            <a:rect l="l" t="t" r="r" b="b"/>
            <a:pathLst>
              <a:path w="1059180" h="205740">
                <a:moveTo>
                  <a:pt x="0" y="205740"/>
                </a:moveTo>
                <a:lnTo>
                  <a:pt x="205740" y="0"/>
                </a:lnTo>
                <a:lnTo>
                  <a:pt x="1059180" y="0"/>
                </a:lnTo>
              </a:path>
            </a:pathLst>
          </a:cu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lIns="91424" tIns="45712" rIns="91424" bIns="45712" rtlCol="0" anchor="ctr"/>
          <a:lstStyle/>
          <a:p>
            <a:pPr algn="ctr"/>
            <a:endParaRPr lang="zh-CN" altLang="en-US" sz="1280"/>
          </a:p>
        </p:txBody>
      </p:sp>
      <p:sp>
        <p:nvSpPr>
          <p:cNvPr id="34" name="任意多边形 33"/>
          <p:cNvSpPr/>
          <p:nvPr/>
        </p:nvSpPr>
        <p:spPr>
          <a:xfrm flipV="1">
            <a:off x="7379335" y="5303520"/>
            <a:ext cx="944245" cy="221615"/>
          </a:xfrm>
          <a:custGeom>
            <a:avLst/>
            <a:gdLst>
              <a:gd name="connsiteX0" fmla="*/ 0 w 1059180"/>
              <a:gd name="connsiteY0" fmla="*/ 205740 h 205740"/>
              <a:gd name="connsiteX1" fmla="*/ 205740 w 1059180"/>
              <a:gd name="connsiteY1" fmla="*/ 0 h 205740"/>
              <a:gd name="connsiteX2" fmla="*/ 1059180 w 1059180"/>
              <a:gd name="connsiteY2" fmla="*/ 0 h 205740"/>
            </a:gdLst>
            <a:ahLst/>
            <a:cxnLst>
              <a:cxn ang="0">
                <a:pos x="connsiteX0" y="connsiteY0"/>
              </a:cxn>
              <a:cxn ang="0">
                <a:pos x="connsiteX1" y="connsiteY1"/>
              </a:cxn>
              <a:cxn ang="0">
                <a:pos x="connsiteX2" y="connsiteY2"/>
              </a:cxn>
            </a:cxnLst>
            <a:rect l="l" t="t" r="r" b="b"/>
            <a:pathLst>
              <a:path w="1059180" h="205740">
                <a:moveTo>
                  <a:pt x="0" y="205740"/>
                </a:moveTo>
                <a:lnTo>
                  <a:pt x="205740" y="0"/>
                </a:lnTo>
                <a:lnTo>
                  <a:pt x="1059180" y="0"/>
                </a:lnTo>
              </a:path>
            </a:pathLst>
          </a:cu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lIns="91424" tIns="45712" rIns="91424" bIns="45712" rtlCol="0" anchor="ctr"/>
          <a:lstStyle/>
          <a:p>
            <a:pPr algn="ctr"/>
            <a:endParaRPr lang="zh-CN" altLang="en-US" sz="1280"/>
          </a:p>
        </p:txBody>
      </p:sp>
      <p:sp>
        <p:nvSpPr>
          <p:cNvPr id="35" name="任意多边形 34"/>
          <p:cNvSpPr/>
          <p:nvPr/>
        </p:nvSpPr>
        <p:spPr>
          <a:xfrm flipH="1">
            <a:off x="3874135" y="2541270"/>
            <a:ext cx="1039495" cy="223520"/>
          </a:xfrm>
          <a:custGeom>
            <a:avLst/>
            <a:gdLst>
              <a:gd name="connsiteX0" fmla="*/ 0 w 1059180"/>
              <a:gd name="connsiteY0" fmla="*/ 205740 h 205740"/>
              <a:gd name="connsiteX1" fmla="*/ 205740 w 1059180"/>
              <a:gd name="connsiteY1" fmla="*/ 0 h 205740"/>
              <a:gd name="connsiteX2" fmla="*/ 1059180 w 1059180"/>
              <a:gd name="connsiteY2" fmla="*/ 0 h 205740"/>
            </a:gdLst>
            <a:ahLst/>
            <a:cxnLst>
              <a:cxn ang="0">
                <a:pos x="connsiteX0" y="connsiteY0"/>
              </a:cxn>
              <a:cxn ang="0">
                <a:pos x="connsiteX1" y="connsiteY1"/>
              </a:cxn>
              <a:cxn ang="0">
                <a:pos x="connsiteX2" y="connsiteY2"/>
              </a:cxn>
            </a:cxnLst>
            <a:rect l="l" t="t" r="r" b="b"/>
            <a:pathLst>
              <a:path w="1059180" h="205740">
                <a:moveTo>
                  <a:pt x="0" y="205740"/>
                </a:moveTo>
                <a:lnTo>
                  <a:pt x="205740" y="0"/>
                </a:lnTo>
                <a:lnTo>
                  <a:pt x="1059180" y="0"/>
                </a:lnTo>
              </a:path>
            </a:pathLst>
          </a:cu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lIns="91424" tIns="45712" rIns="91424" bIns="45712" rtlCol="0" anchor="ctr"/>
          <a:lstStyle/>
          <a:p>
            <a:pPr algn="ctr"/>
            <a:endParaRPr lang="zh-CN" altLang="en-US" sz="1280"/>
          </a:p>
        </p:txBody>
      </p:sp>
      <p:sp>
        <p:nvSpPr>
          <p:cNvPr id="36" name="任意多边形 35"/>
          <p:cNvSpPr/>
          <p:nvPr/>
        </p:nvSpPr>
        <p:spPr>
          <a:xfrm flipH="1" flipV="1">
            <a:off x="3874135" y="5303520"/>
            <a:ext cx="1039495" cy="221615"/>
          </a:xfrm>
          <a:custGeom>
            <a:avLst/>
            <a:gdLst>
              <a:gd name="connsiteX0" fmla="*/ 0 w 1059180"/>
              <a:gd name="connsiteY0" fmla="*/ 205740 h 205740"/>
              <a:gd name="connsiteX1" fmla="*/ 205740 w 1059180"/>
              <a:gd name="connsiteY1" fmla="*/ 0 h 205740"/>
              <a:gd name="connsiteX2" fmla="*/ 1059180 w 1059180"/>
              <a:gd name="connsiteY2" fmla="*/ 0 h 205740"/>
            </a:gdLst>
            <a:ahLst/>
            <a:cxnLst>
              <a:cxn ang="0">
                <a:pos x="connsiteX0" y="connsiteY0"/>
              </a:cxn>
              <a:cxn ang="0">
                <a:pos x="connsiteX1" y="connsiteY1"/>
              </a:cxn>
              <a:cxn ang="0">
                <a:pos x="connsiteX2" y="connsiteY2"/>
              </a:cxn>
            </a:cxnLst>
            <a:rect l="l" t="t" r="r" b="b"/>
            <a:pathLst>
              <a:path w="1059180" h="205740">
                <a:moveTo>
                  <a:pt x="0" y="205740"/>
                </a:moveTo>
                <a:lnTo>
                  <a:pt x="205740" y="0"/>
                </a:lnTo>
                <a:lnTo>
                  <a:pt x="1059180" y="0"/>
                </a:lnTo>
              </a:path>
            </a:pathLst>
          </a:cu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lIns="91424" tIns="45712" rIns="91424" bIns="45712" rtlCol="0" anchor="ctr"/>
          <a:lstStyle/>
          <a:p>
            <a:pPr algn="ctr"/>
            <a:endParaRPr lang="zh-CN" altLang="en-US" sz="1280"/>
          </a:p>
        </p:txBody>
      </p:sp>
      <p:sp>
        <p:nvSpPr>
          <p:cNvPr id="38" name="Rectangle 24"/>
          <p:cNvSpPr>
            <a:spLocks noChangeArrowheads="1"/>
          </p:cNvSpPr>
          <p:nvPr/>
        </p:nvSpPr>
        <p:spPr bwMode="auto">
          <a:xfrm>
            <a:off x="8401050" y="2446020"/>
            <a:ext cx="3036570"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p>
            <a:r>
              <a:rPr lang="zh-CN" altLang="en-US" sz="1600" b="1" dirty="0">
                <a:solidFill>
                  <a:srgbClr val="FFFFFF">
                    <a:lumMod val="50000"/>
                  </a:srgbClr>
                </a:solidFill>
              </a:rPr>
              <a:t>（2）建筑场地的地震基本烈度、场地类别、地基土的液化等级、设计地震基本加速度、设计地震分组、抗震设防烈度。</a:t>
            </a:r>
          </a:p>
        </p:txBody>
      </p:sp>
      <p:sp>
        <p:nvSpPr>
          <p:cNvPr id="41" name="Rectangle 24"/>
          <p:cNvSpPr>
            <a:spLocks noChangeArrowheads="1"/>
          </p:cNvSpPr>
          <p:nvPr/>
        </p:nvSpPr>
        <p:spPr bwMode="auto">
          <a:xfrm>
            <a:off x="8400415" y="5279390"/>
            <a:ext cx="3037205" cy="24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p>
            <a:r>
              <a:rPr lang="zh-CN" altLang="en-US" sz="1600" b="1" dirty="0">
                <a:solidFill>
                  <a:srgbClr val="FFFFFF">
                    <a:lumMod val="50000"/>
                  </a:srgbClr>
                </a:solidFill>
              </a:rPr>
              <a:t>（3）场地冻土深度。</a:t>
            </a:r>
          </a:p>
        </p:txBody>
      </p:sp>
      <p:sp>
        <p:nvSpPr>
          <p:cNvPr id="44" name="Rectangle 24"/>
          <p:cNvSpPr>
            <a:spLocks noChangeArrowheads="1"/>
          </p:cNvSpPr>
          <p:nvPr/>
        </p:nvSpPr>
        <p:spPr bwMode="auto">
          <a:xfrm>
            <a:off x="1019810" y="2446020"/>
            <a:ext cx="270637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p>
            <a:pPr algn="r"/>
            <a:r>
              <a:rPr lang="zh-CN" altLang="en-US" sz="1600" b="1" dirty="0">
                <a:solidFill>
                  <a:srgbClr val="FFFFFF">
                    <a:lumMod val="50000"/>
                  </a:srgbClr>
                </a:solidFill>
              </a:rPr>
              <a:t>（1）基本风压、基本雪压、地面粗糙度。</a:t>
            </a:r>
          </a:p>
        </p:txBody>
      </p:sp>
      <p:sp>
        <p:nvSpPr>
          <p:cNvPr id="46" name="Rectangle 24"/>
          <p:cNvSpPr>
            <a:spLocks noChangeArrowheads="1"/>
          </p:cNvSpPr>
          <p:nvPr/>
        </p:nvSpPr>
        <p:spPr bwMode="auto">
          <a:xfrm>
            <a:off x="1019810" y="5033010"/>
            <a:ext cx="270637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p>
            <a:pPr algn="r"/>
            <a:r>
              <a:rPr lang="zh-CN" altLang="en-US" sz="1600" b="1" dirty="0">
                <a:solidFill>
                  <a:srgbClr val="FFFFFF">
                    <a:lumMod val="50000"/>
                  </a:srgbClr>
                </a:solidFill>
              </a:rPr>
              <a:t>（4）工程地质勘察包括地形及地下水情况等。</a:t>
            </a:r>
          </a:p>
        </p:txBody>
      </p:sp>
      <p:sp>
        <p:nvSpPr>
          <p:cNvPr id="7" name="文本框 6"/>
          <p:cNvSpPr txBox="1"/>
          <p:nvPr/>
        </p:nvSpPr>
        <p:spPr>
          <a:xfrm>
            <a:off x="1111885" y="389255"/>
            <a:ext cx="10325735"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3. 自然条件</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2"/>
          <p:cNvSpPr txBox="1"/>
          <p:nvPr/>
        </p:nvSpPr>
        <p:spPr>
          <a:xfrm>
            <a:off x="1634490" y="3148330"/>
            <a:ext cx="4801235" cy="1563370"/>
          </a:xfrm>
          <a:prstGeom prst="rect">
            <a:avLst/>
          </a:prstGeom>
          <a:noFill/>
        </p:spPr>
        <p:txBody>
          <a:bodyPr wrap="square" lIns="86697" tIns="43348" rIns="86697" bIns="43348" rtlCol="0">
            <a:spAutoFit/>
          </a:bodyPr>
          <a:lstStyle/>
          <a:p>
            <a:pPr marL="609600" indent="-609600" algn="l">
              <a:lnSpc>
                <a:spcPct val="200000"/>
              </a:lnSpc>
              <a:buFont typeface="Wingdings" panose="05000000000000000000" pitchFamily="2" charset="2"/>
              <a:buBlip>
                <a:blip r:embed="rId3"/>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单元一  房屋建筑施工图识读</a:t>
            </a:r>
            <a:endParaRPr lang="zh-CN" altLang="en-US" sz="2400" b="1" dirty="0">
              <a:solidFill>
                <a:schemeClr val="accent1"/>
              </a:solidFill>
              <a:latin typeface="微软雅黑" panose="020B0503020204020204" pitchFamily="34" charset="-122"/>
              <a:ea typeface="微软雅黑" panose="020B0503020204020204" pitchFamily="34" charset="-122"/>
            </a:endParaRPr>
          </a:p>
          <a:p>
            <a:pPr marL="609600" indent="-609600" algn="l">
              <a:lnSpc>
                <a:spcPct val="200000"/>
              </a:lnSpc>
              <a:buFont typeface="Wingdings" panose="05000000000000000000" pitchFamily="2" charset="2"/>
              <a:buBlip>
                <a:blip r:embed="rId3"/>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单元二  建筑结构施工图识读</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9170" y="282575"/>
            <a:ext cx="10323830" cy="521970"/>
          </a:xfrm>
        </p:spPr>
        <p:txBody>
          <a:bodyPr/>
          <a:lstStyle/>
          <a:p>
            <a:r>
              <a:rPr lang="zh-CN" altLang="en-US" spc="300">
                <a:latin typeface="Arial" panose="020B0604020202020204" pitchFamily="34" charset="0"/>
                <a:ea typeface="微软雅黑" panose="020B0503020204020204" pitchFamily="34" charset="-122"/>
                <a:sym typeface="Arial" panose="020B0604020202020204" pitchFamily="34" charset="0"/>
              </a:rPr>
              <a:t>二、结构设计说明的内容</a:t>
            </a:r>
            <a:endParaRPr lang="zh-CN" altLang="en-US"/>
          </a:p>
        </p:txBody>
      </p:sp>
      <p:sp>
        <p:nvSpPr>
          <p:cNvPr id="3" name="文本框 2"/>
          <p:cNvSpPr txBox="1"/>
          <p:nvPr/>
        </p:nvSpPr>
        <p:spPr>
          <a:xfrm>
            <a:off x="979170" y="1783715"/>
            <a:ext cx="10227310" cy="4246245"/>
          </a:xfrm>
          <a:prstGeom prst="rect">
            <a:avLst/>
          </a:prstGeom>
          <a:noFill/>
        </p:spPr>
        <p:txBody>
          <a:bodyPr wrap="square" rtlCol="0" anchor="t">
            <a:spAutoFit/>
          </a:bodyPr>
          <a:lstStyle/>
          <a:p>
            <a:pPr>
              <a:lnSpc>
                <a:spcPct val="150000"/>
              </a:lnSpc>
            </a:pPr>
            <a:r>
              <a:rPr lang="zh-CN" altLang="en-US" b="1" dirty="0" smtClean="0">
                <a:solidFill>
                  <a:schemeClr val="tx1">
                    <a:lumMod val="75000"/>
                    <a:lumOff val="25000"/>
                  </a:schemeClr>
                </a:solidFill>
              </a:rPr>
              <a:t>4. 工程结构设计的主要依据</a:t>
            </a:r>
          </a:p>
          <a:p>
            <a:pPr>
              <a:lnSpc>
                <a:spcPct val="150000"/>
              </a:lnSpc>
            </a:pPr>
            <a:r>
              <a:rPr lang="zh-CN" altLang="en-US" dirty="0" smtClean="0">
                <a:solidFill>
                  <a:schemeClr val="tx1">
                    <a:lumMod val="75000"/>
                    <a:lumOff val="25000"/>
                  </a:schemeClr>
                </a:solidFill>
              </a:rPr>
              <a:t>工程设计依据的规范、规程、图集和结构分析软件。</a:t>
            </a:r>
          </a:p>
          <a:p>
            <a:pPr>
              <a:lnSpc>
                <a:spcPct val="150000"/>
              </a:lnSpc>
            </a:pPr>
            <a:r>
              <a:rPr lang="zh-CN" altLang="en-US" b="1" dirty="0" smtClean="0">
                <a:solidFill>
                  <a:schemeClr val="tx1">
                    <a:lumMod val="75000"/>
                    <a:lumOff val="25000"/>
                  </a:schemeClr>
                </a:solidFill>
              </a:rPr>
              <a:t>5. 设计标高所对应的绝对标高值</a:t>
            </a:r>
          </a:p>
          <a:p>
            <a:pPr>
              <a:lnSpc>
                <a:spcPct val="150000"/>
              </a:lnSpc>
            </a:pPr>
            <a:r>
              <a:rPr lang="zh-CN" altLang="en-US" b="1" dirty="0" smtClean="0">
                <a:solidFill>
                  <a:schemeClr val="tx1">
                    <a:lumMod val="75000"/>
                    <a:lumOff val="25000"/>
                  </a:schemeClr>
                </a:solidFill>
              </a:rPr>
              <a:t>6. 主要荷载取值</a:t>
            </a:r>
          </a:p>
          <a:p>
            <a:pPr>
              <a:lnSpc>
                <a:spcPct val="150000"/>
              </a:lnSpc>
            </a:pPr>
            <a:r>
              <a:rPr lang="zh-CN" altLang="en-US" dirty="0" smtClean="0">
                <a:solidFill>
                  <a:schemeClr val="tx1">
                    <a:lumMod val="75000"/>
                    <a:lumOff val="25000"/>
                  </a:schemeClr>
                </a:solidFill>
              </a:rPr>
              <a:t>（1）楼（屋）面面层荷载、楼（屋）面活荷载。</a:t>
            </a:r>
          </a:p>
          <a:p>
            <a:pPr>
              <a:lnSpc>
                <a:spcPct val="150000"/>
              </a:lnSpc>
            </a:pPr>
            <a:r>
              <a:rPr lang="zh-CN" altLang="en-US" dirty="0" smtClean="0">
                <a:solidFill>
                  <a:schemeClr val="tx1">
                    <a:lumMod val="75000"/>
                    <a:lumOff val="25000"/>
                  </a:schemeClr>
                </a:solidFill>
              </a:rPr>
              <a:t>（2）墙体荷载、特殊设备荷载。</a:t>
            </a:r>
          </a:p>
          <a:p>
            <a:pPr>
              <a:lnSpc>
                <a:spcPct val="150000"/>
              </a:lnSpc>
            </a:pPr>
            <a:r>
              <a:rPr lang="zh-CN" altLang="en-US" dirty="0" smtClean="0">
                <a:solidFill>
                  <a:schemeClr val="tx1">
                    <a:lumMod val="75000"/>
                    <a:lumOff val="25000"/>
                  </a:schemeClr>
                </a:solidFill>
              </a:rPr>
              <a:t>（3）风荷载，包括地面粗糙度、体型系数、风振系数等。</a:t>
            </a:r>
          </a:p>
          <a:p>
            <a:pPr>
              <a:lnSpc>
                <a:spcPct val="150000"/>
              </a:lnSpc>
            </a:pPr>
            <a:r>
              <a:rPr lang="zh-CN" altLang="en-US" dirty="0" smtClean="0">
                <a:solidFill>
                  <a:schemeClr val="tx1">
                    <a:lumMod val="75000"/>
                    <a:lumOff val="25000"/>
                  </a:schemeClr>
                </a:solidFill>
              </a:rPr>
              <a:t>（4）雪荷载，包括积雪分布系数等。</a:t>
            </a:r>
          </a:p>
          <a:p>
            <a:pPr>
              <a:lnSpc>
                <a:spcPct val="150000"/>
              </a:lnSpc>
            </a:pPr>
            <a:r>
              <a:rPr lang="zh-CN" altLang="en-US" dirty="0" smtClean="0">
                <a:solidFill>
                  <a:schemeClr val="tx1">
                    <a:lumMod val="75000"/>
                    <a:lumOff val="25000"/>
                  </a:schemeClr>
                </a:solidFill>
              </a:rPr>
              <a:t>（5）地震作用，包括设计基本地震加速度、设计地震分组、场地类别、场地特征周期、结构阻尼比、地震影响系数等。</a:t>
            </a:r>
          </a:p>
        </p:txBody>
      </p:sp>
    </p:spTree>
    <p:custDataLst>
      <p:tags r:id="rId1"/>
    </p:custData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9170" y="282575"/>
            <a:ext cx="10323830" cy="521970"/>
          </a:xfrm>
        </p:spPr>
        <p:txBody>
          <a:bodyPr/>
          <a:lstStyle/>
          <a:p>
            <a:r>
              <a:rPr lang="zh-CN" altLang="en-US" spc="300">
                <a:latin typeface="Arial" panose="020B0604020202020204" pitchFamily="34" charset="0"/>
                <a:ea typeface="微软雅黑" panose="020B0503020204020204" pitchFamily="34" charset="-122"/>
                <a:sym typeface="Arial" panose="020B0604020202020204" pitchFamily="34" charset="0"/>
              </a:rPr>
              <a:t>二、结构设计说明的内容</a:t>
            </a:r>
            <a:endParaRPr lang="zh-CN" altLang="en-US"/>
          </a:p>
        </p:txBody>
      </p:sp>
      <p:sp>
        <p:nvSpPr>
          <p:cNvPr id="3" name="文本框 2"/>
          <p:cNvSpPr txBox="1"/>
          <p:nvPr/>
        </p:nvSpPr>
        <p:spPr>
          <a:xfrm>
            <a:off x="979170" y="1783715"/>
            <a:ext cx="10227310" cy="3830955"/>
          </a:xfrm>
          <a:prstGeom prst="rect">
            <a:avLst/>
          </a:prstGeom>
          <a:noFill/>
        </p:spPr>
        <p:txBody>
          <a:bodyPr wrap="square" rtlCol="0" anchor="t">
            <a:spAutoFit/>
          </a:bodyPr>
          <a:lstStyle/>
          <a:p>
            <a:pPr>
              <a:lnSpc>
                <a:spcPct val="150000"/>
              </a:lnSpc>
            </a:pPr>
            <a:r>
              <a:rPr lang="zh-CN" altLang="en-US" b="1" dirty="0" smtClean="0">
                <a:solidFill>
                  <a:schemeClr val="tx1">
                    <a:lumMod val="75000"/>
                    <a:lumOff val="25000"/>
                  </a:schemeClr>
                </a:solidFill>
              </a:rPr>
              <a:t>7. 设计计算程序</a:t>
            </a:r>
          </a:p>
          <a:p>
            <a:pPr>
              <a:lnSpc>
                <a:spcPct val="150000"/>
              </a:lnSpc>
            </a:pPr>
            <a:r>
              <a:rPr lang="zh-CN" altLang="en-US" dirty="0" smtClean="0">
                <a:solidFill>
                  <a:schemeClr val="tx1">
                    <a:lumMod val="75000"/>
                    <a:lumOff val="25000"/>
                  </a:schemeClr>
                </a:solidFill>
              </a:rPr>
              <a:t>（1）结构整体计算及其他计算所采用的程序名称，版本号、编制单位。</a:t>
            </a:r>
          </a:p>
          <a:p>
            <a:pPr>
              <a:lnSpc>
                <a:spcPct val="150000"/>
              </a:lnSpc>
            </a:pPr>
            <a:r>
              <a:rPr lang="zh-CN" altLang="en-US" dirty="0" smtClean="0">
                <a:solidFill>
                  <a:schemeClr val="tx1">
                    <a:lumMod val="75000"/>
                    <a:lumOff val="25000"/>
                  </a:schemeClr>
                </a:solidFill>
              </a:rPr>
              <a:t>（2）结构分析所采用的计算模型、高层建筑整体计算的嵌固部位等。</a:t>
            </a:r>
          </a:p>
          <a:p>
            <a:pPr>
              <a:lnSpc>
                <a:spcPct val="150000"/>
              </a:lnSpc>
            </a:pPr>
            <a:r>
              <a:rPr lang="zh-CN" altLang="en-US" b="1" dirty="0" smtClean="0">
                <a:solidFill>
                  <a:schemeClr val="tx1">
                    <a:lumMod val="75000"/>
                    <a:lumOff val="25000"/>
                  </a:schemeClr>
                </a:solidFill>
              </a:rPr>
              <a:t>8. 主体结构的材料</a:t>
            </a:r>
          </a:p>
          <a:p>
            <a:pPr>
              <a:lnSpc>
                <a:spcPct val="150000"/>
              </a:lnSpc>
            </a:pPr>
            <a:r>
              <a:rPr lang="zh-CN" altLang="en-US" dirty="0" smtClean="0">
                <a:solidFill>
                  <a:schemeClr val="tx1">
                    <a:lumMod val="75000"/>
                    <a:lumOff val="25000"/>
                  </a:schemeClr>
                </a:solidFill>
              </a:rPr>
              <a:t>（1）混凝土材料性能：混凝土强度等级、防水混凝土的抗渗等级、轻骨料混凝土的密度等级；混凝土耐久性的基本要求。</a:t>
            </a:r>
          </a:p>
          <a:p>
            <a:pPr>
              <a:lnSpc>
                <a:spcPct val="150000"/>
              </a:lnSpc>
            </a:pPr>
            <a:r>
              <a:rPr lang="zh-CN" altLang="en-US" dirty="0" smtClean="0">
                <a:solidFill>
                  <a:schemeClr val="tx1">
                    <a:lumMod val="75000"/>
                    <a:lumOff val="25000"/>
                  </a:schemeClr>
                </a:solidFill>
              </a:rPr>
              <a:t>（2）砌体的种类及其强度等级、干容重，砌筑砂浆的种类及等级，砌体结构施工质量控制等级。</a:t>
            </a:r>
          </a:p>
          <a:p>
            <a:pPr>
              <a:lnSpc>
                <a:spcPct val="150000"/>
              </a:lnSpc>
            </a:pPr>
            <a:r>
              <a:rPr lang="zh-CN" altLang="en-US" dirty="0" smtClean="0">
                <a:solidFill>
                  <a:schemeClr val="tx1">
                    <a:lumMod val="75000"/>
                    <a:lumOff val="25000"/>
                  </a:schemeClr>
                </a:solidFill>
              </a:rPr>
              <a:t>（3）钢筋种类及主要力学性能要求，如屈服强度、抗拉强度、伸长率、强屈比等；钢筋的连接形式、连接要求；钢筋的构造措施，如锚固要求、搭接长度等。</a:t>
            </a:r>
          </a:p>
        </p:txBody>
      </p:sp>
    </p:spTree>
    <p:custDataLst>
      <p:tags r:id="rId1"/>
    </p:custData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9170" y="282575"/>
            <a:ext cx="10323830" cy="521970"/>
          </a:xfrm>
        </p:spPr>
        <p:txBody>
          <a:bodyPr/>
          <a:lstStyle/>
          <a:p>
            <a:r>
              <a:rPr lang="zh-CN" altLang="en-US" spc="300">
                <a:latin typeface="Arial" panose="020B0604020202020204" pitchFamily="34" charset="0"/>
                <a:ea typeface="微软雅黑" panose="020B0503020204020204" pitchFamily="34" charset="-122"/>
                <a:sym typeface="Arial" panose="020B0604020202020204" pitchFamily="34" charset="0"/>
              </a:rPr>
              <a:t>二、结构设计说明的内容</a:t>
            </a:r>
            <a:endParaRPr lang="zh-CN" altLang="en-US"/>
          </a:p>
        </p:txBody>
      </p:sp>
      <p:sp>
        <p:nvSpPr>
          <p:cNvPr id="3" name="文本框 2"/>
          <p:cNvSpPr txBox="1"/>
          <p:nvPr/>
        </p:nvSpPr>
        <p:spPr>
          <a:xfrm>
            <a:off x="979170" y="1783715"/>
            <a:ext cx="10227310" cy="4246245"/>
          </a:xfrm>
          <a:prstGeom prst="rect">
            <a:avLst/>
          </a:prstGeom>
          <a:noFill/>
        </p:spPr>
        <p:txBody>
          <a:bodyPr wrap="square" rtlCol="0" anchor="t">
            <a:spAutoFit/>
          </a:bodyPr>
          <a:lstStyle/>
          <a:p>
            <a:pPr>
              <a:lnSpc>
                <a:spcPct val="150000"/>
              </a:lnSpc>
            </a:pPr>
            <a:r>
              <a:rPr lang="zh-CN" altLang="en-US" b="1" dirty="0" smtClean="0">
                <a:solidFill>
                  <a:schemeClr val="tx1">
                    <a:lumMod val="75000"/>
                    <a:lumOff val="25000"/>
                  </a:schemeClr>
                </a:solidFill>
              </a:rPr>
              <a:t>9. 基础及地下室工程</a:t>
            </a:r>
          </a:p>
          <a:p>
            <a:pPr>
              <a:lnSpc>
                <a:spcPct val="150000"/>
              </a:lnSpc>
            </a:pPr>
            <a:r>
              <a:rPr lang="zh-CN" altLang="en-US" dirty="0" smtClean="0">
                <a:solidFill>
                  <a:schemeClr val="tx1">
                    <a:lumMod val="75000"/>
                    <a:lumOff val="25000"/>
                  </a:schemeClr>
                </a:solidFill>
              </a:rPr>
              <a:t>（1）工程地质及水文地质概况，各主要土层的压缩模量及承载力特征值等；对不良地基的处理措施及技术要求，抗液化措施及要求等 。</a:t>
            </a:r>
          </a:p>
          <a:p>
            <a:pPr>
              <a:lnSpc>
                <a:spcPct val="150000"/>
              </a:lnSpc>
            </a:pPr>
            <a:r>
              <a:rPr lang="zh-CN" altLang="en-US" dirty="0" smtClean="0">
                <a:solidFill>
                  <a:schemeClr val="tx1">
                    <a:lumMod val="75000"/>
                    <a:lumOff val="25000"/>
                  </a:schemeClr>
                </a:solidFill>
              </a:rPr>
              <a:t>（2）注明基础形式和基础持力层；采用桩基时应简述桩型、桩径、桩长、桩端持力层及桩进入持力层的深度要求，设计所采用的单桩承载力特征值等。</a:t>
            </a:r>
          </a:p>
          <a:p>
            <a:pPr>
              <a:lnSpc>
                <a:spcPct val="150000"/>
              </a:lnSpc>
            </a:pPr>
            <a:r>
              <a:rPr lang="zh-CN" altLang="en-US" dirty="0" smtClean="0">
                <a:solidFill>
                  <a:schemeClr val="tx1">
                    <a:lumMod val="75000"/>
                    <a:lumOff val="25000"/>
                  </a:schemeClr>
                </a:solidFill>
              </a:rPr>
              <a:t>（3）地下室抗浮、防水设计水位及抗浮措施，施工期间的降水要求及终止降水的条件等。</a:t>
            </a:r>
          </a:p>
          <a:p>
            <a:pPr>
              <a:lnSpc>
                <a:spcPct val="150000"/>
              </a:lnSpc>
            </a:pPr>
            <a:r>
              <a:rPr lang="zh-CN" altLang="en-US" dirty="0" smtClean="0">
                <a:solidFill>
                  <a:schemeClr val="tx1">
                    <a:lumMod val="75000"/>
                    <a:lumOff val="25000"/>
                  </a:schemeClr>
                </a:solidFill>
              </a:rPr>
              <a:t>（4）基坑、承台坑回填要求。</a:t>
            </a:r>
          </a:p>
          <a:p>
            <a:pPr>
              <a:lnSpc>
                <a:spcPct val="150000"/>
              </a:lnSpc>
            </a:pPr>
            <a:r>
              <a:rPr lang="zh-CN" altLang="en-US" dirty="0" smtClean="0">
                <a:solidFill>
                  <a:schemeClr val="tx1">
                    <a:lumMod val="75000"/>
                    <a:lumOff val="25000"/>
                  </a:schemeClr>
                </a:solidFill>
              </a:rPr>
              <a:t>（5）基础大体积混凝土的施工要求。</a:t>
            </a:r>
          </a:p>
          <a:p>
            <a:pPr>
              <a:lnSpc>
                <a:spcPct val="150000"/>
              </a:lnSpc>
            </a:pPr>
            <a:r>
              <a:rPr lang="zh-CN" altLang="en-US" dirty="0" smtClean="0">
                <a:solidFill>
                  <a:schemeClr val="tx1">
                    <a:lumMod val="75000"/>
                    <a:lumOff val="25000"/>
                  </a:schemeClr>
                </a:solidFill>
              </a:rPr>
              <a:t>（6）当有人防地下室时，应图示人防部分与非人防部分的分界范围。</a:t>
            </a:r>
          </a:p>
          <a:p>
            <a:pPr>
              <a:lnSpc>
                <a:spcPct val="150000"/>
              </a:lnSpc>
            </a:pPr>
            <a:endParaRPr lang="zh-CN" altLang="en-US" dirty="0" smtClean="0">
              <a:solidFill>
                <a:schemeClr val="tx1">
                  <a:lumMod val="75000"/>
                  <a:lumOff val="25000"/>
                </a:schemeClr>
              </a:solidFill>
            </a:endParaRPr>
          </a:p>
        </p:txBody>
      </p:sp>
    </p:spTree>
    <p:custDataLst>
      <p:tags r:id="rId1"/>
    </p:custData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9170" y="282575"/>
            <a:ext cx="10323830" cy="521970"/>
          </a:xfrm>
        </p:spPr>
        <p:txBody>
          <a:bodyPr/>
          <a:lstStyle/>
          <a:p>
            <a:r>
              <a:rPr lang="zh-CN" altLang="en-US" spc="300">
                <a:latin typeface="Arial" panose="020B0604020202020204" pitchFamily="34" charset="0"/>
                <a:ea typeface="微软雅黑" panose="020B0503020204020204" pitchFamily="34" charset="-122"/>
                <a:sym typeface="Arial" panose="020B0604020202020204" pitchFamily="34" charset="0"/>
              </a:rPr>
              <a:t>二、结构设计说明的内容</a:t>
            </a:r>
            <a:endParaRPr lang="zh-CN" altLang="en-US"/>
          </a:p>
        </p:txBody>
      </p:sp>
      <p:sp>
        <p:nvSpPr>
          <p:cNvPr id="3" name="文本框 2"/>
          <p:cNvSpPr txBox="1"/>
          <p:nvPr/>
        </p:nvSpPr>
        <p:spPr>
          <a:xfrm>
            <a:off x="979170" y="1783715"/>
            <a:ext cx="10227310" cy="3415030"/>
          </a:xfrm>
          <a:prstGeom prst="rect">
            <a:avLst/>
          </a:prstGeom>
          <a:noFill/>
        </p:spPr>
        <p:txBody>
          <a:bodyPr wrap="square" rtlCol="0" anchor="t">
            <a:spAutoFit/>
          </a:bodyPr>
          <a:lstStyle/>
          <a:p>
            <a:pPr>
              <a:lnSpc>
                <a:spcPct val="150000"/>
              </a:lnSpc>
            </a:pPr>
            <a:r>
              <a:rPr lang="zh-CN" altLang="en-US" b="1" dirty="0" smtClean="0">
                <a:solidFill>
                  <a:schemeClr val="tx1">
                    <a:lumMod val="75000"/>
                    <a:lumOff val="25000"/>
                  </a:schemeClr>
                </a:solidFill>
              </a:rPr>
              <a:t>10. 需要特殊说明的节点构造详图</a:t>
            </a:r>
          </a:p>
          <a:p>
            <a:pPr>
              <a:lnSpc>
                <a:spcPct val="150000"/>
              </a:lnSpc>
            </a:pPr>
            <a:r>
              <a:rPr lang="zh-CN" altLang="en-US" b="1" dirty="0" smtClean="0">
                <a:solidFill>
                  <a:schemeClr val="tx1">
                    <a:lumMod val="75000"/>
                    <a:lumOff val="25000"/>
                  </a:schemeClr>
                </a:solidFill>
              </a:rPr>
              <a:t>11. 砌体工程的设计说明</a:t>
            </a:r>
          </a:p>
          <a:p>
            <a:pPr>
              <a:lnSpc>
                <a:spcPct val="150000"/>
              </a:lnSpc>
            </a:pPr>
            <a:r>
              <a:rPr lang="zh-CN" altLang="en-US" dirty="0" smtClean="0">
                <a:solidFill>
                  <a:schemeClr val="tx1">
                    <a:lumMod val="75000"/>
                    <a:lumOff val="25000"/>
                  </a:schemeClr>
                </a:solidFill>
              </a:rPr>
              <a:t>内容一般包括以下内容：</a:t>
            </a:r>
          </a:p>
          <a:p>
            <a:pPr>
              <a:lnSpc>
                <a:spcPct val="150000"/>
              </a:lnSpc>
            </a:pPr>
            <a:r>
              <a:rPr lang="zh-CN" altLang="en-US" dirty="0" smtClean="0">
                <a:solidFill>
                  <a:schemeClr val="tx1">
                    <a:lumMod val="75000"/>
                    <a:lumOff val="25000"/>
                  </a:schemeClr>
                </a:solidFill>
              </a:rPr>
              <a:t>（1）砌体墙的材料种类、厚度。</a:t>
            </a:r>
          </a:p>
          <a:p>
            <a:pPr>
              <a:lnSpc>
                <a:spcPct val="150000"/>
              </a:lnSpc>
            </a:pPr>
            <a:r>
              <a:rPr lang="zh-CN" altLang="en-US" dirty="0" smtClean="0">
                <a:solidFill>
                  <a:schemeClr val="tx1">
                    <a:lumMod val="75000"/>
                    <a:lumOff val="25000"/>
                  </a:schemeClr>
                </a:solidFill>
              </a:rPr>
              <a:t>（2）砌体填充墙与框架粱、柱、剪力墙的连接要求或注明所引用的标准图。</a:t>
            </a:r>
          </a:p>
          <a:p>
            <a:pPr>
              <a:lnSpc>
                <a:spcPct val="150000"/>
              </a:lnSpc>
            </a:pPr>
            <a:r>
              <a:rPr lang="zh-CN" altLang="en-US" dirty="0" smtClean="0">
                <a:solidFill>
                  <a:schemeClr val="tx1">
                    <a:lumMod val="75000"/>
                    <a:lumOff val="25000"/>
                  </a:schemeClr>
                </a:solidFill>
              </a:rPr>
              <a:t>（3）砌体墙上门窗洞口过梁要求或注明所引用的标准图。</a:t>
            </a:r>
          </a:p>
          <a:p>
            <a:pPr>
              <a:lnSpc>
                <a:spcPct val="150000"/>
              </a:lnSpc>
            </a:pPr>
            <a:r>
              <a:rPr lang="zh-CN" altLang="en-US" dirty="0" smtClean="0">
                <a:solidFill>
                  <a:schemeClr val="tx1">
                    <a:lumMod val="75000"/>
                    <a:lumOff val="25000"/>
                  </a:schemeClr>
                </a:solidFill>
              </a:rPr>
              <a:t>（4）需要设置的构造柱，圈梁（拉梁）要求及附图或注明所引用的标准图。</a:t>
            </a:r>
          </a:p>
          <a:p>
            <a:pPr>
              <a:lnSpc>
                <a:spcPct val="150000"/>
              </a:lnSpc>
            </a:pPr>
            <a:r>
              <a:rPr lang="zh-CN" altLang="en-US" b="1" dirty="0" smtClean="0">
                <a:solidFill>
                  <a:schemeClr val="tx1">
                    <a:lumMod val="75000"/>
                    <a:lumOff val="25000"/>
                  </a:schemeClr>
                </a:solidFill>
              </a:rPr>
              <a:t>12. 施工应遵循的施工规范和注意事项</a:t>
            </a:r>
          </a:p>
        </p:txBody>
      </p:sp>
    </p:spTree>
    <p:custDataLst>
      <p:tags r:id="rId1"/>
    </p:custData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504021" y="3727084"/>
            <a:ext cx="7865745" cy="1400383"/>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理解基础的作用，理解不同构造形式基础的适用情况。</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理解基础施工图的形成过程</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认真仔细核对基础构造，科学合理地考察建筑结构的合理性。</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2</a:t>
            </a:r>
          </a:p>
        </p:txBody>
      </p:sp>
      <p:sp>
        <p:nvSpPr>
          <p:cNvPr id="8" name="文本框 7"/>
          <p:cNvSpPr txBox="1"/>
          <p:nvPr>
            <p:custDataLst>
              <p:tags r:id="rId8"/>
            </p:custDataLst>
          </p:nvPr>
        </p:nvSpPr>
        <p:spPr>
          <a:xfrm>
            <a:off x="3344227" y="2922266"/>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基础构造及施工图识读</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D:\meihua_service_cache\jpg/88ed72e7f9dadcf986358cbc4e9bb938.jpg88ed72e7f9dadcf986358cbc4e9bb938"/>
          <p:cNvPicPr>
            <a:picLocks noChangeAspect="1"/>
          </p:cNvPicPr>
          <p:nvPr>
            <p:custDataLst>
              <p:tags r:id="rId2"/>
            </p:custDataLst>
          </p:nvPr>
        </p:nvPicPr>
        <p:blipFill rotWithShape="1">
          <a:blip r:embed="rId6"/>
          <a:srcRect l="54537"/>
          <a:stretch>
            <a:fillRect/>
          </a:stretch>
        </p:blipFill>
        <p:spPr>
          <a:xfrm>
            <a:off x="6649085" y="0"/>
            <a:ext cx="5542902" cy="6858000"/>
          </a:xfrm>
          <a:custGeom>
            <a:avLst/>
            <a:gdLst/>
            <a:ahLst/>
            <a:cxnLst>
              <a:cxn ang="3">
                <a:pos x="hc" y="t"/>
              </a:cxn>
              <a:cxn ang="cd2">
                <a:pos x="l" y="vc"/>
              </a:cxn>
              <a:cxn ang="cd4">
                <a:pos x="hc" y="b"/>
              </a:cxn>
              <a:cxn ang="0">
                <a:pos x="r" y="vc"/>
              </a:cxn>
            </a:cxnLst>
            <a:rect l="l" t="t" r="r" b="b"/>
            <a:pathLst>
              <a:path w="8153" h="10800">
                <a:moveTo>
                  <a:pt x="0" y="0"/>
                </a:moveTo>
                <a:lnTo>
                  <a:pt x="8153" y="0"/>
                </a:lnTo>
                <a:lnTo>
                  <a:pt x="8153" y="10800"/>
                </a:lnTo>
                <a:lnTo>
                  <a:pt x="0" y="10800"/>
                </a:lnTo>
                <a:lnTo>
                  <a:pt x="0" y="0"/>
                </a:lnTo>
                <a:close/>
              </a:path>
            </a:pathLst>
          </a:custGeom>
        </p:spPr>
      </p:pic>
      <p:sp>
        <p:nvSpPr>
          <p:cNvPr id="5" name="文本框 4"/>
          <p:cNvSpPr txBox="1"/>
          <p:nvPr>
            <p:custDataLst>
              <p:tags r:id="rId3"/>
            </p:custDataLst>
          </p:nvPr>
        </p:nvSpPr>
        <p:spPr>
          <a:xfrm>
            <a:off x="914400" y="1769745"/>
            <a:ext cx="4272915" cy="1127760"/>
          </a:xfrm>
          <a:prstGeom prst="rect">
            <a:avLst/>
          </a:prstGeom>
          <a:noFill/>
        </p:spPr>
        <p:txBody>
          <a:bodyPr wrap="square" lIns="63500" tIns="25400" rIns="63500" bIns="25400" rtlCol="0" anchor="b" anchorCtr="0">
            <a:normAutofit fontScale="90000" lnSpcReduction="10000"/>
          </a:bodyPr>
          <a:lstStyle/>
          <a:p>
            <a:pPr marL="0" indent="0" algn="l">
              <a:lnSpc>
                <a:spcPct val="100000"/>
              </a:lnSpc>
              <a:spcBef>
                <a:spcPts val="0"/>
              </a:spcBef>
              <a:spcAft>
                <a:spcPts val="0"/>
              </a:spcAft>
              <a:buSzPct val="100000"/>
              <a:buNone/>
            </a:pPr>
            <a:r>
              <a:rPr lang="zh-CN" altLang="en-US" sz="4000" b="1" spc="160" dirty="0">
                <a:solidFill>
                  <a:schemeClr val="accent1"/>
                </a:solidFill>
                <a:latin typeface="微软雅黑" panose="020B0503020204020204" pitchFamily="34" charset="-122"/>
                <a:ea typeface="微软雅黑" panose="020B0503020204020204" pitchFamily="34" charset="-122"/>
              </a:rPr>
              <a:t>一、基础和地基的概念</a:t>
            </a:r>
          </a:p>
        </p:txBody>
      </p:sp>
      <p:sp>
        <p:nvSpPr>
          <p:cNvPr id="11" name="Title 6"/>
          <p:cNvSpPr txBox="1"/>
          <p:nvPr>
            <p:custDataLst>
              <p:tags r:id="rId4"/>
            </p:custDataLst>
          </p:nvPr>
        </p:nvSpPr>
        <p:spPr>
          <a:xfrm>
            <a:off x="914400" y="3047365"/>
            <a:ext cx="4859655" cy="228600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1800" b="1"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 基础</a:t>
            </a:r>
          </a:p>
          <a:p>
            <a:pPr marL="0" lvl="0" indent="0" algn="l" fontAlgn="auto">
              <a:lnSpc>
                <a:spcPct val="120000"/>
              </a:lnSpc>
              <a:spcBef>
                <a:spcPts val="0"/>
              </a:spcBef>
              <a:spcAft>
                <a:spcPts val="800"/>
              </a:spcAft>
              <a:buSzPct val="100000"/>
              <a:buNone/>
            </a:pP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基础是建筑物地面以下的承重构件，它承受建筑物上部结构传下来的全部荷载，并把这些荷载与基础自身荷载一起传给地基，通过扩大基础和地基的接触面积减轻对地基的压应力。基础是建筑结构的重要组成部分。</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D:\meihua_service_cache\jpg/88ed72e7f9dadcf986358cbc4e9bb938.jpg88ed72e7f9dadcf986358cbc4e9bb938"/>
          <p:cNvPicPr>
            <a:picLocks noChangeAspect="1"/>
          </p:cNvPicPr>
          <p:nvPr>
            <p:custDataLst>
              <p:tags r:id="rId2"/>
            </p:custDataLst>
          </p:nvPr>
        </p:nvPicPr>
        <p:blipFill rotWithShape="1">
          <a:blip r:embed="rId6"/>
          <a:srcRect l="54537"/>
          <a:stretch>
            <a:fillRect/>
          </a:stretch>
        </p:blipFill>
        <p:spPr>
          <a:xfrm>
            <a:off x="6649085" y="0"/>
            <a:ext cx="5542902" cy="6858000"/>
          </a:xfrm>
          <a:custGeom>
            <a:avLst/>
            <a:gdLst/>
            <a:ahLst/>
            <a:cxnLst>
              <a:cxn ang="3">
                <a:pos x="hc" y="t"/>
              </a:cxn>
              <a:cxn ang="cd2">
                <a:pos x="l" y="vc"/>
              </a:cxn>
              <a:cxn ang="cd4">
                <a:pos x="hc" y="b"/>
              </a:cxn>
              <a:cxn ang="0">
                <a:pos x="r" y="vc"/>
              </a:cxn>
            </a:cxnLst>
            <a:rect l="l" t="t" r="r" b="b"/>
            <a:pathLst>
              <a:path w="8153" h="10800">
                <a:moveTo>
                  <a:pt x="0" y="0"/>
                </a:moveTo>
                <a:lnTo>
                  <a:pt x="8153" y="0"/>
                </a:lnTo>
                <a:lnTo>
                  <a:pt x="8153" y="10800"/>
                </a:lnTo>
                <a:lnTo>
                  <a:pt x="0" y="10800"/>
                </a:lnTo>
                <a:lnTo>
                  <a:pt x="0" y="0"/>
                </a:lnTo>
                <a:close/>
              </a:path>
            </a:pathLst>
          </a:custGeom>
        </p:spPr>
      </p:pic>
      <p:sp>
        <p:nvSpPr>
          <p:cNvPr id="5" name="文本框 4"/>
          <p:cNvSpPr txBox="1"/>
          <p:nvPr>
            <p:custDataLst>
              <p:tags r:id="rId3"/>
            </p:custDataLst>
          </p:nvPr>
        </p:nvSpPr>
        <p:spPr>
          <a:xfrm>
            <a:off x="914400" y="1769745"/>
            <a:ext cx="4272915" cy="1127760"/>
          </a:xfrm>
          <a:prstGeom prst="rect">
            <a:avLst/>
          </a:prstGeom>
          <a:noFill/>
        </p:spPr>
        <p:txBody>
          <a:bodyPr wrap="square" lIns="63500" tIns="25400" rIns="63500" bIns="25400" rtlCol="0" anchor="b" anchorCtr="0">
            <a:normAutofit fontScale="90000" lnSpcReduction="10000"/>
          </a:bodyPr>
          <a:lstStyle/>
          <a:p>
            <a:pPr marL="0" indent="0" algn="l">
              <a:lnSpc>
                <a:spcPct val="100000"/>
              </a:lnSpc>
              <a:spcBef>
                <a:spcPts val="0"/>
              </a:spcBef>
              <a:spcAft>
                <a:spcPts val="0"/>
              </a:spcAft>
              <a:buSzPct val="100000"/>
              <a:buNone/>
            </a:pPr>
            <a:r>
              <a:rPr lang="zh-CN" altLang="en-US" sz="4000" b="1" spc="160" dirty="0">
                <a:solidFill>
                  <a:schemeClr val="accent1"/>
                </a:solidFill>
                <a:latin typeface="微软雅黑" panose="020B0503020204020204" pitchFamily="34" charset="-122"/>
                <a:ea typeface="微软雅黑" panose="020B0503020204020204" pitchFamily="34" charset="-122"/>
              </a:rPr>
              <a:t>一、基础和地基的概念</a:t>
            </a:r>
          </a:p>
        </p:txBody>
      </p:sp>
      <p:sp>
        <p:nvSpPr>
          <p:cNvPr id="11" name="Title 6"/>
          <p:cNvSpPr txBox="1"/>
          <p:nvPr>
            <p:custDataLst>
              <p:tags r:id="rId4"/>
            </p:custDataLst>
          </p:nvPr>
        </p:nvSpPr>
        <p:spPr>
          <a:xfrm>
            <a:off x="914400" y="3047365"/>
            <a:ext cx="4859655" cy="228600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1800" b="1"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 地基</a:t>
            </a:r>
          </a:p>
          <a:p>
            <a:pPr marL="0" lvl="0" indent="0" algn="l" fontAlgn="auto">
              <a:lnSpc>
                <a:spcPct val="120000"/>
              </a:lnSpc>
              <a:spcBef>
                <a:spcPts val="0"/>
              </a:spcBef>
              <a:spcAft>
                <a:spcPts val="800"/>
              </a:spcAft>
              <a:buSzPct val="100000"/>
              <a:buNone/>
            </a:pP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地基是指基础下面承受荷载的土层，承受着基础传来的全部荷载。地基不属于房屋组成部分。</a:t>
            </a:r>
          </a:p>
          <a:p>
            <a:pPr marL="0" lvl="0" indent="0" algn="l" fontAlgn="auto">
              <a:lnSpc>
                <a:spcPct val="120000"/>
              </a:lnSpc>
              <a:spcBef>
                <a:spcPts val="0"/>
              </a:spcBef>
              <a:spcAft>
                <a:spcPts val="800"/>
              </a:spcAft>
              <a:buSzPct val="100000"/>
              <a:buNone/>
            </a:pP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地基基础设计必须根据建筑物的用途和安全等级、建筑布置和上部结构的类型，充分考虑建筑场地条件和地基岩土性状，并结合施工方法、工期、造价等各方面因素合理确定地基基础方案，因地制宜，以保证建筑物的安全和正常使用。</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7" name="图片 16"/>
          <p:cNvPicPr/>
          <p:nvPr userDrawn="1">
            <p:custDataLst>
              <p:tags r:id="rId2"/>
            </p:custDataLst>
          </p:nvPr>
        </p:nvPicPr>
        <p:blipFill>
          <a:blip r:embed="rId19" r:link="rId2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矩形 14"/>
          <p:cNvSpPr/>
          <p:nvPr userDrawn="1">
            <p:custDataLst>
              <p:tags r:id="rId3"/>
            </p:custDataLst>
          </p:nvPr>
        </p:nvSpPr>
        <p:spPr>
          <a:xfrm>
            <a:off x="291636" y="0"/>
            <a:ext cx="11608728" cy="68580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 name="文本框 1"/>
          <p:cNvSpPr txBox="1"/>
          <p:nvPr>
            <p:custDataLst>
              <p:tags r:id="rId4"/>
            </p:custDataLst>
          </p:nvPr>
        </p:nvSpPr>
        <p:spPr>
          <a:xfrm>
            <a:off x="609562" y="609509"/>
            <a:ext cx="10972876" cy="538479"/>
          </a:xfrm>
          <a:prstGeom prst="rect">
            <a:avLst/>
          </a:prstGeom>
          <a:noFill/>
        </p:spPr>
        <p:txBody>
          <a:bodyPr wrap="square" lIns="63500" tIns="25400" rIns="63500" bIns="25400" rtlCol="0" anchor="t" anchorCtr="0">
            <a:normAutofit fontScale="97500"/>
          </a:bodyPr>
          <a:lstStyle/>
          <a:p>
            <a:pPr marL="0" indent="0" algn="l">
              <a:lnSpc>
                <a:spcPct val="100000"/>
              </a:lnSpc>
              <a:spcBef>
                <a:spcPts val="0"/>
              </a:spcBef>
              <a:spcAft>
                <a:spcPts val="0"/>
              </a:spcAft>
              <a:buSzPct val="100000"/>
              <a:buNone/>
            </a:pPr>
            <a:r>
              <a:rPr lang="zh-CN" altLang="en-US" sz="3200" b="1" spc="160" dirty="0">
                <a:solidFill>
                  <a:schemeClr val="accent1"/>
                </a:solidFill>
                <a:latin typeface="微软雅黑" panose="020B0503020204020204" pitchFamily="34" charset="-122"/>
                <a:ea typeface="微软雅黑" panose="020B0503020204020204" pitchFamily="34" charset="-122"/>
                <a:sym typeface="思源黑体" panose="020B0400000000000000" pitchFamily="34" charset="-122"/>
              </a:rPr>
              <a:t>二、基础埋置深度</a:t>
            </a:r>
          </a:p>
        </p:txBody>
      </p:sp>
      <p:sp>
        <p:nvSpPr>
          <p:cNvPr id="28" name="任意形状 27"/>
          <p:cNvSpPr/>
          <p:nvPr>
            <p:custDataLst>
              <p:tags r:id="rId5"/>
            </p:custDataLst>
          </p:nvPr>
        </p:nvSpPr>
        <p:spPr>
          <a:xfrm>
            <a:off x="1118235" y="1891665"/>
            <a:ext cx="2709545" cy="494030"/>
          </a:xfrm>
          <a:custGeom>
            <a:avLst/>
            <a:gdLst>
              <a:gd name="connsiteX0" fmla="*/ 190619 w 3348637"/>
              <a:gd name="connsiteY0" fmla="*/ 0 h 846964"/>
              <a:gd name="connsiteX1" fmla="*/ 3158018 w 3348637"/>
              <a:gd name="connsiteY1" fmla="*/ 0 h 846964"/>
              <a:gd name="connsiteX2" fmla="*/ 3348637 w 3348637"/>
              <a:gd name="connsiteY2" fmla="*/ 190619 h 846964"/>
              <a:gd name="connsiteX3" fmla="*/ 3348637 w 3348637"/>
              <a:gd name="connsiteY3" fmla="*/ 846964 h 846964"/>
              <a:gd name="connsiteX4" fmla="*/ 0 w 3348637"/>
              <a:gd name="connsiteY4" fmla="*/ 846964 h 846964"/>
              <a:gd name="connsiteX5" fmla="*/ 0 w 3348637"/>
              <a:gd name="connsiteY5" fmla="*/ 190619 h 846964"/>
              <a:gd name="connsiteX6" fmla="*/ 190619 w 3348637"/>
              <a:gd name="connsiteY6" fmla="*/ 0 h 84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48637" h="846964">
                <a:moveTo>
                  <a:pt x="190619" y="0"/>
                </a:moveTo>
                <a:lnTo>
                  <a:pt x="3158018" y="0"/>
                </a:lnTo>
                <a:cubicBezTo>
                  <a:pt x="3263294" y="0"/>
                  <a:pt x="3348637" y="85343"/>
                  <a:pt x="3348637" y="190619"/>
                </a:cubicBezTo>
                <a:lnTo>
                  <a:pt x="3348637" y="846964"/>
                </a:lnTo>
                <a:lnTo>
                  <a:pt x="0" y="846964"/>
                </a:lnTo>
                <a:lnTo>
                  <a:pt x="0" y="190619"/>
                </a:lnTo>
                <a:cubicBezTo>
                  <a:pt x="0" y="85343"/>
                  <a:pt x="85343" y="0"/>
                  <a:pt x="19061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圆角矩形 15"/>
          <p:cNvSpPr/>
          <p:nvPr>
            <p:custDataLst>
              <p:tags r:id="rId6"/>
            </p:custDataLst>
          </p:nvPr>
        </p:nvSpPr>
        <p:spPr>
          <a:xfrm>
            <a:off x="1111250" y="1884680"/>
            <a:ext cx="2708910" cy="3228975"/>
          </a:xfrm>
          <a:prstGeom prst="roundRect">
            <a:avLst>
              <a:gd name="adj" fmla="val 7429"/>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文本框 3"/>
          <p:cNvSpPr txBox="1"/>
          <p:nvPr>
            <p:custDataLst>
              <p:tags r:id="rId7"/>
            </p:custDataLst>
          </p:nvPr>
        </p:nvSpPr>
        <p:spPr>
          <a:xfrm>
            <a:off x="1219835" y="2490470"/>
            <a:ext cx="2499360" cy="2500630"/>
          </a:xfrm>
          <a:prstGeom prst="rect">
            <a:avLst/>
          </a:prstGeom>
          <a:noFill/>
        </p:spPr>
        <p:txBody>
          <a:bodyPr vert="horz" wrap="square" lIns="0" tIns="0" rIns="0" bIns="0" rtlCol="0" anchor="t" anchorCtr="0">
            <a:normAutofit/>
          </a:bodyPr>
          <a:lstStyle/>
          <a:p>
            <a:pPr marL="0" lvl="0" indent="0" algn="l" fontAlgn="auto">
              <a:lnSpc>
                <a:spcPct val="120000"/>
              </a:lnSpc>
              <a:spcBef>
                <a:spcPts val="0"/>
              </a:spcBef>
              <a:spcAft>
                <a:spcPts val="800"/>
              </a:spcAft>
              <a:buSzPct val="100000"/>
            </a:pPr>
            <a:r>
              <a:rPr lang="zh-CN" altLang="en-US" spc="120" dirty="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基础埋深是指室外地坪到基础底面的距离。如图3-2-1所示。</a:t>
            </a:r>
          </a:p>
        </p:txBody>
      </p:sp>
      <p:sp>
        <p:nvSpPr>
          <p:cNvPr id="24" name="任意形状 23"/>
          <p:cNvSpPr/>
          <p:nvPr>
            <p:custDataLst>
              <p:tags r:id="rId8"/>
            </p:custDataLst>
          </p:nvPr>
        </p:nvSpPr>
        <p:spPr>
          <a:xfrm>
            <a:off x="1245870" y="1891665"/>
            <a:ext cx="429260" cy="236220"/>
          </a:xfrm>
          <a:custGeom>
            <a:avLst/>
            <a:gdLst>
              <a:gd name="connsiteX0" fmla="*/ 5646 w 573206"/>
              <a:gd name="connsiteY0" fmla="*/ 0 h 314566"/>
              <a:gd name="connsiteX1" fmla="*/ 567561 w 573206"/>
              <a:gd name="connsiteY1" fmla="*/ 0 h 314566"/>
              <a:gd name="connsiteX2" fmla="*/ 573206 w 573206"/>
              <a:gd name="connsiteY2" fmla="*/ 27963 h 314566"/>
              <a:gd name="connsiteX3" fmla="*/ 286603 w 573206"/>
              <a:gd name="connsiteY3" fmla="*/ 314566 h 314566"/>
              <a:gd name="connsiteX4" fmla="*/ 0 w 573206"/>
              <a:gd name="connsiteY4" fmla="*/ 27963 h 3145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206" h="314566">
                <a:moveTo>
                  <a:pt x="5646" y="0"/>
                </a:moveTo>
                <a:lnTo>
                  <a:pt x="567561" y="0"/>
                </a:lnTo>
                <a:lnTo>
                  <a:pt x="573206" y="27963"/>
                </a:lnTo>
                <a:cubicBezTo>
                  <a:pt x="573206" y="186249"/>
                  <a:pt x="444889" y="314566"/>
                  <a:pt x="286603" y="314566"/>
                </a:cubicBezTo>
                <a:cubicBezTo>
                  <a:pt x="128317" y="314566"/>
                  <a:pt x="0" y="186249"/>
                  <a:pt x="0" y="27963"/>
                </a:cubicBezTo>
                <a:close/>
              </a:path>
            </a:pathLst>
          </a:custGeom>
          <a:solidFill>
            <a:schemeClr val="accent1">
              <a:alpha val="70000"/>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任意形状 24"/>
          <p:cNvSpPr/>
          <p:nvPr>
            <p:custDataLst>
              <p:tags r:id="rId9"/>
            </p:custDataLst>
          </p:nvPr>
        </p:nvSpPr>
        <p:spPr>
          <a:xfrm rot="10800000">
            <a:off x="3358515" y="2190750"/>
            <a:ext cx="348615" cy="191135"/>
          </a:xfrm>
          <a:custGeom>
            <a:avLst/>
            <a:gdLst>
              <a:gd name="connsiteX0" fmla="*/ 5646 w 573206"/>
              <a:gd name="connsiteY0" fmla="*/ 0 h 314566"/>
              <a:gd name="connsiteX1" fmla="*/ 567561 w 573206"/>
              <a:gd name="connsiteY1" fmla="*/ 0 h 314566"/>
              <a:gd name="connsiteX2" fmla="*/ 573206 w 573206"/>
              <a:gd name="connsiteY2" fmla="*/ 27963 h 314566"/>
              <a:gd name="connsiteX3" fmla="*/ 286603 w 573206"/>
              <a:gd name="connsiteY3" fmla="*/ 314566 h 314566"/>
              <a:gd name="connsiteX4" fmla="*/ 0 w 573206"/>
              <a:gd name="connsiteY4" fmla="*/ 27963 h 3145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206" h="314566">
                <a:moveTo>
                  <a:pt x="5646" y="0"/>
                </a:moveTo>
                <a:lnTo>
                  <a:pt x="567561" y="0"/>
                </a:lnTo>
                <a:lnTo>
                  <a:pt x="573206" y="27963"/>
                </a:lnTo>
                <a:cubicBezTo>
                  <a:pt x="573206" y="186249"/>
                  <a:pt x="444889" y="314566"/>
                  <a:pt x="286603" y="314566"/>
                </a:cubicBezTo>
                <a:cubicBezTo>
                  <a:pt x="128317" y="314566"/>
                  <a:pt x="0" y="186249"/>
                  <a:pt x="0" y="27963"/>
                </a:cubicBezTo>
                <a:close/>
              </a:path>
            </a:pathLst>
          </a:custGeom>
          <a:solidFill>
            <a:schemeClr val="accent1">
              <a:alpha val="56000"/>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文本框 13"/>
          <p:cNvSpPr txBox="1"/>
          <p:nvPr>
            <p:custDataLst>
              <p:tags r:id="rId10"/>
            </p:custDataLst>
          </p:nvPr>
        </p:nvSpPr>
        <p:spPr>
          <a:xfrm>
            <a:off x="1227455" y="1985645"/>
            <a:ext cx="2479040" cy="315595"/>
          </a:xfrm>
          <a:prstGeom prst="rect">
            <a:avLst/>
          </a:prstGeom>
          <a:noFill/>
        </p:spPr>
        <p:txBody>
          <a:bodyPr vert="horz" wrap="square" lIns="0" tIns="0" rIns="0" bIns="0" rtlCol="0" anchor="b" anchorCtr="0">
            <a:normAutofit/>
          </a:bodyPr>
          <a:lstStyle/>
          <a:p>
            <a:pPr marL="0" indent="0" algn="ctr" fontAlgn="auto">
              <a:lnSpc>
                <a:spcPct val="100000"/>
              </a:lnSpc>
              <a:spcBef>
                <a:spcPts val="0"/>
              </a:spcBef>
              <a:spcAft>
                <a:spcPts val="0"/>
              </a:spcAft>
              <a:buSzPct val="100000"/>
            </a:pPr>
            <a:r>
              <a:rPr lang="zh-CN" altLang="en-US" b="1" spc="200" dirty="0">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1.基础埋深</a:t>
            </a:r>
          </a:p>
        </p:txBody>
      </p:sp>
      <p:sp>
        <p:nvSpPr>
          <p:cNvPr id="8" name="任意形状 27"/>
          <p:cNvSpPr/>
          <p:nvPr>
            <p:custDataLst>
              <p:tags r:id="rId11"/>
            </p:custDataLst>
          </p:nvPr>
        </p:nvSpPr>
        <p:spPr>
          <a:xfrm>
            <a:off x="4086225" y="1891665"/>
            <a:ext cx="2709545" cy="494030"/>
          </a:xfrm>
          <a:custGeom>
            <a:avLst/>
            <a:gdLst>
              <a:gd name="connsiteX0" fmla="*/ 190619 w 3348637"/>
              <a:gd name="connsiteY0" fmla="*/ 0 h 846964"/>
              <a:gd name="connsiteX1" fmla="*/ 3158018 w 3348637"/>
              <a:gd name="connsiteY1" fmla="*/ 0 h 846964"/>
              <a:gd name="connsiteX2" fmla="*/ 3348637 w 3348637"/>
              <a:gd name="connsiteY2" fmla="*/ 190619 h 846964"/>
              <a:gd name="connsiteX3" fmla="*/ 3348637 w 3348637"/>
              <a:gd name="connsiteY3" fmla="*/ 846964 h 846964"/>
              <a:gd name="connsiteX4" fmla="*/ 0 w 3348637"/>
              <a:gd name="connsiteY4" fmla="*/ 846964 h 846964"/>
              <a:gd name="connsiteX5" fmla="*/ 0 w 3348637"/>
              <a:gd name="connsiteY5" fmla="*/ 190619 h 846964"/>
              <a:gd name="connsiteX6" fmla="*/ 190619 w 3348637"/>
              <a:gd name="connsiteY6" fmla="*/ 0 h 84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48637" h="846964">
                <a:moveTo>
                  <a:pt x="190619" y="0"/>
                </a:moveTo>
                <a:lnTo>
                  <a:pt x="3158018" y="0"/>
                </a:lnTo>
                <a:cubicBezTo>
                  <a:pt x="3263294" y="0"/>
                  <a:pt x="3348637" y="85343"/>
                  <a:pt x="3348637" y="190619"/>
                </a:cubicBezTo>
                <a:lnTo>
                  <a:pt x="3348637" y="846964"/>
                </a:lnTo>
                <a:lnTo>
                  <a:pt x="0" y="846964"/>
                </a:lnTo>
                <a:lnTo>
                  <a:pt x="0" y="190619"/>
                </a:lnTo>
                <a:cubicBezTo>
                  <a:pt x="0" y="85343"/>
                  <a:pt x="85343" y="0"/>
                  <a:pt x="19061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9" name="圆角矩形 8"/>
          <p:cNvSpPr/>
          <p:nvPr>
            <p:custDataLst>
              <p:tags r:id="rId12"/>
            </p:custDataLst>
          </p:nvPr>
        </p:nvSpPr>
        <p:spPr>
          <a:xfrm>
            <a:off x="4079240" y="1884680"/>
            <a:ext cx="2708910" cy="3228975"/>
          </a:xfrm>
          <a:prstGeom prst="roundRect">
            <a:avLst>
              <a:gd name="adj" fmla="val 7429"/>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文本框 9"/>
          <p:cNvSpPr txBox="1"/>
          <p:nvPr>
            <p:custDataLst>
              <p:tags r:id="rId13"/>
            </p:custDataLst>
          </p:nvPr>
        </p:nvSpPr>
        <p:spPr>
          <a:xfrm>
            <a:off x="4152265" y="2490470"/>
            <a:ext cx="2570480" cy="2500630"/>
          </a:xfrm>
          <a:prstGeom prst="rect">
            <a:avLst/>
          </a:prstGeom>
          <a:noFill/>
        </p:spPr>
        <p:txBody>
          <a:bodyPr vert="horz" wrap="square" lIns="0" tIns="0" rIns="0" bIns="0" rtlCol="0" anchor="t" anchorCtr="0">
            <a:noAutofit/>
          </a:bodyPr>
          <a:lstStyle/>
          <a:p>
            <a:pPr marL="304800" lvl="0" indent="-304800" algn="l" fontAlgn="ctr">
              <a:lnSpc>
                <a:spcPct val="120000"/>
              </a:lnSpc>
              <a:spcBef>
                <a:spcPts val="0"/>
              </a:spcBef>
              <a:spcAft>
                <a:spcPts val="800"/>
              </a:spcAft>
              <a:buSzPct val="100000"/>
              <a:buFont typeface="Wingdings" panose="05000000000000000000" charset="0"/>
              <a:buChar char="l"/>
            </a:pPr>
            <a:r>
              <a:rPr lang="zh-CN" altLang="en-US" spc="80" dirty="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深基础——埋置深度大于5m。</a:t>
            </a:r>
          </a:p>
          <a:p>
            <a:pPr marL="304800" lvl="0" indent="-304800" algn="l" fontAlgn="ctr">
              <a:lnSpc>
                <a:spcPct val="120000"/>
              </a:lnSpc>
              <a:spcBef>
                <a:spcPts val="0"/>
              </a:spcBef>
              <a:spcAft>
                <a:spcPts val="800"/>
              </a:spcAft>
              <a:buSzPct val="100000"/>
              <a:buFont typeface="Wingdings" panose="05000000000000000000" charset="0"/>
              <a:buChar char="l"/>
            </a:pPr>
            <a:r>
              <a:rPr lang="zh-CN" altLang="en-US" spc="80" dirty="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浅基础——埋置深度小于0.5m～5m之间。</a:t>
            </a:r>
          </a:p>
          <a:p>
            <a:pPr marL="304800" lvl="0" indent="-304800" algn="l" fontAlgn="ctr">
              <a:lnSpc>
                <a:spcPct val="120000"/>
              </a:lnSpc>
              <a:spcBef>
                <a:spcPts val="0"/>
              </a:spcBef>
              <a:spcAft>
                <a:spcPts val="800"/>
              </a:spcAft>
              <a:buSzPct val="100000"/>
              <a:buFont typeface="Wingdings" panose="05000000000000000000" charset="0"/>
              <a:buChar char="l"/>
            </a:pPr>
            <a:r>
              <a:rPr lang="zh-CN" altLang="en-US" spc="80" dirty="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不埋基础——直接做在地表面上的基础。</a:t>
            </a:r>
          </a:p>
        </p:txBody>
      </p:sp>
      <p:sp>
        <p:nvSpPr>
          <p:cNvPr id="11" name="任意形状 23"/>
          <p:cNvSpPr/>
          <p:nvPr>
            <p:custDataLst>
              <p:tags r:id="rId14"/>
            </p:custDataLst>
          </p:nvPr>
        </p:nvSpPr>
        <p:spPr>
          <a:xfrm>
            <a:off x="4213860" y="1891665"/>
            <a:ext cx="429260" cy="236220"/>
          </a:xfrm>
          <a:custGeom>
            <a:avLst/>
            <a:gdLst>
              <a:gd name="connsiteX0" fmla="*/ 5646 w 573206"/>
              <a:gd name="connsiteY0" fmla="*/ 0 h 314566"/>
              <a:gd name="connsiteX1" fmla="*/ 567561 w 573206"/>
              <a:gd name="connsiteY1" fmla="*/ 0 h 314566"/>
              <a:gd name="connsiteX2" fmla="*/ 573206 w 573206"/>
              <a:gd name="connsiteY2" fmla="*/ 27963 h 314566"/>
              <a:gd name="connsiteX3" fmla="*/ 286603 w 573206"/>
              <a:gd name="connsiteY3" fmla="*/ 314566 h 314566"/>
              <a:gd name="connsiteX4" fmla="*/ 0 w 573206"/>
              <a:gd name="connsiteY4" fmla="*/ 27963 h 3145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206" h="314566">
                <a:moveTo>
                  <a:pt x="5646" y="0"/>
                </a:moveTo>
                <a:lnTo>
                  <a:pt x="567561" y="0"/>
                </a:lnTo>
                <a:lnTo>
                  <a:pt x="573206" y="27963"/>
                </a:lnTo>
                <a:cubicBezTo>
                  <a:pt x="573206" y="186249"/>
                  <a:pt x="444889" y="314566"/>
                  <a:pt x="286603" y="314566"/>
                </a:cubicBezTo>
                <a:cubicBezTo>
                  <a:pt x="128317" y="314566"/>
                  <a:pt x="0" y="186249"/>
                  <a:pt x="0" y="27963"/>
                </a:cubicBezTo>
                <a:close/>
              </a:path>
            </a:pathLst>
          </a:custGeom>
          <a:solidFill>
            <a:schemeClr val="accent1">
              <a:alpha val="70000"/>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任意形状 24"/>
          <p:cNvSpPr/>
          <p:nvPr>
            <p:custDataLst>
              <p:tags r:id="rId15"/>
            </p:custDataLst>
          </p:nvPr>
        </p:nvSpPr>
        <p:spPr>
          <a:xfrm rot="10800000">
            <a:off x="6326505" y="2190750"/>
            <a:ext cx="348615" cy="191135"/>
          </a:xfrm>
          <a:custGeom>
            <a:avLst/>
            <a:gdLst>
              <a:gd name="connsiteX0" fmla="*/ 5646 w 573206"/>
              <a:gd name="connsiteY0" fmla="*/ 0 h 314566"/>
              <a:gd name="connsiteX1" fmla="*/ 567561 w 573206"/>
              <a:gd name="connsiteY1" fmla="*/ 0 h 314566"/>
              <a:gd name="connsiteX2" fmla="*/ 573206 w 573206"/>
              <a:gd name="connsiteY2" fmla="*/ 27963 h 314566"/>
              <a:gd name="connsiteX3" fmla="*/ 286603 w 573206"/>
              <a:gd name="connsiteY3" fmla="*/ 314566 h 314566"/>
              <a:gd name="connsiteX4" fmla="*/ 0 w 573206"/>
              <a:gd name="connsiteY4" fmla="*/ 27963 h 3145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206" h="314566">
                <a:moveTo>
                  <a:pt x="5646" y="0"/>
                </a:moveTo>
                <a:lnTo>
                  <a:pt x="567561" y="0"/>
                </a:lnTo>
                <a:lnTo>
                  <a:pt x="573206" y="27963"/>
                </a:lnTo>
                <a:cubicBezTo>
                  <a:pt x="573206" y="186249"/>
                  <a:pt x="444889" y="314566"/>
                  <a:pt x="286603" y="314566"/>
                </a:cubicBezTo>
                <a:cubicBezTo>
                  <a:pt x="128317" y="314566"/>
                  <a:pt x="0" y="186249"/>
                  <a:pt x="0" y="27963"/>
                </a:cubicBezTo>
                <a:close/>
              </a:path>
            </a:pathLst>
          </a:custGeom>
          <a:solidFill>
            <a:schemeClr val="accent1">
              <a:alpha val="56000"/>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文本框 12"/>
          <p:cNvSpPr txBox="1"/>
          <p:nvPr>
            <p:custDataLst>
              <p:tags r:id="rId16"/>
            </p:custDataLst>
          </p:nvPr>
        </p:nvSpPr>
        <p:spPr>
          <a:xfrm>
            <a:off x="4195445" y="1985645"/>
            <a:ext cx="2479040" cy="315595"/>
          </a:xfrm>
          <a:prstGeom prst="rect">
            <a:avLst/>
          </a:prstGeom>
          <a:noFill/>
        </p:spPr>
        <p:txBody>
          <a:bodyPr vert="horz" wrap="square" lIns="0" tIns="0" rIns="0" bIns="0" rtlCol="0" anchor="b" anchorCtr="0">
            <a:normAutofit/>
          </a:bodyPr>
          <a:lstStyle/>
          <a:p>
            <a:pPr marL="0" indent="0" algn="ctr" fontAlgn="auto">
              <a:lnSpc>
                <a:spcPct val="100000"/>
              </a:lnSpc>
              <a:spcBef>
                <a:spcPts val="0"/>
              </a:spcBef>
              <a:spcAft>
                <a:spcPts val="0"/>
              </a:spcAft>
              <a:buSzPct val="100000"/>
            </a:pPr>
            <a:r>
              <a:rPr lang="zh-CN" altLang="en-US" b="1" spc="200" dirty="0">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2.类别</a:t>
            </a:r>
          </a:p>
        </p:txBody>
      </p:sp>
      <p:pic>
        <p:nvPicPr>
          <p:cNvPr id="3" name="图片 2"/>
          <p:cNvPicPr>
            <a:picLocks noChangeAspect="1"/>
          </p:cNvPicPr>
          <p:nvPr>
            <p:custDataLst>
              <p:tags r:id="rId17"/>
            </p:custDataLst>
          </p:nvPr>
        </p:nvPicPr>
        <p:blipFill rotWithShape="1">
          <a:blip r:embed="rId21"/>
          <a:srcRect l="649" r="649"/>
          <a:stretch>
            <a:fillRect/>
          </a:stretch>
        </p:blipFill>
        <p:spPr>
          <a:xfrm>
            <a:off x="7600967" y="1513360"/>
            <a:ext cx="3981475" cy="3973079"/>
          </a:xfrm>
          <a:custGeom>
            <a:avLst/>
            <a:gdLst/>
            <a:ahLst/>
            <a:cxnLst>
              <a:cxn ang="3">
                <a:pos x="hc" y="t"/>
              </a:cxn>
              <a:cxn ang="cd2">
                <a:pos x="l" y="vc"/>
              </a:cxn>
              <a:cxn ang="cd4">
                <a:pos x="hc" y="b"/>
              </a:cxn>
              <a:cxn ang="0">
                <a:pos x="r" y="vc"/>
              </a:cxn>
            </a:cxnLst>
            <a:rect l="l" t="t" r="r" b="b"/>
            <a:pathLst>
              <a:path w="5280" h="5760">
                <a:moveTo>
                  <a:pt x="0" y="0"/>
                </a:moveTo>
                <a:lnTo>
                  <a:pt x="5280" y="0"/>
                </a:lnTo>
                <a:lnTo>
                  <a:pt x="5280" y="5760"/>
                </a:lnTo>
                <a:lnTo>
                  <a:pt x="0" y="5760"/>
                </a:lnTo>
                <a:lnTo>
                  <a:pt x="0" y="0"/>
                </a:lnTo>
                <a:close/>
              </a:path>
            </a:pathLst>
          </a:custGeom>
        </p:spPr>
      </p:pic>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9170" y="282575"/>
            <a:ext cx="10323830" cy="521970"/>
          </a:xfrm>
        </p:spPr>
        <p:txBody>
          <a:bodyPr/>
          <a:lstStyle/>
          <a:p>
            <a:r>
              <a:rPr lang="zh-CN" altLang="en-US"/>
              <a:t>3. 影响基础埋深的因素</a:t>
            </a:r>
          </a:p>
        </p:txBody>
      </p:sp>
      <p:sp>
        <p:nvSpPr>
          <p:cNvPr id="46" name="任意多边形 36"/>
          <p:cNvSpPr/>
          <p:nvPr>
            <p:custDataLst>
              <p:tags r:id="rId2"/>
            </p:custDataLst>
          </p:nvPr>
        </p:nvSpPr>
        <p:spPr bwMode="auto">
          <a:xfrm>
            <a:off x="3799024" y="2885348"/>
            <a:ext cx="1233765" cy="1233767"/>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7F9578">
              <a:lumMod val="75000"/>
            </a:srgbClr>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47" name="任意多边形 37"/>
          <p:cNvSpPr/>
          <p:nvPr>
            <p:custDataLst>
              <p:tags r:id="rId3"/>
            </p:custDataLst>
          </p:nvPr>
        </p:nvSpPr>
        <p:spPr bwMode="auto">
          <a:xfrm>
            <a:off x="3799024" y="2845930"/>
            <a:ext cx="1233765" cy="1233767"/>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7F9578"/>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62" name="任意多边形 36"/>
          <p:cNvSpPr/>
          <p:nvPr>
            <p:custDataLst>
              <p:tags r:id="rId4"/>
            </p:custDataLst>
          </p:nvPr>
        </p:nvSpPr>
        <p:spPr bwMode="auto">
          <a:xfrm>
            <a:off x="7006813" y="2885348"/>
            <a:ext cx="1233765" cy="1233767"/>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96886D">
              <a:lumMod val="75000"/>
            </a:srgbClr>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63" name="任意多边形 37"/>
          <p:cNvSpPr/>
          <p:nvPr>
            <p:custDataLst>
              <p:tags r:id="rId5"/>
            </p:custDataLst>
          </p:nvPr>
        </p:nvSpPr>
        <p:spPr bwMode="auto">
          <a:xfrm>
            <a:off x="7006813" y="2845930"/>
            <a:ext cx="1233765" cy="1233767"/>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96886D"/>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66" name="任意多边形 36"/>
          <p:cNvSpPr/>
          <p:nvPr>
            <p:custDataLst>
              <p:tags r:id="rId6"/>
            </p:custDataLst>
          </p:nvPr>
        </p:nvSpPr>
        <p:spPr bwMode="auto">
          <a:xfrm>
            <a:off x="5402918" y="4489243"/>
            <a:ext cx="1233765" cy="1233767"/>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8B8F72">
              <a:lumMod val="75000"/>
            </a:srgbClr>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67" name="任意多边形 37"/>
          <p:cNvSpPr/>
          <p:nvPr>
            <p:custDataLst>
              <p:tags r:id="rId7"/>
            </p:custDataLst>
          </p:nvPr>
        </p:nvSpPr>
        <p:spPr bwMode="auto">
          <a:xfrm>
            <a:off x="5402918" y="4449825"/>
            <a:ext cx="1233765" cy="1233767"/>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8B8F72"/>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69" name="任意多边形: 形状 68"/>
          <p:cNvSpPr/>
          <p:nvPr>
            <p:custDataLst>
              <p:tags r:id="rId8"/>
            </p:custDataLst>
          </p:nvPr>
        </p:nvSpPr>
        <p:spPr>
          <a:xfrm rot="2174348">
            <a:off x="4914316" y="2090407"/>
            <a:ext cx="144736" cy="873474"/>
          </a:xfrm>
          <a:custGeom>
            <a:avLst/>
            <a:gdLst>
              <a:gd name="connsiteX0" fmla="*/ 192643 w 192643"/>
              <a:gd name="connsiteY0" fmla="*/ 0 h 1056904"/>
              <a:gd name="connsiteX1" fmla="*/ 26389 w 192643"/>
              <a:gd name="connsiteY1" fmla="*/ 546265 h 1056904"/>
              <a:gd name="connsiteX2" fmla="*/ 2638 w 192643"/>
              <a:gd name="connsiteY2" fmla="*/ 1056904 h 1056904"/>
            </a:gdLst>
            <a:ahLst/>
            <a:cxnLst>
              <a:cxn ang="0">
                <a:pos x="connsiteX0" y="connsiteY0"/>
              </a:cxn>
              <a:cxn ang="0">
                <a:pos x="connsiteX1" y="connsiteY1"/>
              </a:cxn>
              <a:cxn ang="0">
                <a:pos x="connsiteX2" y="connsiteY2"/>
              </a:cxn>
            </a:cxnLst>
            <a:rect l="l" t="t" r="r" b="b"/>
            <a:pathLst>
              <a:path w="192643" h="1056904">
                <a:moveTo>
                  <a:pt x="192643" y="0"/>
                </a:moveTo>
                <a:cubicBezTo>
                  <a:pt x="125349" y="185057"/>
                  <a:pt x="58056" y="370114"/>
                  <a:pt x="26389" y="546265"/>
                </a:cubicBezTo>
                <a:cubicBezTo>
                  <a:pt x="-5278" y="722416"/>
                  <a:pt x="-1320" y="889660"/>
                  <a:pt x="2638" y="1056904"/>
                </a:cubicBezTo>
              </a:path>
            </a:pathLst>
          </a:custGeom>
          <a:noFill/>
          <a:ln w="38100">
            <a:solidFill>
              <a:srgbClr val="000000">
                <a:lumMod val="65000"/>
                <a:lumOff val="35000"/>
              </a:srgbClr>
            </a:solidFill>
            <a:headEnd type="triangle"/>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0" name="任意多边形: 形状 69"/>
          <p:cNvSpPr/>
          <p:nvPr>
            <p:custDataLst>
              <p:tags r:id="rId9"/>
            </p:custDataLst>
          </p:nvPr>
        </p:nvSpPr>
        <p:spPr>
          <a:xfrm rot="12824278">
            <a:off x="6942581" y="4040654"/>
            <a:ext cx="144736" cy="873474"/>
          </a:xfrm>
          <a:custGeom>
            <a:avLst/>
            <a:gdLst>
              <a:gd name="connsiteX0" fmla="*/ 192643 w 192643"/>
              <a:gd name="connsiteY0" fmla="*/ 0 h 1056904"/>
              <a:gd name="connsiteX1" fmla="*/ 26389 w 192643"/>
              <a:gd name="connsiteY1" fmla="*/ 546265 h 1056904"/>
              <a:gd name="connsiteX2" fmla="*/ 2638 w 192643"/>
              <a:gd name="connsiteY2" fmla="*/ 1056904 h 1056904"/>
            </a:gdLst>
            <a:ahLst/>
            <a:cxnLst>
              <a:cxn ang="0">
                <a:pos x="connsiteX0" y="connsiteY0"/>
              </a:cxn>
              <a:cxn ang="0">
                <a:pos x="connsiteX1" y="connsiteY1"/>
              </a:cxn>
              <a:cxn ang="0">
                <a:pos x="connsiteX2" y="connsiteY2"/>
              </a:cxn>
            </a:cxnLst>
            <a:rect l="l" t="t" r="r" b="b"/>
            <a:pathLst>
              <a:path w="192643" h="1056904">
                <a:moveTo>
                  <a:pt x="192643" y="0"/>
                </a:moveTo>
                <a:cubicBezTo>
                  <a:pt x="125349" y="185057"/>
                  <a:pt x="58056" y="370114"/>
                  <a:pt x="26389" y="546265"/>
                </a:cubicBezTo>
                <a:cubicBezTo>
                  <a:pt x="-5278" y="722416"/>
                  <a:pt x="-1320" y="889660"/>
                  <a:pt x="2638" y="1056904"/>
                </a:cubicBezTo>
              </a:path>
            </a:pathLst>
          </a:custGeom>
          <a:noFill/>
          <a:ln w="38100">
            <a:solidFill>
              <a:srgbClr val="000000">
                <a:lumMod val="65000"/>
                <a:lumOff val="35000"/>
              </a:srgbClr>
            </a:solidFill>
            <a:headEnd type="triangle"/>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3" name="任意多边形: 形状 82"/>
          <p:cNvSpPr/>
          <p:nvPr>
            <p:custDataLst>
              <p:tags r:id="rId10"/>
            </p:custDataLst>
          </p:nvPr>
        </p:nvSpPr>
        <p:spPr>
          <a:xfrm rot="18199748">
            <a:off x="5055704" y="4023839"/>
            <a:ext cx="144736" cy="873474"/>
          </a:xfrm>
          <a:custGeom>
            <a:avLst/>
            <a:gdLst>
              <a:gd name="connsiteX0" fmla="*/ 192643 w 192643"/>
              <a:gd name="connsiteY0" fmla="*/ 0 h 1056904"/>
              <a:gd name="connsiteX1" fmla="*/ 26389 w 192643"/>
              <a:gd name="connsiteY1" fmla="*/ 546265 h 1056904"/>
              <a:gd name="connsiteX2" fmla="*/ 2638 w 192643"/>
              <a:gd name="connsiteY2" fmla="*/ 1056904 h 1056904"/>
            </a:gdLst>
            <a:ahLst/>
            <a:cxnLst>
              <a:cxn ang="0">
                <a:pos x="connsiteX0" y="connsiteY0"/>
              </a:cxn>
              <a:cxn ang="0">
                <a:pos x="connsiteX1" y="connsiteY1"/>
              </a:cxn>
              <a:cxn ang="0">
                <a:pos x="connsiteX2" y="connsiteY2"/>
              </a:cxn>
            </a:cxnLst>
            <a:rect l="l" t="t" r="r" b="b"/>
            <a:pathLst>
              <a:path w="192643" h="1056904">
                <a:moveTo>
                  <a:pt x="192643" y="0"/>
                </a:moveTo>
                <a:cubicBezTo>
                  <a:pt x="125349" y="185057"/>
                  <a:pt x="58056" y="370114"/>
                  <a:pt x="26389" y="546265"/>
                </a:cubicBezTo>
                <a:cubicBezTo>
                  <a:pt x="-5278" y="722416"/>
                  <a:pt x="-1320" y="889660"/>
                  <a:pt x="2638" y="1056904"/>
                </a:cubicBezTo>
              </a:path>
            </a:pathLst>
          </a:custGeom>
          <a:noFill/>
          <a:ln w="38100">
            <a:solidFill>
              <a:srgbClr val="000000">
                <a:lumMod val="65000"/>
                <a:lumOff val="35000"/>
              </a:srgbClr>
            </a:solidFill>
            <a:headEnd type="triangle"/>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4" name="任意多边形: 形状 83"/>
          <p:cNvSpPr/>
          <p:nvPr>
            <p:custDataLst>
              <p:tags r:id="rId11"/>
            </p:custDataLst>
          </p:nvPr>
        </p:nvSpPr>
        <p:spPr>
          <a:xfrm rot="7576894">
            <a:off x="6889678" y="2116306"/>
            <a:ext cx="144736" cy="873474"/>
          </a:xfrm>
          <a:custGeom>
            <a:avLst/>
            <a:gdLst>
              <a:gd name="connsiteX0" fmla="*/ 192643 w 192643"/>
              <a:gd name="connsiteY0" fmla="*/ 0 h 1056904"/>
              <a:gd name="connsiteX1" fmla="*/ 26389 w 192643"/>
              <a:gd name="connsiteY1" fmla="*/ 546265 h 1056904"/>
              <a:gd name="connsiteX2" fmla="*/ 2638 w 192643"/>
              <a:gd name="connsiteY2" fmla="*/ 1056904 h 1056904"/>
            </a:gdLst>
            <a:ahLst/>
            <a:cxnLst>
              <a:cxn ang="0">
                <a:pos x="connsiteX0" y="connsiteY0"/>
              </a:cxn>
              <a:cxn ang="0">
                <a:pos x="connsiteX1" y="connsiteY1"/>
              </a:cxn>
              <a:cxn ang="0">
                <a:pos x="connsiteX2" y="connsiteY2"/>
              </a:cxn>
            </a:cxnLst>
            <a:rect l="l" t="t" r="r" b="b"/>
            <a:pathLst>
              <a:path w="192643" h="1056904">
                <a:moveTo>
                  <a:pt x="192643" y="0"/>
                </a:moveTo>
                <a:cubicBezTo>
                  <a:pt x="125349" y="185057"/>
                  <a:pt x="58056" y="370114"/>
                  <a:pt x="26389" y="546265"/>
                </a:cubicBezTo>
                <a:cubicBezTo>
                  <a:pt x="-5278" y="722416"/>
                  <a:pt x="-1320" y="889660"/>
                  <a:pt x="2638" y="1056904"/>
                </a:cubicBezTo>
              </a:path>
            </a:pathLst>
          </a:custGeom>
          <a:noFill/>
          <a:ln w="38100">
            <a:solidFill>
              <a:srgbClr val="000000">
                <a:lumMod val="65000"/>
                <a:lumOff val="35000"/>
              </a:srgbClr>
            </a:solidFill>
            <a:headEnd type="triangle"/>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5" name="任意多边形: 形状 84"/>
          <p:cNvSpPr/>
          <p:nvPr>
            <p:custDataLst>
              <p:tags r:id="rId12"/>
            </p:custDataLst>
          </p:nvPr>
        </p:nvSpPr>
        <p:spPr>
          <a:xfrm>
            <a:off x="4258468" y="3291206"/>
            <a:ext cx="314876" cy="343215"/>
          </a:xfrm>
          <a:custGeom>
            <a:avLst/>
            <a:gdLst>
              <a:gd name="connsiteX0" fmla="*/ 40563 w 381000"/>
              <a:gd name="connsiteY0" fmla="*/ 0 h 415290"/>
              <a:gd name="connsiteX1" fmla="*/ 340437 w 381000"/>
              <a:gd name="connsiteY1" fmla="*/ 0 h 415290"/>
              <a:gd name="connsiteX2" fmla="*/ 381000 w 381000"/>
              <a:gd name="connsiteY2" fmla="*/ 40579 h 415290"/>
              <a:gd name="connsiteX3" fmla="*/ 340437 w 381000"/>
              <a:gd name="connsiteY3" fmla="*/ 81157 h 415290"/>
              <a:gd name="connsiteX4" fmla="*/ 333194 w 381000"/>
              <a:gd name="connsiteY4" fmla="*/ 81157 h 415290"/>
              <a:gd name="connsiteX5" fmla="*/ 333194 w 381000"/>
              <a:gd name="connsiteY5" fmla="*/ 117388 h 415290"/>
              <a:gd name="connsiteX6" fmla="*/ 379069 w 381000"/>
              <a:gd name="connsiteY6" fmla="*/ 175841 h 415290"/>
              <a:gd name="connsiteX7" fmla="*/ 332228 w 381000"/>
              <a:gd name="connsiteY7" fmla="*/ 234776 h 415290"/>
              <a:gd name="connsiteX8" fmla="*/ 318225 w 381000"/>
              <a:gd name="connsiteY8" fmla="*/ 244438 h 415290"/>
              <a:gd name="connsiteX9" fmla="*/ 304221 w 381000"/>
              <a:gd name="connsiteY9" fmla="*/ 229462 h 415290"/>
              <a:gd name="connsiteX10" fmla="*/ 304221 w 381000"/>
              <a:gd name="connsiteY10" fmla="*/ 222216 h 415290"/>
              <a:gd name="connsiteX11" fmla="*/ 308567 w 381000"/>
              <a:gd name="connsiteY11" fmla="*/ 211588 h 415290"/>
              <a:gd name="connsiteX12" fmla="*/ 319190 w 381000"/>
              <a:gd name="connsiteY12" fmla="*/ 207724 h 415290"/>
              <a:gd name="connsiteX13" fmla="*/ 350095 w 381000"/>
              <a:gd name="connsiteY13" fmla="*/ 176324 h 415290"/>
              <a:gd name="connsiteX14" fmla="*/ 319673 w 381000"/>
              <a:gd name="connsiteY14" fmla="*/ 144924 h 415290"/>
              <a:gd name="connsiteX15" fmla="*/ 309050 w 381000"/>
              <a:gd name="connsiteY15" fmla="*/ 141059 h 415290"/>
              <a:gd name="connsiteX16" fmla="*/ 304704 w 381000"/>
              <a:gd name="connsiteY16" fmla="*/ 130431 h 415290"/>
              <a:gd name="connsiteX17" fmla="*/ 304704 w 381000"/>
              <a:gd name="connsiteY17" fmla="*/ 66665 h 415290"/>
              <a:gd name="connsiteX18" fmla="*/ 319190 w 381000"/>
              <a:gd name="connsiteY18" fmla="*/ 52173 h 415290"/>
              <a:gd name="connsiteX19" fmla="*/ 340920 w 381000"/>
              <a:gd name="connsiteY19" fmla="*/ 52173 h 415290"/>
              <a:gd name="connsiteX20" fmla="*/ 352510 w 381000"/>
              <a:gd name="connsiteY20" fmla="*/ 40579 h 415290"/>
              <a:gd name="connsiteX21" fmla="*/ 340920 w 381000"/>
              <a:gd name="connsiteY21" fmla="*/ 28985 h 415290"/>
              <a:gd name="connsiteX22" fmla="*/ 40563 w 381000"/>
              <a:gd name="connsiteY22" fmla="*/ 28985 h 415290"/>
              <a:gd name="connsiteX23" fmla="*/ 28974 w 381000"/>
              <a:gd name="connsiteY23" fmla="*/ 40579 h 415290"/>
              <a:gd name="connsiteX24" fmla="*/ 40563 w 381000"/>
              <a:gd name="connsiteY24" fmla="*/ 52173 h 415290"/>
              <a:gd name="connsiteX25" fmla="*/ 62293 w 381000"/>
              <a:gd name="connsiteY25" fmla="*/ 52173 h 415290"/>
              <a:gd name="connsiteX26" fmla="*/ 76780 w 381000"/>
              <a:gd name="connsiteY26" fmla="*/ 66665 h 415290"/>
              <a:gd name="connsiteX27" fmla="*/ 76780 w 381000"/>
              <a:gd name="connsiteY27" fmla="*/ 130431 h 415290"/>
              <a:gd name="connsiteX28" fmla="*/ 62776 w 381000"/>
              <a:gd name="connsiteY28" fmla="*/ 144924 h 415290"/>
              <a:gd name="connsiteX29" fmla="*/ 31871 w 381000"/>
              <a:gd name="connsiteY29" fmla="*/ 176324 h 415290"/>
              <a:gd name="connsiteX30" fmla="*/ 62776 w 381000"/>
              <a:gd name="connsiteY30" fmla="*/ 207724 h 415290"/>
              <a:gd name="connsiteX31" fmla="*/ 76780 w 381000"/>
              <a:gd name="connsiteY31" fmla="*/ 222216 h 415290"/>
              <a:gd name="connsiteX32" fmla="*/ 76780 w 381000"/>
              <a:gd name="connsiteY32" fmla="*/ 225115 h 415290"/>
              <a:gd name="connsiteX33" fmla="*/ 190742 w 381000"/>
              <a:gd name="connsiteY33" fmla="*/ 330426 h 415290"/>
              <a:gd name="connsiteX34" fmla="*/ 294080 w 381000"/>
              <a:gd name="connsiteY34" fmla="*/ 271490 h 415290"/>
              <a:gd name="connsiteX35" fmla="*/ 313396 w 381000"/>
              <a:gd name="connsiteY35" fmla="*/ 265210 h 415290"/>
              <a:gd name="connsiteX36" fmla="*/ 319673 w 381000"/>
              <a:gd name="connsiteY36" fmla="*/ 284533 h 415290"/>
              <a:gd name="connsiteX37" fmla="*/ 231531 w 381000"/>
              <a:gd name="connsiteY37" fmla="*/ 354164 h 415290"/>
              <a:gd name="connsiteX38" fmla="*/ 204470 w 381000"/>
              <a:gd name="connsiteY38" fmla="*/ 357645 h 415290"/>
              <a:gd name="connsiteX39" fmla="*/ 204470 w 381000"/>
              <a:gd name="connsiteY39" fmla="*/ 386080 h 415290"/>
              <a:gd name="connsiteX40" fmla="*/ 364612 w 381000"/>
              <a:gd name="connsiteY40" fmla="*/ 386080 h 415290"/>
              <a:gd name="connsiteX41" fmla="*/ 379095 w 381000"/>
              <a:gd name="connsiteY41" fmla="*/ 400685 h 415290"/>
              <a:gd name="connsiteX42" fmla="*/ 364612 w 381000"/>
              <a:gd name="connsiteY42" fmla="*/ 415290 h 415290"/>
              <a:gd name="connsiteX43" fmla="*/ 17023 w 381000"/>
              <a:gd name="connsiteY43" fmla="*/ 415290 h 415290"/>
              <a:gd name="connsiteX44" fmla="*/ 2540 w 381000"/>
              <a:gd name="connsiteY44" fmla="*/ 400685 h 415290"/>
              <a:gd name="connsiteX45" fmla="*/ 17023 w 381000"/>
              <a:gd name="connsiteY45" fmla="*/ 386080 h 415290"/>
              <a:gd name="connsiteX46" fmla="*/ 175260 w 381000"/>
              <a:gd name="connsiteY46" fmla="*/ 386080 h 415290"/>
              <a:gd name="connsiteX47" fmla="*/ 175260 w 381000"/>
              <a:gd name="connsiteY47" fmla="*/ 356738 h 415290"/>
              <a:gd name="connsiteX48" fmla="*/ 136160 w 381000"/>
              <a:gd name="connsiteY48" fmla="*/ 349990 h 415290"/>
              <a:gd name="connsiteX49" fmla="*/ 48289 w 381000"/>
              <a:gd name="connsiteY49" fmla="*/ 234776 h 415290"/>
              <a:gd name="connsiteX50" fmla="*/ 2898 w 381000"/>
              <a:gd name="connsiteY50" fmla="*/ 176324 h 415290"/>
              <a:gd name="connsiteX51" fmla="*/ 47806 w 381000"/>
              <a:gd name="connsiteY51" fmla="*/ 117871 h 415290"/>
              <a:gd name="connsiteX52" fmla="*/ 47806 w 381000"/>
              <a:gd name="connsiteY52" fmla="*/ 81157 h 415290"/>
              <a:gd name="connsiteX53" fmla="*/ 40563 w 381000"/>
              <a:gd name="connsiteY53" fmla="*/ 81157 h 415290"/>
              <a:gd name="connsiteX54" fmla="*/ 0 w 381000"/>
              <a:gd name="connsiteY54" fmla="*/ 40579 h 415290"/>
              <a:gd name="connsiteX55" fmla="*/ 40563 w 381000"/>
              <a:gd name="connsiteY55" fmla="*/ 0 h 415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81000" h="415290">
                <a:moveTo>
                  <a:pt x="40563" y="0"/>
                </a:moveTo>
                <a:lnTo>
                  <a:pt x="340437" y="0"/>
                </a:lnTo>
                <a:cubicBezTo>
                  <a:pt x="362650" y="0"/>
                  <a:pt x="381000" y="18357"/>
                  <a:pt x="381000" y="40579"/>
                </a:cubicBezTo>
                <a:cubicBezTo>
                  <a:pt x="381000" y="62800"/>
                  <a:pt x="362650" y="81157"/>
                  <a:pt x="340437" y="81157"/>
                </a:cubicBezTo>
                <a:lnTo>
                  <a:pt x="333194" y="81157"/>
                </a:lnTo>
                <a:lnTo>
                  <a:pt x="333194" y="117388"/>
                </a:lnTo>
                <a:cubicBezTo>
                  <a:pt x="359753" y="123668"/>
                  <a:pt x="379069" y="147822"/>
                  <a:pt x="379069" y="175841"/>
                </a:cubicBezTo>
                <a:cubicBezTo>
                  <a:pt x="379069" y="204342"/>
                  <a:pt x="358787" y="228496"/>
                  <a:pt x="332228" y="234776"/>
                </a:cubicBezTo>
                <a:cubicBezTo>
                  <a:pt x="330297" y="240573"/>
                  <a:pt x="324502" y="244438"/>
                  <a:pt x="318225" y="244438"/>
                </a:cubicBezTo>
                <a:cubicBezTo>
                  <a:pt x="310015" y="243955"/>
                  <a:pt x="304221" y="237192"/>
                  <a:pt x="304221" y="229462"/>
                </a:cubicBezTo>
                <a:lnTo>
                  <a:pt x="304221" y="222216"/>
                </a:lnTo>
                <a:cubicBezTo>
                  <a:pt x="304221" y="218351"/>
                  <a:pt x="305669" y="214487"/>
                  <a:pt x="308567" y="211588"/>
                </a:cubicBezTo>
                <a:cubicBezTo>
                  <a:pt x="311464" y="208690"/>
                  <a:pt x="315327" y="207724"/>
                  <a:pt x="319190" y="207724"/>
                </a:cubicBezTo>
                <a:cubicBezTo>
                  <a:pt x="336574" y="207724"/>
                  <a:pt x="350095" y="193714"/>
                  <a:pt x="350095" y="176324"/>
                </a:cubicBezTo>
                <a:cubicBezTo>
                  <a:pt x="350095" y="158933"/>
                  <a:pt x="336574" y="144924"/>
                  <a:pt x="319673" y="144924"/>
                </a:cubicBezTo>
                <a:cubicBezTo>
                  <a:pt x="315810" y="144924"/>
                  <a:pt x="311947" y="143474"/>
                  <a:pt x="309050" y="141059"/>
                </a:cubicBezTo>
                <a:cubicBezTo>
                  <a:pt x="306152" y="138161"/>
                  <a:pt x="304704" y="134779"/>
                  <a:pt x="304704" y="130431"/>
                </a:cubicBezTo>
                <a:lnTo>
                  <a:pt x="304704" y="66665"/>
                </a:lnTo>
                <a:cubicBezTo>
                  <a:pt x="304704" y="58453"/>
                  <a:pt x="310981" y="52173"/>
                  <a:pt x="319190" y="52173"/>
                </a:cubicBezTo>
                <a:lnTo>
                  <a:pt x="340920" y="52173"/>
                </a:lnTo>
                <a:cubicBezTo>
                  <a:pt x="347198" y="52173"/>
                  <a:pt x="352510" y="46859"/>
                  <a:pt x="352510" y="40579"/>
                </a:cubicBezTo>
                <a:cubicBezTo>
                  <a:pt x="352510" y="34299"/>
                  <a:pt x="347198" y="28985"/>
                  <a:pt x="340920" y="28985"/>
                </a:cubicBezTo>
                <a:lnTo>
                  <a:pt x="40563" y="28985"/>
                </a:lnTo>
                <a:cubicBezTo>
                  <a:pt x="34285" y="28985"/>
                  <a:pt x="28974" y="34299"/>
                  <a:pt x="28974" y="40579"/>
                </a:cubicBezTo>
                <a:cubicBezTo>
                  <a:pt x="28974" y="46859"/>
                  <a:pt x="34285" y="52173"/>
                  <a:pt x="40563" y="52173"/>
                </a:cubicBezTo>
                <a:lnTo>
                  <a:pt x="62293" y="52173"/>
                </a:lnTo>
                <a:cubicBezTo>
                  <a:pt x="70502" y="52173"/>
                  <a:pt x="76780" y="58453"/>
                  <a:pt x="76780" y="66665"/>
                </a:cubicBezTo>
                <a:lnTo>
                  <a:pt x="76780" y="130431"/>
                </a:lnTo>
                <a:cubicBezTo>
                  <a:pt x="76780" y="138161"/>
                  <a:pt x="70502" y="144924"/>
                  <a:pt x="62776" y="144924"/>
                </a:cubicBezTo>
                <a:cubicBezTo>
                  <a:pt x="45875" y="145407"/>
                  <a:pt x="31871" y="159416"/>
                  <a:pt x="31871" y="176324"/>
                </a:cubicBezTo>
                <a:cubicBezTo>
                  <a:pt x="31871" y="193231"/>
                  <a:pt x="45875" y="207241"/>
                  <a:pt x="62776" y="207724"/>
                </a:cubicBezTo>
                <a:cubicBezTo>
                  <a:pt x="70502" y="207724"/>
                  <a:pt x="76780" y="214487"/>
                  <a:pt x="76780" y="222216"/>
                </a:cubicBezTo>
                <a:lnTo>
                  <a:pt x="76780" y="225115"/>
                </a:lnTo>
                <a:cubicBezTo>
                  <a:pt x="76780" y="285016"/>
                  <a:pt x="126034" y="330426"/>
                  <a:pt x="190742" y="330426"/>
                </a:cubicBezTo>
                <a:cubicBezTo>
                  <a:pt x="236133" y="330426"/>
                  <a:pt x="275730" y="307721"/>
                  <a:pt x="294080" y="271490"/>
                </a:cubicBezTo>
                <a:cubicBezTo>
                  <a:pt x="297460" y="264244"/>
                  <a:pt x="306152" y="261345"/>
                  <a:pt x="313396" y="265210"/>
                </a:cubicBezTo>
                <a:cubicBezTo>
                  <a:pt x="320639" y="268592"/>
                  <a:pt x="323536" y="277287"/>
                  <a:pt x="319673" y="284533"/>
                </a:cubicBezTo>
                <a:cubicBezTo>
                  <a:pt x="302651" y="318953"/>
                  <a:pt x="270418" y="343861"/>
                  <a:pt x="231531" y="354164"/>
                </a:cubicBezTo>
                <a:lnTo>
                  <a:pt x="204470" y="357645"/>
                </a:lnTo>
                <a:lnTo>
                  <a:pt x="204470" y="386080"/>
                </a:lnTo>
                <a:lnTo>
                  <a:pt x="364612" y="386080"/>
                </a:lnTo>
                <a:cubicBezTo>
                  <a:pt x="372819" y="386080"/>
                  <a:pt x="379095" y="392409"/>
                  <a:pt x="379095" y="400685"/>
                </a:cubicBezTo>
                <a:cubicBezTo>
                  <a:pt x="379095" y="408961"/>
                  <a:pt x="372819" y="415290"/>
                  <a:pt x="364612" y="415290"/>
                </a:cubicBezTo>
                <a:lnTo>
                  <a:pt x="17023" y="415290"/>
                </a:lnTo>
                <a:cubicBezTo>
                  <a:pt x="8816" y="415290"/>
                  <a:pt x="2540" y="408961"/>
                  <a:pt x="2540" y="400685"/>
                </a:cubicBezTo>
                <a:cubicBezTo>
                  <a:pt x="2540" y="392409"/>
                  <a:pt x="8816" y="386080"/>
                  <a:pt x="17023" y="386080"/>
                </a:cubicBezTo>
                <a:lnTo>
                  <a:pt x="175260" y="386080"/>
                </a:lnTo>
                <a:lnTo>
                  <a:pt x="175260" y="356738"/>
                </a:lnTo>
                <a:lnTo>
                  <a:pt x="136160" y="349990"/>
                </a:lnTo>
                <a:cubicBezTo>
                  <a:pt x="86226" y="331694"/>
                  <a:pt x="51911" y="288398"/>
                  <a:pt x="48289" y="234776"/>
                </a:cubicBezTo>
                <a:cubicBezTo>
                  <a:pt x="22213" y="228013"/>
                  <a:pt x="2898" y="204342"/>
                  <a:pt x="2898" y="176324"/>
                </a:cubicBezTo>
                <a:cubicBezTo>
                  <a:pt x="2898" y="148305"/>
                  <a:pt x="22213" y="124634"/>
                  <a:pt x="47806" y="117871"/>
                </a:cubicBezTo>
                <a:lnTo>
                  <a:pt x="47806" y="81157"/>
                </a:lnTo>
                <a:lnTo>
                  <a:pt x="40563" y="81157"/>
                </a:lnTo>
                <a:cubicBezTo>
                  <a:pt x="18350" y="81157"/>
                  <a:pt x="0" y="62800"/>
                  <a:pt x="0" y="40579"/>
                </a:cubicBezTo>
                <a:cubicBezTo>
                  <a:pt x="0" y="18357"/>
                  <a:pt x="18350" y="0"/>
                  <a:pt x="40563" y="0"/>
                </a:cubicBezTo>
                <a:close/>
              </a:path>
            </a:pathLst>
          </a:custGeom>
          <a:solidFill>
            <a:sysClr val="window" lastClr="FFFFFF"/>
          </a:solidFill>
          <a:ln w="12700" cap="flat" cmpd="sng" algn="ctr">
            <a:noFill/>
            <a:prstDash val="solid"/>
            <a:miter lim="800000"/>
          </a:ln>
          <a:effectLst/>
          <a:extLst>
            <a:ext uri="{91240B29-F687-4F45-9708-019B960494DF}">
              <a14:hiddenLine xmlns:a14="http://schemas.microsoft.com/office/drawing/2010/main" w="12700">
                <a:solidFill>
                  <a:srgbClr val="1F74AD">
                    <a:shade val="50000"/>
                  </a:srgbClr>
                </a:solidFill>
                <a:prstDash val="solid"/>
                <a:miter lim="800000"/>
                <a:headEnd/>
                <a:tailEnd/>
              </a14:hiddenLine>
            </a:ext>
          </a:extLst>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lstStyle/>
          <a:p>
            <a:pPr algn="ctr"/>
            <a:endParaRPr lang="zh-CN" altLang="en-US"/>
          </a:p>
        </p:txBody>
      </p:sp>
      <p:sp>
        <p:nvSpPr>
          <p:cNvPr id="86" name="PA_ImportSvg_636766911470554120"/>
          <p:cNvSpPr/>
          <p:nvPr>
            <p:custDataLst>
              <p:tags r:id="rId13"/>
            </p:custDataLst>
          </p:nvPr>
        </p:nvSpPr>
        <p:spPr>
          <a:xfrm>
            <a:off x="5854189" y="4881988"/>
            <a:ext cx="331223" cy="369441"/>
          </a:xfrm>
          <a:custGeom>
            <a:avLst/>
            <a:gdLst/>
            <a:ahLst/>
            <a:cxnLst/>
            <a:rect l="l" t="t" r="r" b="b"/>
            <a:pathLst>
              <a:path w="10566400" h="11785601">
                <a:moveTo>
                  <a:pt x="9753600" y="11785602"/>
                </a:moveTo>
                <a:lnTo>
                  <a:pt x="812800" y="11785602"/>
                </a:lnTo>
                <a:cubicBezTo>
                  <a:pt x="364134" y="11785602"/>
                  <a:pt x="0" y="11421468"/>
                  <a:pt x="0" y="10972802"/>
                </a:cubicBezTo>
                <a:lnTo>
                  <a:pt x="0" y="2032002"/>
                </a:lnTo>
                <a:cubicBezTo>
                  <a:pt x="0" y="1582929"/>
                  <a:pt x="364134" y="1219202"/>
                  <a:pt x="812800" y="1219202"/>
                </a:cubicBezTo>
                <a:lnTo>
                  <a:pt x="1625600" y="1219202"/>
                </a:lnTo>
                <a:lnTo>
                  <a:pt x="1625600" y="1625602"/>
                </a:lnTo>
                <a:cubicBezTo>
                  <a:pt x="1625600" y="2299007"/>
                  <a:pt x="2171396" y="2844802"/>
                  <a:pt x="2844800" y="2844802"/>
                </a:cubicBezTo>
                <a:cubicBezTo>
                  <a:pt x="3517798" y="2844802"/>
                  <a:pt x="4064000" y="2299006"/>
                  <a:pt x="4064000" y="1625602"/>
                </a:cubicBezTo>
                <a:lnTo>
                  <a:pt x="4064000" y="1219202"/>
                </a:lnTo>
                <a:lnTo>
                  <a:pt x="6502400" y="1219202"/>
                </a:lnTo>
                <a:lnTo>
                  <a:pt x="6502400" y="1625602"/>
                </a:lnTo>
                <a:cubicBezTo>
                  <a:pt x="6502400" y="2299007"/>
                  <a:pt x="7048602" y="2844802"/>
                  <a:pt x="7721600" y="2844802"/>
                </a:cubicBezTo>
                <a:cubicBezTo>
                  <a:pt x="8394598" y="2844802"/>
                  <a:pt x="8940800" y="2299006"/>
                  <a:pt x="8940800" y="1625602"/>
                </a:cubicBezTo>
                <a:lnTo>
                  <a:pt x="8940800" y="1219202"/>
                </a:lnTo>
                <a:lnTo>
                  <a:pt x="9753600" y="1219202"/>
                </a:lnTo>
                <a:cubicBezTo>
                  <a:pt x="10202266" y="1219202"/>
                  <a:pt x="10566400" y="1582931"/>
                  <a:pt x="10566400" y="2032002"/>
                </a:cubicBezTo>
                <a:lnTo>
                  <a:pt x="10566400" y="10972802"/>
                </a:lnTo>
                <a:cubicBezTo>
                  <a:pt x="10566400" y="11421468"/>
                  <a:pt x="10202266" y="11785602"/>
                  <a:pt x="9753600" y="11785602"/>
                </a:cubicBezTo>
                <a:close/>
                <a:moveTo>
                  <a:pt x="9753600" y="4064002"/>
                </a:moveTo>
                <a:lnTo>
                  <a:pt x="812800" y="4064002"/>
                </a:lnTo>
                <a:lnTo>
                  <a:pt x="812800" y="10972802"/>
                </a:lnTo>
                <a:lnTo>
                  <a:pt x="9753600" y="10972802"/>
                </a:lnTo>
                <a:close/>
                <a:moveTo>
                  <a:pt x="2844800" y="6096002"/>
                </a:moveTo>
                <a:lnTo>
                  <a:pt x="1625600" y="6096002"/>
                </a:lnTo>
                <a:lnTo>
                  <a:pt x="1625600" y="4876802"/>
                </a:lnTo>
                <a:lnTo>
                  <a:pt x="2844800" y="4876802"/>
                </a:lnTo>
                <a:close/>
                <a:moveTo>
                  <a:pt x="2844800" y="8128002"/>
                </a:moveTo>
                <a:lnTo>
                  <a:pt x="1625600" y="8128002"/>
                </a:lnTo>
                <a:lnTo>
                  <a:pt x="1625600" y="6908802"/>
                </a:lnTo>
                <a:lnTo>
                  <a:pt x="2844800" y="6908802"/>
                </a:lnTo>
                <a:close/>
                <a:moveTo>
                  <a:pt x="2844800" y="10160002"/>
                </a:moveTo>
                <a:lnTo>
                  <a:pt x="1625600" y="10160002"/>
                </a:lnTo>
                <a:lnTo>
                  <a:pt x="1625600" y="8940802"/>
                </a:lnTo>
                <a:lnTo>
                  <a:pt x="2844800" y="8940802"/>
                </a:lnTo>
                <a:close/>
                <a:moveTo>
                  <a:pt x="4876800" y="6096002"/>
                </a:moveTo>
                <a:lnTo>
                  <a:pt x="3657600" y="6096002"/>
                </a:lnTo>
                <a:lnTo>
                  <a:pt x="3657600" y="4876802"/>
                </a:lnTo>
                <a:lnTo>
                  <a:pt x="4876800" y="4876802"/>
                </a:lnTo>
                <a:close/>
                <a:moveTo>
                  <a:pt x="4876800" y="8128002"/>
                </a:moveTo>
                <a:lnTo>
                  <a:pt x="3657600" y="8128002"/>
                </a:lnTo>
                <a:lnTo>
                  <a:pt x="3657600" y="6908802"/>
                </a:lnTo>
                <a:lnTo>
                  <a:pt x="4876800" y="6908802"/>
                </a:lnTo>
                <a:close/>
                <a:moveTo>
                  <a:pt x="4876800" y="10160002"/>
                </a:moveTo>
                <a:lnTo>
                  <a:pt x="3657600" y="10160002"/>
                </a:lnTo>
                <a:lnTo>
                  <a:pt x="3657600" y="8940802"/>
                </a:lnTo>
                <a:lnTo>
                  <a:pt x="4876800" y="8940802"/>
                </a:lnTo>
                <a:close/>
                <a:moveTo>
                  <a:pt x="6908800" y="6096002"/>
                </a:moveTo>
                <a:lnTo>
                  <a:pt x="5689600" y="6096002"/>
                </a:lnTo>
                <a:lnTo>
                  <a:pt x="5689600" y="4876802"/>
                </a:lnTo>
                <a:lnTo>
                  <a:pt x="6908800" y="4876802"/>
                </a:lnTo>
                <a:close/>
                <a:moveTo>
                  <a:pt x="6908800" y="8128002"/>
                </a:moveTo>
                <a:lnTo>
                  <a:pt x="5689600" y="8128002"/>
                </a:lnTo>
                <a:lnTo>
                  <a:pt x="5689600" y="6908802"/>
                </a:lnTo>
                <a:lnTo>
                  <a:pt x="6908800" y="6908802"/>
                </a:lnTo>
                <a:close/>
                <a:moveTo>
                  <a:pt x="6908800" y="10160002"/>
                </a:moveTo>
                <a:lnTo>
                  <a:pt x="5689600" y="10160002"/>
                </a:lnTo>
                <a:lnTo>
                  <a:pt x="5689600" y="8940802"/>
                </a:lnTo>
                <a:lnTo>
                  <a:pt x="6908800" y="8940802"/>
                </a:lnTo>
                <a:close/>
                <a:moveTo>
                  <a:pt x="8940800" y="6096002"/>
                </a:moveTo>
                <a:lnTo>
                  <a:pt x="7721600" y="6096002"/>
                </a:lnTo>
                <a:lnTo>
                  <a:pt x="7721600" y="4876802"/>
                </a:lnTo>
                <a:lnTo>
                  <a:pt x="8940800" y="4876802"/>
                </a:lnTo>
                <a:close/>
                <a:moveTo>
                  <a:pt x="8940800" y="8128002"/>
                </a:moveTo>
                <a:lnTo>
                  <a:pt x="7721600" y="8128002"/>
                </a:lnTo>
                <a:lnTo>
                  <a:pt x="7721600" y="6908802"/>
                </a:lnTo>
                <a:lnTo>
                  <a:pt x="8940800" y="6908802"/>
                </a:lnTo>
                <a:close/>
                <a:moveTo>
                  <a:pt x="8940800" y="10160002"/>
                </a:moveTo>
                <a:lnTo>
                  <a:pt x="7721600" y="10160002"/>
                </a:lnTo>
                <a:lnTo>
                  <a:pt x="7721600" y="8940802"/>
                </a:lnTo>
                <a:lnTo>
                  <a:pt x="8940800" y="8940802"/>
                </a:lnTo>
                <a:close/>
                <a:moveTo>
                  <a:pt x="7709002" y="2438402"/>
                </a:moveTo>
                <a:cubicBezTo>
                  <a:pt x="7266839" y="2438402"/>
                  <a:pt x="6908800" y="2079957"/>
                  <a:pt x="6908800" y="1638200"/>
                </a:cubicBezTo>
                <a:lnTo>
                  <a:pt x="6908800" y="800203"/>
                </a:lnTo>
                <a:cubicBezTo>
                  <a:pt x="6908800" y="358040"/>
                  <a:pt x="7266839" y="1"/>
                  <a:pt x="7709002" y="1"/>
                </a:cubicBezTo>
                <a:cubicBezTo>
                  <a:pt x="8151165" y="1"/>
                  <a:pt x="8509205" y="358040"/>
                  <a:pt x="8509205" y="800203"/>
                </a:cubicBezTo>
                <a:lnTo>
                  <a:pt x="8509205" y="1638200"/>
                </a:lnTo>
                <a:cubicBezTo>
                  <a:pt x="8509205" y="2079957"/>
                  <a:pt x="8151165" y="2438402"/>
                  <a:pt x="7709002" y="2438402"/>
                </a:cubicBezTo>
                <a:close/>
                <a:moveTo>
                  <a:pt x="2832202" y="2438402"/>
                </a:moveTo>
                <a:cubicBezTo>
                  <a:pt x="2390039" y="2438402"/>
                  <a:pt x="2032000" y="2079957"/>
                  <a:pt x="2032000" y="1638200"/>
                </a:cubicBezTo>
                <a:lnTo>
                  <a:pt x="2032000" y="800203"/>
                </a:lnTo>
                <a:cubicBezTo>
                  <a:pt x="2032000" y="358040"/>
                  <a:pt x="2390039" y="1"/>
                  <a:pt x="2832202" y="1"/>
                </a:cubicBezTo>
                <a:cubicBezTo>
                  <a:pt x="3274366" y="1"/>
                  <a:pt x="3632405" y="358040"/>
                  <a:pt x="3632405" y="800203"/>
                </a:cubicBezTo>
                <a:lnTo>
                  <a:pt x="3632405" y="1638200"/>
                </a:lnTo>
                <a:cubicBezTo>
                  <a:pt x="3632405" y="2079957"/>
                  <a:pt x="3273960" y="2438402"/>
                  <a:pt x="2832202" y="2438402"/>
                </a:cubicBezTo>
                <a:close/>
              </a:path>
            </a:pathLst>
          </a:custGeom>
          <a:solidFill>
            <a:sysClr val="window" lastClr="FFFFFF"/>
          </a:solidFill>
          <a:ln w="12700" cap="flat" cmpd="sng" algn="ctr">
            <a:no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p>
        </p:txBody>
      </p:sp>
      <p:sp>
        <p:nvSpPr>
          <p:cNvPr id="87" name="任意多边形 11"/>
          <p:cNvSpPr/>
          <p:nvPr>
            <p:custDataLst>
              <p:tags r:id="rId14"/>
            </p:custDataLst>
          </p:nvPr>
        </p:nvSpPr>
        <p:spPr bwMode="auto">
          <a:xfrm>
            <a:off x="7458084" y="3284637"/>
            <a:ext cx="331222" cy="356352"/>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ysClr val="window" lastClr="FFFFFF"/>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88" name="任意多边形 36"/>
          <p:cNvSpPr/>
          <p:nvPr>
            <p:custDataLst>
              <p:tags r:id="rId15"/>
            </p:custDataLst>
          </p:nvPr>
        </p:nvSpPr>
        <p:spPr bwMode="auto">
          <a:xfrm>
            <a:off x="5404099" y="1271861"/>
            <a:ext cx="1233765" cy="1233767"/>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A28268">
              <a:lumMod val="75000"/>
            </a:srgbClr>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89" name="任意多边形 37"/>
          <p:cNvSpPr/>
          <p:nvPr>
            <p:custDataLst>
              <p:tags r:id="rId16"/>
            </p:custDataLst>
          </p:nvPr>
        </p:nvSpPr>
        <p:spPr bwMode="auto">
          <a:xfrm>
            <a:off x="5404099" y="1232443"/>
            <a:ext cx="1233765" cy="1233767"/>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A28268"/>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90" name="任意多边形 10"/>
          <p:cNvSpPr/>
          <p:nvPr>
            <p:custDataLst>
              <p:tags r:id="rId17"/>
            </p:custDataLst>
          </p:nvPr>
        </p:nvSpPr>
        <p:spPr bwMode="auto">
          <a:xfrm>
            <a:off x="5886640" y="1651506"/>
            <a:ext cx="268682" cy="3956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ysClr val="window" lastClr="FFFFFF"/>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91" name="文本框 90"/>
          <p:cNvSpPr txBox="1"/>
          <p:nvPr>
            <p:custDataLst>
              <p:tags r:id="rId18"/>
            </p:custDataLst>
          </p:nvPr>
        </p:nvSpPr>
        <p:spPr bwMode="auto">
          <a:xfrm>
            <a:off x="392355" y="1897443"/>
            <a:ext cx="2703457" cy="747395"/>
          </a:xfrm>
          <a:prstGeom prst="rect">
            <a:avLst/>
          </a:prstGeom>
          <a:noFill/>
        </p:spPr>
        <p:txBody>
          <a:bodyPr wrap="square" lIns="90000" tIns="46800" rIns="90000" bIns="0" anchor="b">
            <a:spAutoFit/>
          </a:bodyPr>
          <a:lstStyle/>
          <a:p>
            <a:pPr algn="r" latinLnBrk="0">
              <a:lnSpc>
                <a:spcPct val="120000"/>
              </a:lnSpc>
            </a:pPr>
            <a:r>
              <a:rPr lang="zh-CN" altLang="en-US" sz="1900" b="1" spc="300" dirty="0">
                <a:solidFill>
                  <a:srgbClr val="A28268"/>
                </a:solidFill>
                <a:effectLst/>
                <a:latin typeface="微软雅黑" panose="020B0503020204020204" pitchFamily="34" charset="-122"/>
                <a:ea typeface="微软雅黑" panose="020B0503020204020204" pitchFamily="34" charset="-122"/>
                <a:cs typeface="+mj-cs"/>
              </a:rPr>
              <a:t>（1）与建筑物及场地环境有关的条件。</a:t>
            </a:r>
          </a:p>
        </p:txBody>
      </p:sp>
      <p:sp>
        <p:nvSpPr>
          <p:cNvPr id="92" name="文本框 91"/>
          <p:cNvSpPr txBox="1"/>
          <p:nvPr>
            <p:custDataLst>
              <p:tags r:id="rId19"/>
            </p:custDataLst>
          </p:nvPr>
        </p:nvSpPr>
        <p:spPr bwMode="auto">
          <a:xfrm>
            <a:off x="392355" y="2675478"/>
            <a:ext cx="2703456" cy="1373505"/>
          </a:xfrm>
          <a:prstGeom prst="rect">
            <a:avLst/>
          </a:prstGeom>
          <a:noFill/>
        </p:spPr>
        <p:txBody>
          <a:bodyPr wrap="square" lIns="90000" tIns="0" rIns="90000" bIns="46800">
            <a:spAutoFit/>
          </a:bodyPr>
          <a:lstStyle/>
          <a:p>
            <a:pPr algn="r" latinLnBrk="0">
              <a:lnSpc>
                <a:spcPct val="120000"/>
              </a:lnSpc>
            </a:pPr>
            <a:r>
              <a:rPr lang="zh-CN" altLang="en-US" sz="1200" b="0" spc="150" dirty="0">
                <a:solidFill>
                  <a:srgbClr val="000000">
                    <a:lumMod val="85000"/>
                    <a:lumOff val="15000"/>
                  </a:srgbClr>
                </a:solidFill>
                <a:effectLst/>
                <a:latin typeface="微软雅黑" panose="020B0503020204020204" pitchFamily="34" charset="-122"/>
                <a:ea typeface="微软雅黑" panose="020B0503020204020204" pitchFamily="34" charset="-122"/>
                <a:cs typeface="微软雅黑" panose="020B0503020204020204" pitchFamily="34" charset="-122"/>
              </a:rPr>
              <a:t>为了保护基础不受人类和生物活动的影响，基础应埋置在地表以下，其最小埋深为0.5m，且基础顶面至少应低于设计地面0.1m，同时又要便于建筑物周围排水的</a:t>
            </a:r>
          </a:p>
          <a:p>
            <a:pPr algn="r" latinLnBrk="0">
              <a:lnSpc>
                <a:spcPct val="120000"/>
              </a:lnSpc>
            </a:pPr>
            <a:r>
              <a:rPr lang="zh-CN" altLang="en-US" sz="1200" b="0" spc="150" dirty="0">
                <a:solidFill>
                  <a:srgbClr val="000000">
                    <a:lumMod val="85000"/>
                    <a:lumOff val="15000"/>
                  </a:srgbClr>
                </a:solidFill>
                <a:effectLst/>
                <a:latin typeface="微软雅黑" panose="020B0503020204020204" pitchFamily="34" charset="-122"/>
                <a:ea typeface="微软雅黑" panose="020B0503020204020204" pitchFamily="34" charset="-122"/>
                <a:cs typeface="微软雅黑" panose="020B0503020204020204" pitchFamily="34" charset="-122"/>
              </a:rPr>
              <a:t>布置。</a:t>
            </a:r>
          </a:p>
        </p:txBody>
      </p:sp>
      <p:sp>
        <p:nvSpPr>
          <p:cNvPr id="93" name="文本框 92"/>
          <p:cNvSpPr txBox="1"/>
          <p:nvPr>
            <p:custDataLst>
              <p:tags r:id="rId20"/>
            </p:custDataLst>
          </p:nvPr>
        </p:nvSpPr>
        <p:spPr bwMode="auto">
          <a:xfrm>
            <a:off x="421077" y="4395324"/>
            <a:ext cx="2703457" cy="747395"/>
          </a:xfrm>
          <a:prstGeom prst="rect">
            <a:avLst/>
          </a:prstGeom>
          <a:noFill/>
        </p:spPr>
        <p:txBody>
          <a:bodyPr wrap="square" lIns="90000" tIns="46800" rIns="90000" bIns="0" anchor="b">
            <a:spAutoFit/>
          </a:bodyPr>
          <a:lstStyle/>
          <a:p>
            <a:pPr algn="r" latinLnBrk="0">
              <a:lnSpc>
                <a:spcPct val="120000"/>
              </a:lnSpc>
            </a:pPr>
            <a:r>
              <a:rPr lang="zh-CN" altLang="en-US" sz="1900" b="1" spc="300" dirty="0">
                <a:solidFill>
                  <a:srgbClr val="7F9578"/>
                </a:solidFill>
                <a:effectLst/>
                <a:latin typeface="微软雅黑" panose="020B0503020204020204" pitchFamily="34" charset="-122"/>
                <a:ea typeface="微软雅黑" panose="020B0503020204020204" pitchFamily="34" charset="-122"/>
                <a:cs typeface="+mj-cs"/>
              </a:rPr>
              <a:t>（2）土层的性质和分布。</a:t>
            </a:r>
          </a:p>
        </p:txBody>
      </p:sp>
      <p:sp>
        <p:nvSpPr>
          <p:cNvPr id="94" name="文本框 93"/>
          <p:cNvSpPr txBox="1"/>
          <p:nvPr>
            <p:custDataLst>
              <p:tags r:id="rId21"/>
            </p:custDataLst>
          </p:nvPr>
        </p:nvSpPr>
        <p:spPr bwMode="auto">
          <a:xfrm>
            <a:off x="421077" y="5170819"/>
            <a:ext cx="2703456" cy="488315"/>
          </a:xfrm>
          <a:prstGeom prst="rect">
            <a:avLst/>
          </a:prstGeom>
          <a:noFill/>
        </p:spPr>
        <p:txBody>
          <a:bodyPr wrap="square" lIns="90000" tIns="0" rIns="90000" bIns="46800">
            <a:spAutoFit/>
          </a:bodyPr>
          <a:lstStyle/>
          <a:p>
            <a:pPr algn="r" latinLnBrk="0">
              <a:lnSpc>
                <a:spcPct val="120000"/>
              </a:lnSpc>
            </a:pPr>
            <a:r>
              <a:rPr lang="zh-CN" altLang="en-US" sz="1200" b="0" spc="150">
                <a:solidFill>
                  <a:srgbClr val="000000">
                    <a:lumMod val="85000"/>
                    <a:lumOff val="15000"/>
                  </a:srgbClr>
                </a:solidFill>
                <a:effectLst/>
                <a:latin typeface="微软雅黑" panose="020B0503020204020204" pitchFamily="34" charset="-122"/>
                <a:ea typeface="微软雅黑" panose="020B0503020204020204" pitchFamily="34" charset="-122"/>
                <a:cs typeface="微软雅黑" panose="020B0503020204020204" pitchFamily="34" charset="-122"/>
              </a:rPr>
              <a:t>直接支承基础的土层称为持力层，在持力层下方的土层称为下卧层。</a:t>
            </a:r>
          </a:p>
        </p:txBody>
      </p:sp>
      <p:sp>
        <p:nvSpPr>
          <p:cNvPr id="97" name="文本框 96"/>
          <p:cNvSpPr txBox="1"/>
          <p:nvPr>
            <p:custDataLst>
              <p:tags r:id="rId22"/>
            </p:custDataLst>
          </p:nvPr>
        </p:nvSpPr>
        <p:spPr bwMode="auto">
          <a:xfrm>
            <a:off x="9033472" y="2247963"/>
            <a:ext cx="2703457" cy="396875"/>
          </a:xfrm>
          <a:prstGeom prst="rect">
            <a:avLst/>
          </a:prstGeom>
          <a:noFill/>
        </p:spPr>
        <p:txBody>
          <a:bodyPr wrap="square" lIns="90000" tIns="46800" rIns="90000" bIns="0" anchor="b">
            <a:spAutoFit/>
          </a:bodyPr>
          <a:lstStyle/>
          <a:p>
            <a:pPr latinLnBrk="0">
              <a:lnSpc>
                <a:spcPct val="120000"/>
              </a:lnSpc>
            </a:pPr>
            <a:r>
              <a:rPr lang="zh-CN" altLang="en-US" sz="1900" b="1" spc="300" dirty="0">
                <a:solidFill>
                  <a:srgbClr val="96886D"/>
                </a:solidFill>
                <a:effectLst/>
                <a:latin typeface="微软雅黑" panose="020B0503020204020204" pitchFamily="34" charset="-122"/>
                <a:ea typeface="微软雅黑" panose="020B0503020204020204" pitchFamily="34" charset="-122"/>
                <a:cs typeface="+mj-cs"/>
              </a:rPr>
              <a:t>（3）地下水条件。</a:t>
            </a:r>
          </a:p>
        </p:txBody>
      </p:sp>
      <p:sp>
        <p:nvSpPr>
          <p:cNvPr id="98" name="文本框 97"/>
          <p:cNvSpPr txBox="1"/>
          <p:nvPr>
            <p:custDataLst>
              <p:tags r:id="rId23"/>
            </p:custDataLst>
          </p:nvPr>
        </p:nvSpPr>
        <p:spPr bwMode="auto">
          <a:xfrm>
            <a:off x="9033472" y="2675478"/>
            <a:ext cx="2703456" cy="930910"/>
          </a:xfrm>
          <a:prstGeom prst="rect">
            <a:avLst/>
          </a:prstGeom>
          <a:noFill/>
        </p:spPr>
        <p:txBody>
          <a:bodyPr wrap="square" lIns="90000" tIns="0" rIns="90000" bIns="46800">
            <a:spAutoFit/>
          </a:bodyPr>
          <a:lstStyle/>
          <a:p>
            <a:pPr latinLnBrk="0">
              <a:lnSpc>
                <a:spcPct val="120000"/>
              </a:lnSpc>
            </a:pPr>
            <a:r>
              <a:rPr lang="zh-CN" altLang="en-US" sz="1200" b="0" spc="150" dirty="0">
                <a:solidFill>
                  <a:srgbClr val="000000">
                    <a:lumMod val="85000"/>
                    <a:lumOff val="15000"/>
                  </a:srgbClr>
                </a:solidFill>
                <a:effectLst/>
                <a:latin typeface="微软雅黑" panose="020B0503020204020204" pitchFamily="34" charset="-122"/>
                <a:ea typeface="微软雅黑" panose="020B0503020204020204" pitchFamily="34" charset="-122"/>
                <a:cs typeface="微软雅黑" panose="020B0503020204020204" pitchFamily="34" charset="-122"/>
              </a:rPr>
              <a:t>有地下水存在时，基础应尽量埋置于地下水位以上，以避免地下水对基坑开挖、基础施工和使用期间的影响。</a:t>
            </a:r>
          </a:p>
        </p:txBody>
      </p:sp>
      <p:sp>
        <p:nvSpPr>
          <p:cNvPr id="99" name="文本框 98"/>
          <p:cNvSpPr txBox="1"/>
          <p:nvPr>
            <p:custDataLst>
              <p:tags r:id="rId24"/>
            </p:custDataLst>
          </p:nvPr>
        </p:nvSpPr>
        <p:spPr bwMode="auto">
          <a:xfrm>
            <a:off x="9062194" y="3953364"/>
            <a:ext cx="2703457" cy="396875"/>
          </a:xfrm>
          <a:prstGeom prst="rect">
            <a:avLst/>
          </a:prstGeom>
          <a:noFill/>
        </p:spPr>
        <p:txBody>
          <a:bodyPr wrap="square" lIns="90000" tIns="46800" rIns="90000" bIns="0" anchor="b">
            <a:spAutoFit/>
          </a:bodyPr>
          <a:lstStyle/>
          <a:p>
            <a:pPr latinLnBrk="0">
              <a:lnSpc>
                <a:spcPct val="120000"/>
              </a:lnSpc>
            </a:pPr>
            <a:r>
              <a:rPr lang="zh-CN" altLang="en-US" sz="1900" b="1" spc="300" dirty="0">
                <a:solidFill>
                  <a:srgbClr val="8B8F72"/>
                </a:solidFill>
                <a:effectLst/>
                <a:latin typeface="微软雅黑" panose="020B0503020204020204" pitchFamily="34" charset="-122"/>
                <a:ea typeface="微软雅黑" panose="020B0503020204020204" pitchFamily="34" charset="-122"/>
                <a:cs typeface="+mj-cs"/>
              </a:rPr>
              <a:t>（4）土的冻胀影响。</a:t>
            </a:r>
          </a:p>
        </p:txBody>
      </p:sp>
      <p:sp>
        <p:nvSpPr>
          <p:cNvPr id="100" name="文本框 99"/>
          <p:cNvSpPr txBox="1"/>
          <p:nvPr>
            <p:custDataLst>
              <p:tags r:id="rId25"/>
            </p:custDataLst>
          </p:nvPr>
        </p:nvSpPr>
        <p:spPr bwMode="auto">
          <a:xfrm>
            <a:off x="9062194" y="4378339"/>
            <a:ext cx="2703456" cy="1151890"/>
          </a:xfrm>
          <a:prstGeom prst="rect">
            <a:avLst/>
          </a:prstGeom>
          <a:noFill/>
        </p:spPr>
        <p:txBody>
          <a:bodyPr wrap="square" lIns="90000" tIns="0" rIns="90000" bIns="46800">
            <a:spAutoFit/>
          </a:bodyPr>
          <a:lstStyle/>
          <a:p>
            <a:pPr latinLnBrk="0">
              <a:lnSpc>
                <a:spcPct val="120000"/>
              </a:lnSpc>
            </a:pPr>
            <a:r>
              <a:rPr lang="zh-CN" altLang="en-US" sz="1200" b="0" kern="0">
                <a:solidFill>
                  <a:srgbClr val="000000">
                    <a:lumMod val="85000"/>
                    <a:lumOff val="15000"/>
                  </a:srgbClr>
                </a:solidFill>
                <a:effectLst/>
                <a:uFillTx/>
                <a:latin typeface="微软雅黑" panose="020B0503020204020204" pitchFamily="34" charset="-122"/>
                <a:ea typeface="微软雅黑" panose="020B0503020204020204" pitchFamily="34" charset="-122"/>
                <a:cs typeface="微软雅黑" panose="020B0503020204020204" pitchFamily="34" charset="-122"/>
              </a:rPr>
              <a:t>地面以下一定深度的地层温度，随大气温度而变化。当地层温度降至摄氏零度以下时，土中部分孔隙水将冻结而形成冻土。冻土可分为季节性冻土和多年冻土两类。</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13" r:link="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userDrawn="1">
            <p:custDataLst>
              <p:tags r:id="rId3"/>
            </p:custDataLst>
          </p:nvPr>
        </p:nvSpPr>
        <p:spPr>
          <a:xfrm>
            <a:off x="291636" y="0"/>
            <a:ext cx="11608728" cy="68580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5" name="矩形 14"/>
          <p:cNvSpPr/>
          <p:nvPr>
            <p:custDataLst>
              <p:tags r:id="rId4"/>
            </p:custDataLst>
          </p:nvPr>
        </p:nvSpPr>
        <p:spPr>
          <a:xfrm>
            <a:off x="0" y="3276600"/>
            <a:ext cx="12192000" cy="3581400"/>
          </a:xfrm>
          <a:prstGeom prst="rect">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32" name="文本框 31"/>
          <p:cNvSpPr txBox="1"/>
          <p:nvPr>
            <p:custDataLst>
              <p:tags r:id="rId5"/>
            </p:custDataLst>
          </p:nvPr>
        </p:nvSpPr>
        <p:spPr>
          <a:xfrm>
            <a:off x="672706" y="4092621"/>
            <a:ext cx="10852150" cy="2249478"/>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lvl="0" indent="0" algn="l" fontAlgn="ctr">
              <a:lnSpc>
                <a:spcPct val="130000"/>
              </a:lnSpc>
              <a:spcBef>
                <a:spcPts val="1000"/>
              </a:spcBef>
              <a:spcAft>
                <a:spcPts val="0"/>
              </a:spcAft>
              <a:buClr>
                <a:schemeClr val="tx1">
                  <a:lumMod val="75000"/>
                  <a:lumOff val="25000"/>
                </a:schemeClr>
              </a:buClr>
              <a:buSzPct val="100000"/>
              <a:buNone/>
            </a:pPr>
            <a:r>
              <a:rPr lang="en-US" altLang="zh-CN" sz="1800" dirty="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800" dirty="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条形基础</a:t>
            </a:r>
          </a:p>
          <a:p>
            <a:pPr marL="508000" lvl="1" indent="-222250" algn="l" fontAlgn="ctr">
              <a:lnSpc>
                <a:spcPct val="130000"/>
              </a:lnSpc>
              <a:spcBef>
                <a:spcPts val="0"/>
              </a:spcBef>
              <a:spcAft>
                <a:spcPts val="0"/>
              </a:spcAft>
              <a:buSzPct val="100000"/>
              <a:buFont typeface="Arial" panose="020B0604020202020204" pitchFamily="34" charset="0"/>
              <a:buChar char="○"/>
            </a:pPr>
            <a:r>
              <a:rPr lang="zh-CN" altLang="en-US" dirty="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基础沿轴线长度设置，多做成长条形，这种基础称条形基础或带形基础，条形基础分墙下条形基础和柱下条形基础，条形基础的整体性和抗弯能力良好。</a:t>
            </a:r>
          </a:p>
          <a:p>
            <a:pPr marL="508000" lvl="1" indent="-222250" algn="l" fontAlgn="ctr">
              <a:lnSpc>
                <a:spcPct val="130000"/>
              </a:lnSpc>
              <a:spcBef>
                <a:spcPts val="0"/>
              </a:spcBef>
              <a:spcAft>
                <a:spcPts val="0"/>
              </a:spcAft>
              <a:buSzPct val="100000"/>
              <a:buFont typeface="Arial" panose="020B0604020202020204" pitchFamily="34" charset="0"/>
              <a:buChar char="○"/>
            </a:pPr>
            <a:r>
              <a:rPr lang="zh-CN" altLang="en-US" dirty="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条形基础的截面采用梯形截面，基础的边缘高度，一般不小于200mm，坡度 ≤ 1 : 3。基础高度小于250mm 时，可做成等厚度板；基础下的垫层厚度一般为100 mm；混凝土强度等级不宜低于C15。（图3-2-2）</a:t>
            </a:r>
          </a:p>
        </p:txBody>
      </p:sp>
      <p:grpSp>
        <p:nvGrpSpPr>
          <p:cNvPr id="53" name="组合 52"/>
          <p:cNvGrpSpPr>
            <a:grpSpLocks noChangeAspect="1"/>
          </p:cNvGrpSpPr>
          <p:nvPr>
            <p:custDataLst>
              <p:tags r:id="rId6"/>
            </p:custDataLst>
          </p:nvPr>
        </p:nvGrpSpPr>
        <p:grpSpPr>
          <a:xfrm rot="10800000">
            <a:off x="781443" y="905123"/>
            <a:ext cx="544546" cy="475173"/>
            <a:chOff x="3213087" y="1347855"/>
            <a:chExt cx="723913" cy="631688"/>
          </a:xfrm>
          <a:solidFill>
            <a:schemeClr val="bg1">
              <a:lumMod val="65000"/>
              <a:alpha val="50000"/>
            </a:schemeClr>
          </a:solidFill>
        </p:grpSpPr>
        <p:sp>
          <p:nvSpPr>
            <p:cNvPr id="54" name="任意多边形: 形状 53"/>
            <p:cNvSpPr>
              <a:spLocks noChangeAspect="1"/>
            </p:cNvSpPr>
            <p:nvPr>
              <p:custDataLst>
                <p:tags r:id="rId10"/>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lt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5" name="任意多边形: 形状 54"/>
            <p:cNvSpPr>
              <a:spLocks noChangeAspect="1"/>
            </p:cNvSpPr>
            <p:nvPr>
              <p:custDataLst>
                <p:tags r:id="rId11"/>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lt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58" name="文本框 57"/>
          <p:cNvSpPr txBox="1"/>
          <p:nvPr>
            <p:custDataLst>
              <p:tags r:id="rId7"/>
            </p:custDataLst>
          </p:nvPr>
        </p:nvSpPr>
        <p:spPr>
          <a:xfrm>
            <a:off x="667144" y="1590519"/>
            <a:ext cx="3632200" cy="1183640"/>
          </a:xfrm>
          <a:prstGeom prst="rect">
            <a:avLst/>
          </a:prstGeom>
          <a:noFill/>
        </p:spPr>
        <p:txBody>
          <a:bodyPr wrap="square" lIns="101600" tIns="38100" rIns="63500" bIns="38100" rtlCol="0" anchor="b" anchorCtr="0">
            <a:noAutofit/>
          </a:bodyPr>
          <a:lstStyle/>
          <a:p>
            <a:pPr marL="0" indent="0" algn="l" fontAlgn="auto">
              <a:lnSpc>
                <a:spcPct val="100000"/>
              </a:lnSpc>
              <a:spcBef>
                <a:spcPts val="0"/>
              </a:spcBef>
              <a:spcAft>
                <a:spcPts val="0"/>
              </a:spcAft>
              <a:buSzPct val="100000"/>
              <a:buNone/>
            </a:pPr>
            <a:r>
              <a:rPr lang="zh-CN" altLang="en-US" sz="3600" b="1" spc="300" dirty="0">
                <a:solidFill>
                  <a:schemeClr val="accent1"/>
                </a:solidFill>
                <a:latin typeface="微软雅黑" panose="020B0503020204020204" pitchFamily="34" charset="-122"/>
                <a:ea typeface="微软雅黑" panose="020B0503020204020204" pitchFamily="34" charset="-122"/>
              </a:rPr>
              <a:t>三、基础的构造形式</a:t>
            </a:r>
          </a:p>
        </p:txBody>
      </p:sp>
      <p:sp>
        <p:nvSpPr>
          <p:cNvPr id="23" name="矩形 22"/>
          <p:cNvSpPr/>
          <p:nvPr>
            <p:custDataLst>
              <p:tags r:id="rId8"/>
            </p:custDataLst>
          </p:nvPr>
        </p:nvSpPr>
        <p:spPr>
          <a:xfrm>
            <a:off x="5104547" y="651178"/>
            <a:ext cx="6306010" cy="3130806"/>
          </a:xfrm>
          <a:prstGeom prst="rect">
            <a:avLst/>
          </a:prstGeom>
          <a:solidFill>
            <a:schemeClr val="l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pic>
        <p:nvPicPr>
          <p:cNvPr id="57" name="图片 56"/>
          <p:cNvPicPr/>
          <p:nvPr>
            <p:custDataLst>
              <p:tags r:id="rId9"/>
            </p:custDataLst>
          </p:nvPr>
        </p:nvPicPr>
        <p:blipFill rotWithShape="1">
          <a:blip r:embed="rId15"/>
          <a:srcRect t="2507" b="2507"/>
          <a:stretch>
            <a:fillRect/>
          </a:stretch>
        </p:blipFill>
        <p:spPr>
          <a:xfrm>
            <a:off x="4969269" y="515901"/>
            <a:ext cx="6331372" cy="3165687"/>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a:t>单元二    建筑结构施工图识读</a:t>
            </a:r>
          </a:p>
        </p:txBody>
      </p:sp>
      <p:sp>
        <p:nvSpPr>
          <p:cNvPr id="3" name="文本占位符 2"/>
          <p:cNvSpPr>
            <a:spLocks noGrp="1"/>
          </p:cNvSpPr>
          <p:nvPr>
            <p:ph type="body" idx="1"/>
          </p:nvPr>
        </p:nvSpPr>
        <p:spPr>
          <a:xfrm>
            <a:off x="669925" y="3076575"/>
            <a:ext cx="6623685" cy="829945"/>
          </a:xfrm>
        </p:spPr>
        <p:txBody>
          <a:bodyPr wrap="square">
            <a:spAutoFit/>
          </a:bodyPr>
          <a:lstStyle/>
          <a:p>
            <a:r>
              <a:rPr lang="zh-CN" altLang="zh-CN" sz="1600" smtClean="0">
                <a:solidFill>
                  <a:schemeClr val="tx1">
                    <a:lumMod val="85000"/>
                    <a:lumOff val="15000"/>
                  </a:schemeClr>
                </a:solidFill>
                <a:latin typeface="宋体" panose="02010600030101010101" pitchFamily="2" charset="-122"/>
                <a:ea typeface="宋体" panose="02010600030101010101" pitchFamily="2" charset="-122"/>
                <a:sym typeface="+mn-ea"/>
              </a:rPr>
              <a:t>本单元以实际钢筋混凝土框架结构工程案例为依托，对框架结构整套结构施工图的图示内容、识读步骤、识读要点等进行分析。</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2" name="图片 11"/>
          <p:cNvPicPr/>
          <p:nvPr userDrawn="1">
            <p:custDataLst>
              <p:tags r:id="rId2"/>
            </p:custDataLst>
          </p:nvPr>
        </p:nvPicPr>
        <p:blipFill>
          <a:blip r:embed="rId11" r:link="rId1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p:cNvSpPr/>
          <p:nvPr userDrawn="1">
            <p:custDataLst>
              <p:tags r:id="rId3"/>
            </p:custDataLst>
          </p:nvPr>
        </p:nvSpPr>
        <p:spPr>
          <a:xfrm>
            <a:off x="291636" y="0"/>
            <a:ext cx="11608728" cy="68580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 name="矩形 1"/>
          <p:cNvSpPr/>
          <p:nvPr>
            <p:custDataLst>
              <p:tags r:id="rId4"/>
            </p:custDataLst>
          </p:nvPr>
        </p:nvSpPr>
        <p:spPr>
          <a:xfrm>
            <a:off x="680396" y="340823"/>
            <a:ext cx="2546430" cy="2496274"/>
          </a:xfrm>
          <a:prstGeom prst="rect">
            <a:avLst/>
          </a:prstGeom>
          <a:solidFill>
            <a:schemeClr val="lt1"/>
          </a:solidFill>
          <a:ln w="3175">
            <a:solidFill>
              <a:schemeClr val="accent1"/>
            </a:solidFill>
          </a:ln>
          <a:effectLst>
            <a:outerShdw blurRad="508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4" name="直接连接符 3"/>
          <p:cNvCxnSpPr/>
          <p:nvPr>
            <p:custDataLst>
              <p:tags r:id="rId5"/>
            </p:custDataLst>
          </p:nvPr>
        </p:nvCxnSpPr>
        <p:spPr>
          <a:xfrm>
            <a:off x="3505228" y="2444189"/>
            <a:ext cx="7924864"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Object 901"/>
          <p:cNvSpPr txBox="1"/>
          <p:nvPr>
            <p:custDataLst>
              <p:tags r:id="rId6"/>
            </p:custDataLst>
          </p:nvPr>
        </p:nvSpPr>
        <p:spPr>
          <a:xfrm>
            <a:off x="3505200" y="927000"/>
            <a:ext cx="7924864" cy="789305"/>
          </a:xfrm>
          <a:prstGeom prst="rect">
            <a:avLst/>
          </a:prstGeom>
        </p:spPr>
        <p:txBody>
          <a:bodyPr vert="horz" lIns="63500" tIns="25400" rIns="63500" bIns="25400" rtlCol="0" anchor="b" anchorCtr="0">
            <a:normAutofit/>
          </a:bodyPr>
          <a:lstStyle/>
          <a:p>
            <a:pPr marL="0" indent="0" algn="l" fontAlgn="auto">
              <a:lnSpc>
                <a:spcPct val="100000"/>
              </a:lnSpc>
              <a:spcBef>
                <a:spcPts val="0"/>
              </a:spcBef>
              <a:spcAft>
                <a:spcPts val="0"/>
              </a:spcAft>
              <a:buSzPct val="100000"/>
              <a:buNone/>
            </a:pPr>
            <a:r>
              <a:rPr lang="zh-CN" altLang="en-US" sz="4300" b="1" i="0" spc="320" dirty="0">
                <a:solidFill>
                  <a:schemeClr val="accent1"/>
                </a:solidFill>
                <a:latin typeface="微软雅黑" panose="020B0503020204020204" pitchFamily="34" charset="-122"/>
                <a:ea typeface="微软雅黑" panose="020B0503020204020204" pitchFamily="34" charset="-122"/>
              </a:rPr>
              <a:t>三、基础的构造形式</a:t>
            </a:r>
          </a:p>
        </p:txBody>
      </p:sp>
      <p:sp>
        <p:nvSpPr>
          <p:cNvPr id="8" name="Object 902"/>
          <p:cNvSpPr txBox="1"/>
          <p:nvPr>
            <p:custDataLst>
              <p:tags r:id="rId7"/>
            </p:custDataLst>
          </p:nvPr>
        </p:nvSpPr>
        <p:spPr>
          <a:xfrm>
            <a:off x="3505200" y="1741705"/>
            <a:ext cx="7924864" cy="397675"/>
          </a:xfrm>
          <a:prstGeom prst="rect">
            <a:avLst/>
          </a:prstGeom>
        </p:spPr>
        <p:txBody>
          <a:bodyPr vert="horz" lIns="63500" tIns="25400" rIns="63500" bIns="25400" rtlCol="0" anchor="t" anchorCtr="0">
            <a:normAutofit/>
          </a:bodyPr>
          <a:lstStyle/>
          <a:p>
            <a:pPr marL="0" indent="0" algn="l" fontAlgn="auto">
              <a:lnSpc>
                <a:spcPct val="100000"/>
              </a:lnSpc>
              <a:spcBef>
                <a:spcPts val="0"/>
              </a:spcBef>
              <a:spcAft>
                <a:spcPts val="0"/>
              </a:spcAft>
              <a:buSzPct val="100000"/>
            </a:pPr>
            <a:r>
              <a:rPr lang="zh-CN" altLang="en-US" sz="2200" spc="8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2.独立基础</a:t>
            </a:r>
          </a:p>
        </p:txBody>
      </p:sp>
      <p:sp>
        <p:nvSpPr>
          <p:cNvPr id="11" name="Title 6"/>
          <p:cNvSpPr txBox="1"/>
          <p:nvPr>
            <p:custDataLst>
              <p:tags r:id="rId8"/>
            </p:custDataLst>
          </p:nvPr>
        </p:nvSpPr>
        <p:spPr>
          <a:xfrm>
            <a:off x="762000" y="3199950"/>
            <a:ext cx="10820476" cy="3188246"/>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当建筑物上部结构采用框架结构或单层排架及门架结构承重时，其基础常采用方形或矩形的单独基础，这种基础称独立基础。</a:t>
            </a: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独立基础是柱下基础的基本形式，可采用坡形基础和阶梯形基础。当柱采用预制构件时，则基础做成杯口形，然后将柱子插入，并嵌固在杯口内，故称杯形基础，如图3-2-3 所示。</a:t>
            </a: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阶梯形基础每阶高度一般为300 ～ 500mm， 当基础高度大于600mm 而小于900mm 时，阶梯形基础分为二级；当基础高度大于900mm 时，则分为三级。当采用坡形基础时，其顶部每边应沿柱边放出50mm。由于阶梯形基础的施工质量较易保证，宜优先考虑采用。</a:t>
            </a: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独立基础的混凝土强度等级不低于C20；基础垫层混凝土强度不低于C10，垫层的厚度不小于70mm；独立钢筋混凝土基础的受力钢筋应双向布置，底板受力钢筋的最小直径不宜小于10mm，间距不宜大于200mm 和小于100mm，当有垫层时，混凝土的保护层厚度不宜小于40mm，无垫层时不宜小于70mm。</a:t>
            </a:r>
          </a:p>
        </p:txBody>
      </p:sp>
      <p:pic>
        <p:nvPicPr>
          <p:cNvPr id="9" name="图片 8"/>
          <p:cNvPicPr>
            <a:picLocks noChangeAspect="1"/>
          </p:cNvPicPr>
          <p:nvPr>
            <p:custDataLst>
              <p:tags r:id="rId9"/>
            </p:custDataLst>
          </p:nvPr>
        </p:nvPicPr>
        <p:blipFill rotWithShape="1">
          <a:blip r:embed="rId13"/>
          <a:srcRect l="1251" t="-16047" r="-2053" b="-21831"/>
          <a:stretch>
            <a:fillRect/>
          </a:stretch>
        </p:blipFill>
        <p:spPr>
          <a:xfrm>
            <a:off x="810601" y="445951"/>
            <a:ext cx="2286013" cy="2286013"/>
          </a:xfrm>
          <a:custGeom>
            <a:avLst/>
            <a:gdLst/>
            <a:ahLst/>
            <a:cxnLst>
              <a:cxn ang="3">
                <a:pos x="hc" y="t"/>
              </a:cxn>
              <a:cxn ang="cd2">
                <a:pos x="l" y="vc"/>
              </a:cxn>
              <a:cxn ang="cd4">
                <a:pos x="hc" y="b"/>
              </a:cxn>
              <a:cxn ang="0">
                <a:pos x="r" y="vc"/>
              </a:cxn>
            </a:cxnLst>
            <a:rect l="l" t="t" r="r" b="b"/>
            <a:pathLst>
              <a:path w="3600" h="3600">
                <a:moveTo>
                  <a:pt x="0" y="0"/>
                </a:moveTo>
                <a:lnTo>
                  <a:pt x="3600" y="0"/>
                </a:lnTo>
                <a:lnTo>
                  <a:pt x="3600" y="3600"/>
                </a:lnTo>
                <a:lnTo>
                  <a:pt x="0" y="3600"/>
                </a:lnTo>
                <a:lnTo>
                  <a:pt x="0" y="0"/>
                </a:lnTo>
                <a:close/>
              </a:path>
            </a:pathLst>
          </a:custGeom>
        </p:spPr>
      </p:pic>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8" r:link="rId9">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userDrawn="1">
            <p:custDataLst>
              <p:tags r:id="rId3"/>
            </p:custDataLst>
          </p:nvPr>
        </p:nvSpPr>
        <p:spPr>
          <a:xfrm>
            <a:off x="292075" y="303809"/>
            <a:ext cx="11607851" cy="6250382"/>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4"/>
            </p:custDataLst>
          </p:nvPr>
        </p:nvSpPr>
        <p:spPr>
          <a:xfrm>
            <a:off x="914362" y="1219328"/>
            <a:ext cx="10363276" cy="689609"/>
          </a:xfrm>
          <a:prstGeom prst="rect">
            <a:avLst/>
          </a:prstGeom>
          <a:noFill/>
        </p:spPr>
        <p:txBody>
          <a:bodyPr wrap="square" lIns="63500" tIns="25400" rIns="63500" bIns="25400" rtlCol="0" anchor="ctr" anchorCtr="0">
            <a:normAutofit/>
          </a:bodyPr>
          <a:lstStyle/>
          <a:p>
            <a:pPr marL="0" indent="0" algn="ctr">
              <a:lnSpc>
                <a:spcPct val="100000"/>
              </a:lnSpc>
              <a:spcBef>
                <a:spcPts val="0"/>
              </a:spcBef>
              <a:spcAft>
                <a:spcPts val="0"/>
              </a:spcAft>
              <a:buSzPct val="100000"/>
              <a:buNone/>
            </a:pPr>
            <a:r>
              <a:rPr lang="zh-CN" altLang="en-US" sz="4000" b="1" spc="160" dirty="0">
                <a:solidFill>
                  <a:schemeClr val="accent1"/>
                </a:solidFill>
                <a:latin typeface="微软雅黑" panose="020B0503020204020204" pitchFamily="34" charset="-122"/>
                <a:ea typeface="微软雅黑" panose="020B0503020204020204" pitchFamily="34" charset="-122"/>
              </a:rPr>
              <a:t>三、基础的构造形式</a:t>
            </a:r>
          </a:p>
        </p:txBody>
      </p:sp>
      <p:sp>
        <p:nvSpPr>
          <p:cNvPr id="11" name="Title 6"/>
          <p:cNvSpPr txBox="1"/>
          <p:nvPr>
            <p:custDataLst>
              <p:tags r:id="rId5"/>
            </p:custDataLst>
          </p:nvPr>
        </p:nvSpPr>
        <p:spPr>
          <a:xfrm>
            <a:off x="914359" y="2360062"/>
            <a:ext cx="4481169" cy="3583534"/>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400050" algn="l" fontAlgn="ctr">
              <a:lnSpc>
                <a:spcPct val="130000"/>
              </a:lnSpc>
              <a:spcBef>
                <a:spcPts val="1000"/>
              </a:spcBef>
              <a:spcAft>
                <a:spcPts val="0"/>
              </a:spcAft>
              <a:buSzPct val="100000"/>
              <a:buFont typeface="+mj-ea"/>
              <a:buNone/>
            </a:pPr>
            <a:r>
              <a:rPr altLang="zh-CN" sz="18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8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井格式基础</a:t>
            </a:r>
          </a:p>
          <a:p>
            <a:pPr marL="0" lvl="0" indent="-285750" algn="l" fontAlgn="ctr">
              <a:lnSpc>
                <a:spcPct val="130000"/>
              </a:lnSpc>
              <a:spcBef>
                <a:spcPts val="1000"/>
              </a:spcBef>
              <a:spcAft>
                <a:spcPts val="0"/>
              </a:spcAft>
              <a:buSzPct val="100000"/>
              <a:buFont typeface="Wingdings" panose="05000000000000000000" charset="0"/>
              <a:buNone/>
            </a:pPr>
            <a:r>
              <a:rPr lang="zh-CN" altLang="en-US" sz="18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当框架结构处在地基条件较差的情况时，为了提高建筑物的整体性，避免各柱子之间产生不均匀沉降，常将柱下基础沿纵、横方向连接起来，做成十字交叉的井格基础，故又称十字带形基础。井格式基础是由柱网下的纵横两组条形基础组成的一种空间结构，在基础交叉点处承受柱网传下的集中荷载和力矩，如图3-2-4所示。</a:t>
            </a:r>
          </a:p>
        </p:txBody>
      </p:sp>
      <p:pic>
        <p:nvPicPr>
          <p:cNvPr id="2" name="图片 1"/>
          <p:cNvPicPr>
            <a:picLocks noChangeAspect="1"/>
          </p:cNvPicPr>
          <p:nvPr>
            <p:custDataLst>
              <p:tags r:id="rId6"/>
            </p:custDataLst>
          </p:nvPr>
        </p:nvPicPr>
        <p:blipFill rotWithShape="1">
          <a:blip r:embed="rId10"/>
          <a:srcRect l="254" r="254"/>
          <a:stretch>
            <a:fillRect/>
          </a:stretch>
        </p:blipFill>
        <p:spPr>
          <a:xfrm>
            <a:off x="6005135" y="2360062"/>
            <a:ext cx="5272506" cy="3583534"/>
          </a:xfrm>
          <a:custGeom>
            <a:avLst/>
            <a:gdLst/>
            <a:ahLst/>
            <a:cxnLst>
              <a:cxn ang="3">
                <a:pos x="hc" y="t"/>
              </a:cxn>
              <a:cxn ang="cd2">
                <a:pos x="l" y="vc"/>
              </a:cxn>
              <a:cxn ang="cd4">
                <a:pos x="hc" y="b"/>
              </a:cxn>
              <a:cxn ang="0">
                <a:pos x="r" y="vc"/>
              </a:cxn>
            </a:cxnLst>
            <a:rect l="l" t="t" r="r" b="b"/>
            <a:pathLst>
              <a:path w="7680" h="4320">
                <a:moveTo>
                  <a:pt x="0" y="0"/>
                </a:moveTo>
                <a:lnTo>
                  <a:pt x="7680" y="0"/>
                </a:lnTo>
                <a:lnTo>
                  <a:pt x="7680" y="4320"/>
                </a:lnTo>
                <a:lnTo>
                  <a:pt x="0" y="4320"/>
                </a:lnTo>
                <a:lnTo>
                  <a:pt x="0" y="0"/>
                </a:lnTo>
                <a:close/>
              </a:path>
            </a:pathLst>
          </a:custGeom>
        </p:spPr>
      </p:pic>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p:cNvPicPr/>
          <p:nvPr userDrawn="1">
            <p:custDataLst>
              <p:tags r:id="rId2"/>
            </p:custDataLst>
          </p:nvPr>
        </p:nvPicPr>
        <p:blipFill>
          <a:blip r:embed="rId10" r:link="rId1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矩形 8"/>
          <p:cNvSpPr/>
          <p:nvPr userDrawn="1">
            <p:custDataLst>
              <p:tags r:id="rId3"/>
            </p:custDataLst>
          </p:nvPr>
        </p:nvSpPr>
        <p:spPr>
          <a:xfrm>
            <a:off x="291636" y="0"/>
            <a:ext cx="11608728" cy="68580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Object 901"/>
          <p:cNvSpPr txBox="1"/>
          <p:nvPr>
            <p:custDataLst>
              <p:tags r:id="rId4"/>
            </p:custDataLst>
          </p:nvPr>
        </p:nvSpPr>
        <p:spPr>
          <a:xfrm>
            <a:off x="609562" y="609600"/>
            <a:ext cx="10972876" cy="789311"/>
          </a:xfrm>
          <a:prstGeom prst="rect">
            <a:avLst/>
          </a:prstGeom>
        </p:spPr>
        <p:txBody>
          <a:bodyPr vert="horz" lIns="63500" tIns="25400" rIns="63500" bIns="25400" rtlCol="0" anchor="b" anchorCtr="0">
            <a:normAutofit/>
          </a:bodyPr>
          <a:lstStyle/>
          <a:p>
            <a:pPr marL="0" indent="0" algn="l" fontAlgn="auto">
              <a:lnSpc>
                <a:spcPct val="100000"/>
              </a:lnSpc>
              <a:spcBef>
                <a:spcPts val="0"/>
              </a:spcBef>
              <a:spcAft>
                <a:spcPts val="0"/>
              </a:spcAft>
              <a:buSzPct val="100000"/>
              <a:buNone/>
            </a:pPr>
            <a:r>
              <a:rPr lang="zh-CN" altLang="en-US" sz="4300" b="1" i="0" spc="320" dirty="0">
                <a:solidFill>
                  <a:schemeClr val="accent1"/>
                </a:solidFill>
                <a:latin typeface="微软雅黑" panose="020B0503020204020204" pitchFamily="34" charset="-122"/>
                <a:ea typeface="微软雅黑" panose="020B0503020204020204" pitchFamily="34" charset="-122"/>
              </a:rPr>
              <a:t>三、基础的构造形式</a:t>
            </a:r>
          </a:p>
        </p:txBody>
      </p:sp>
      <p:sp>
        <p:nvSpPr>
          <p:cNvPr id="7" name="Object 902"/>
          <p:cNvSpPr txBox="1"/>
          <p:nvPr>
            <p:custDataLst>
              <p:tags r:id="rId5"/>
            </p:custDataLst>
          </p:nvPr>
        </p:nvSpPr>
        <p:spPr>
          <a:xfrm>
            <a:off x="609562" y="1424311"/>
            <a:ext cx="10972876" cy="405263"/>
          </a:xfrm>
          <a:prstGeom prst="rect">
            <a:avLst/>
          </a:prstGeom>
        </p:spPr>
        <p:txBody>
          <a:bodyPr vert="horz" lIns="63500" tIns="25400" rIns="63500" bIns="25400" rtlCol="0" anchor="t" anchorCtr="0">
            <a:normAutofit/>
          </a:bodyPr>
          <a:lstStyle/>
          <a:p>
            <a:pPr marL="0" indent="0" algn="l" fontAlgn="auto">
              <a:lnSpc>
                <a:spcPct val="100000"/>
              </a:lnSpc>
              <a:spcBef>
                <a:spcPts val="0"/>
              </a:spcBef>
              <a:spcAft>
                <a:spcPts val="0"/>
              </a:spcAft>
              <a:buSzPct val="100000"/>
            </a:pPr>
            <a:r>
              <a:rPr lang="zh-CN" altLang="en-US" sz="2200" spc="8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4.筏形基础</a:t>
            </a:r>
          </a:p>
        </p:txBody>
      </p:sp>
      <p:sp>
        <p:nvSpPr>
          <p:cNvPr id="2" name="矩形 1"/>
          <p:cNvSpPr/>
          <p:nvPr>
            <p:custDataLst>
              <p:tags r:id="rId6"/>
            </p:custDataLst>
          </p:nvPr>
        </p:nvSpPr>
        <p:spPr>
          <a:xfrm>
            <a:off x="6" y="2134374"/>
            <a:ext cx="12191994"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8" name="图片 7"/>
          <p:cNvPicPr>
            <a:picLocks noChangeAspect="1"/>
          </p:cNvPicPr>
          <p:nvPr>
            <p:custDataLst>
              <p:tags r:id="rId7"/>
            </p:custDataLst>
          </p:nvPr>
        </p:nvPicPr>
        <p:blipFill rotWithShape="1">
          <a:blip r:embed="rId12"/>
          <a:srcRect l="-314" t="-8062" r="651" b="-6361"/>
          <a:stretch>
            <a:fillRect/>
          </a:stretch>
        </p:blipFill>
        <p:spPr>
          <a:xfrm>
            <a:off x="609600" y="2603304"/>
            <a:ext cx="6619875" cy="3632249"/>
          </a:xfrm>
          <a:custGeom>
            <a:avLst/>
            <a:gdLst/>
            <a:ahLst/>
            <a:cxnLst>
              <a:cxn ang="3">
                <a:pos x="hc" y="t"/>
              </a:cxn>
              <a:cxn ang="cd2">
                <a:pos x="l" y="vc"/>
              </a:cxn>
              <a:cxn ang="cd4">
                <a:pos x="hc" y="b"/>
              </a:cxn>
              <a:cxn ang="0">
                <a:pos x="r" y="vc"/>
              </a:cxn>
            </a:cxnLst>
            <a:rect l="l" t="t" r="r" b="b"/>
            <a:pathLst>
              <a:path w="8400" h="5039">
                <a:moveTo>
                  <a:pt x="0" y="0"/>
                </a:moveTo>
                <a:lnTo>
                  <a:pt x="8400" y="0"/>
                </a:lnTo>
                <a:lnTo>
                  <a:pt x="8400" y="5039"/>
                </a:lnTo>
                <a:lnTo>
                  <a:pt x="0" y="5039"/>
                </a:lnTo>
                <a:lnTo>
                  <a:pt x="0" y="0"/>
                </a:lnTo>
                <a:close/>
              </a:path>
            </a:pathLst>
          </a:custGeom>
        </p:spPr>
      </p:pic>
      <p:sp>
        <p:nvSpPr>
          <p:cNvPr id="11" name="Title 6"/>
          <p:cNvSpPr txBox="1"/>
          <p:nvPr>
            <p:custDataLst>
              <p:tags r:id="rId8"/>
            </p:custDataLst>
          </p:nvPr>
        </p:nvSpPr>
        <p:spPr>
          <a:xfrm>
            <a:off x="7686675" y="2603304"/>
            <a:ext cx="3895725" cy="3632251"/>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当建筑物上部荷载较大，所在地基承载能力比较弱，采用简单的条形基础或井格式基础不能适应地基变形的需要时，常将墙或柱下基础连成一片，使整个建筑物的荷载承受在一块整板上，这种满堂的板式基础称为筏形基础。（图3-2-5）</a:t>
            </a: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筏形基础一般可分为</a:t>
            </a:r>
            <a:r>
              <a:rPr lang="zh-CN" altLang="en-US" sz="1400" b="1"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平板式筏基</a:t>
            </a:r>
            <a:r>
              <a:rPr lang="zh-CN" altLang="en-US" sz="1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和</a:t>
            </a:r>
            <a:r>
              <a:rPr lang="zh-CN" altLang="en-US" sz="1400" b="1"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梁板式筏基</a:t>
            </a:r>
            <a:r>
              <a:rPr lang="zh-CN" altLang="en-US" sz="1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两种类型，也可按上部结构型式分为柱下筏基和墙下筏基两类。</a:t>
            </a: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钢筋混凝土筏形基础具有施工简单、基础整体刚度好和能调节建筑物不均匀沉降等特点，它的抗震性能也比较好。</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p:cNvPicPr/>
          <p:nvPr userDrawn="1">
            <p:custDataLst>
              <p:tags r:id="rId2"/>
            </p:custDataLst>
          </p:nvPr>
        </p:nvPicPr>
        <p:blipFill>
          <a:blip r:embed="rId10" r:link="rId1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矩形 8"/>
          <p:cNvSpPr/>
          <p:nvPr userDrawn="1">
            <p:custDataLst>
              <p:tags r:id="rId3"/>
            </p:custDataLst>
          </p:nvPr>
        </p:nvSpPr>
        <p:spPr>
          <a:xfrm>
            <a:off x="291636" y="0"/>
            <a:ext cx="11608728" cy="68580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Object 901"/>
          <p:cNvSpPr txBox="1"/>
          <p:nvPr>
            <p:custDataLst>
              <p:tags r:id="rId4"/>
            </p:custDataLst>
          </p:nvPr>
        </p:nvSpPr>
        <p:spPr>
          <a:xfrm>
            <a:off x="609562" y="609600"/>
            <a:ext cx="10972876" cy="789311"/>
          </a:xfrm>
          <a:prstGeom prst="rect">
            <a:avLst/>
          </a:prstGeom>
        </p:spPr>
        <p:txBody>
          <a:bodyPr vert="horz" lIns="63500" tIns="25400" rIns="63500" bIns="25400" rtlCol="0" anchor="b" anchorCtr="0">
            <a:normAutofit/>
          </a:bodyPr>
          <a:lstStyle/>
          <a:p>
            <a:pPr marL="0" indent="0" algn="l" fontAlgn="auto">
              <a:lnSpc>
                <a:spcPct val="100000"/>
              </a:lnSpc>
              <a:spcBef>
                <a:spcPts val="0"/>
              </a:spcBef>
              <a:spcAft>
                <a:spcPts val="0"/>
              </a:spcAft>
              <a:buSzPct val="100000"/>
              <a:buNone/>
            </a:pPr>
            <a:r>
              <a:rPr lang="zh-CN" altLang="en-US" sz="4300" b="1" i="0" spc="320" dirty="0">
                <a:solidFill>
                  <a:schemeClr val="accent1"/>
                </a:solidFill>
                <a:latin typeface="微软雅黑" panose="020B0503020204020204" pitchFamily="34" charset="-122"/>
                <a:ea typeface="微软雅黑" panose="020B0503020204020204" pitchFamily="34" charset="-122"/>
              </a:rPr>
              <a:t>三、基础的构造形式</a:t>
            </a:r>
          </a:p>
        </p:txBody>
      </p:sp>
      <p:sp>
        <p:nvSpPr>
          <p:cNvPr id="7" name="Object 902"/>
          <p:cNvSpPr txBox="1"/>
          <p:nvPr>
            <p:custDataLst>
              <p:tags r:id="rId5"/>
            </p:custDataLst>
          </p:nvPr>
        </p:nvSpPr>
        <p:spPr>
          <a:xfrm>
            <a:off x="609562" y="1424311"/>
            <a:ext cx="10972876" cy="405263"/>
          </a:xfrm>
          <a:prstGeom prst="rect">
            <a:avLst/>
          </a:prstGeom>
        </p:spPr>
        <p:txBody>
          <a:bodyPr vert="horz" lIns="63500" tIns="25400" rIns="63500" bIns="25400" rtlCol="0" anchor="t" anchorCtr="0">
            <a:normAutofit/>
          </a:bodyPr>
          <a:lstStyle/>
          <a:p>
            <a:pPr marL="0" indent="0" algn="l" fontAlgn="auto">
              <a:lnSpc>
                <a:spcPct val="100000"/>
              </a:lnSpc>
              <a:spcBef>
                <a:spcPts val="0"/>
              </a:spcBef>
              <a:spcAft>
                <a:spcPts val="0"/>
              </a:spcAft>
              <a:buSzPct val="100000"/>
            </a:pPr>
            <a:r>
              <a:rPr lang="zh-CN" altLang="en-US" sz="2200" spc="8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5.箱形基础</a:t>
            </a:r>
          </a:p>
        </p:txBody>
      </p:sp>
      <p:sp>
        <p:nvSpPr>
          <p:cNvPr id="2" name="矩形 1"/>
          <p:cNvSpPr/>
          <p:nvPr>
            <p:custDataLst>
              <p:tags r:id="rId6"/>
            </p:custDataLst>
          </p:nvPr>
        </p:nvSpPr>
        <p:spPr>
          <a:xfrm>
            <a:off x="6" y="2134374"/>
            <a:ext cx="12191994"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8" name="图片 7"/>
          <p:cNvPicPr>
            <a:picLocks noChangeAspect="1"/>
          </p:cNvPicPr>
          <p:nvPr>
            <p:custDataLst>
              <p:tags r:id="rId7"/>
            </p:custDataLst>
          </p:nvPr>
        </p:nvPicPr>
        <p:blipFill rotWithShape="1">
          <a:blip r:embed="rId12"/>
          <a:srcRect l="3265" r="3265"/>
          <a:stretch>
            <a:fillRect/>
          </a:stretch>
        </p:blipFill>
        <p:spPr>
          <a:xfrm>
            <a:off x="609600" y="2603304"/>
            <a:ext cx="5526881" cy="3632249"/>
          </a:xfrm>
          <a:custGeom>
            <a:avLst/>
            <a:gdLst/>
            <a:ahLst/>
            <a:cxnLst>
              <a:cxn ang="3">
                <a:pos x="hc" y="t"/>
              </a:cxn>
              <a:cxn ang="cd2">
                <a:pos x="l" y="vc"/>
              </a:cxn>
              <a:cxn ang="cd4">
                <a:pos x="hc" y="b"/>
              </a:cxn>
              <a:cxn ang="0">
                <a:pos x="r" y="vc"/>
              </a:cxn>
            </a:cxnLst>
            <a:rect l="l" t="t" r="r" b="b"/>
            <a:pathLst>
              <a:path w="8400" h="5039">
                <a:moveTo>
                  <a:pt x="0" y="0"/>
                </a:moveTo>
                <a:lnTo>
                  <a:pt x="8400" y="0"/>
                </a:lnTo>
                <a:lnTo>
                  <a:pt x="8400" y="5039"/>
                </a:lnTo>
                <a:lnTo>
                  <a:pt x="0" y="5039"/>
                </a:lnTo>
                <a:lnTo>
                  <a:pt x="0" y="0"/>
                </a:lnTo>
                <a:close/>
              </a:path>
            </a:pathLst>
          </a:custGeom>
        </p:spPr>
      </p:pic>
      <p:sp>
        <p:nvSpPr>
          <p:cNvPr id="11" name="Title 6"/>
          <p:cNvSpPr txBox="1"/>
          <p:nvPr>
            <p:custDataLst>
              <p:tags r:id="rId8"/>
            </p:custDataLst>
          </p:nvPr>
        </p:nvSpPr>
        <p:spPr>
          <a:xfrm>
            <a:off x="6593681" y="2603304"/>
            <a:ext cx="4988719" cy="3632251"/>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箱形基础是由钢筋混凝土顶板、底板、侧墙和一定数量内隔墙构成的，具有相当大的整体刚度的箱形结构。（图3-2-6）箱形基础埋置于地面下一定深度，能与基底和周围土体共同工作，从而增加建筑物的整体稳定性，并对抗震有良好作用。是具有人防、抗震及地下室要求的高层建筑的理想基础形式之一。</a:t>
            </a: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箱形基础由于需要进行大面积和较深的土方开挖，所以相应于基底深度处土的自重应力和水压力之和在数值上较大，往往能够补偿建筑物的基底压力，形成补偿基础。</a:t>
            </a: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箱形基础必须满足使用要求和基础自身刚度的要求，一般取建筑物高度的1/15，且不宜小于箱基长度的1/20，并不应小于3m。</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13" r:link="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userDrawn="1">
            <p:custDataLst>
              <p:tags r:id="rId3"/>
            </p:custDataLst>
          </p:nvPr>
        </p:nvSpPr>
        <p:spPr>
          <a:xfrm>
            <a:off x="291636" y="0"/>
            <a:ext cx="11608728" cy="68580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 name="装饰 1"/>
          <p:cNvSpPr/>
          <p:nvPr>
            <p:custDataLst>
              <p:tags r:id="rId4"/>
            </p:custDataLst>
          </p:nvPr>
        </p:nvSpPr>
        <p:spPr>
          <a:xfrm>
            <a:off x="1066809" y="914407"/>
            <a:ext cx="10058481" cy="5029240"/>
          </a:xfrm>
          <a:prstGeom prst="rect">
            <a:avLst/>
          </a:prstGeom>
          <a:solidFill>
            <a:schemeClr val="lt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pPr>
            <a:endParaRPr kumimoji="1" lang="zh-CN" altLang="en-US" sz="16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cxnSp>
        <p:nvCxnSpPr>
          <p:cNvPr id="9" name="装饰 2"/>
          <p:cNvCxnSpPr/>
          <p:nvPr>
            <p:custDataLst>
              <p:tags r:id="rId5"/>
            </p:custDataLst>
          </p:nvPr>
        </p:nvCxnSpPr>
        <p:spPr>
          <a:xfrm>
            <a:off x="5867451" y="2133617"/>
            <a:ext cx="0" cy="2705100"/>
          </a:xfrm>
          <a:prstGeom prst="line">
            <a:avLst/>
          </a:prstGeom>
          <a:ln w="1270">
            <a:solidFill>
              <a:schemeClr val="lt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1" name="装饰 5"/>
          <p:cNvSpPr>
            <a:spLocks noChangeAspect="1"/>
          </p:cNvSpPr>
          <p:nvPr>
            <p:custDataLst>
              <p:tags r:id="rId6"/>
            </p:custDataLst>
          </p:nvPr>
        </p:nvSpPr>
        <p:spPr>
          <a:xfrm>
            <a:off x="1828800" y="1926596"/>
            <a:ext cx="320675" cy="47942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2" name="装饰 6"/>
          <p:cNvSpPr>
            <a:spLocks noChangeAspect="1"/>
          </p:cNvSpPr>
          <p:nvPr>
            <p:custDataLst>
              <p:tags r:id="rId7"/>
            </p:custDataLst>
          </p:nvPr>
        </p:nvSpPr>
        <p:spPr>
          <a:xfrm>
            <a:off x="2235200" y="1926596"/>
            <a:ext cx="320675" cy="47942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4" name="装饰 3"/>
          <p:cNvSpPr>
            <a:spLocks noChangeAspect="1"/>
          </p:cNvSpPr>
          <p:nvPr>
            <p:custDataLst>
              <p:tags r:id="rId8"/>
            </p:custDataLst>
          </p:nvPr>
        </p:nvSpPr>
        <p:spPr>
          <a:xfrm>
            <a:off x="4321175" y="4154164"/>
            <a:ext cx="311150" cy="479425"/>
          </a:xfrm>
          <a:custGeom>
            <a:avLst/>
            <a:gdLst>
              <a:gd name="connsiteX0" fmla="*/ 0 w 950118"/>
              <a:gd name="connsiteY0" fmla="*/ 0 h 1464467"/>
              <a:gd name="connsiteX1" fmla="*/ 950118 w 950118"/>
              <a:gd name="connsiteY1" fmla="*/ 0 h 1464467"/>
              <a:gd name="connsiteX2" fmla="*/ 950118 w 950118"/>
              <a:gd name="connsiteY2" fmla="*/ 950118 h 1464467"/>
              <a:gd name="connsiteX3" fmla="*/ 945895 w 950118"/>
              <a:gd name="connsiteY3" fmla="*/ 1007193 h 1464467"/>
              <a:gd name="connsiteX4" fmla="*/ 534143 w 950118"/>
              <a:gd name="connsiteY4" fmla="*/ 1464467 h 1464467"/>
              <a:gd name="connsiteX5" fmla="*/ 525809 w 950118"/>
              <a:gd name="connsiteY5" fmla="*/ 1463322 h 1464467"/>
              <a:gd name="connsiteX6" fmla="*/ 525809 w 950118"/>
              <a:gd name="connsiteY6" fmla="*/ 950118 h 1464467"/>
              <a:gd name="connsiteX7" fmla="*/ 0 w 950118"/>
              <a:gd name="connsiteY7" fmla="*/ 950118 h 1464467"/>
              <a:gd name="connsiteX0-1" fmla="*/ 0 w 950118"/>
              <a:gd name="connsiteY0-2" fmla="*/ 0 h 1464467"/>
              <a:gd name="connsiteX1-3" fmla="*/ 950118 w 950118"/>
              <a:gd name="connsiteY1-4" fmla="*/ 0 h 1464467"/>
              <a:gd name="connsiteX2-5" fmla="*/ 950118 w 950118"/>
              <a:gd name="connsiteY2-6" fmla="*/ 950118 h 1464467"/>
              <a:gd name="connsiteX3-7" fmla="*/ 534143 w 950118"/>
              <a:gd name="connsiteY3-8" fmla="*/ 1464467 h 1464467"/>
              <a:gd name="connsiteX4-9" fmla="*/ 525809 w 950118"/>
              <a:gd name="connsiteY4-10" fmla="*/ 1463322 h 1464467"/>
              <a:gd name="connsiteX5-11" fmla="*/ 525809 w 950118"/>
              <a:gd name="connsiteY5-12" fmla="*/ 950118 h 1464467"/>
              <a:gd name="connsiteX6-13" fmla="*/ 0 w 950118"/>
              <a:gd name="connsiteY6-14" fmla="*/ 950118 h 1464467"/>
              <a:gd name="connsiteX7-15" fmla="*/ 0 w 950118"/>
              <a:gd name="connsiteY7-16" fmla="*/ 0 h 1464467"/>
              <a:gd name="connsiteX0-17" fmla="*/ 0 w 950118"/>
              <a:gd name="connsiteY0-18" fmla="*/ 0 h 1464467"/>
              <a:gd name="connsiteX1-19" fmla="*/ 950118 w 950118"/>
              <a:gd name="connsiteY1-20" fmla="*/ 0 h 1464467"/>
              <a:gd name="connsiteX2-21" fmla="*/ 950118 w 950118"/>
              <a:gd name="connsiteY2-22" fmla="*/ 950118 h 1464467"/>
              <a:gd name="connsiteX3-23" fmla="*/ 534143 w 950118"/>
              <a:gd name="connsiteY3-24" fmla="*/ 1464467 h 1464467"/>
              <a:gd name="connsiteX4-25" fmla="*/ 525809 w 950118"/>
              <a:gd name="connsiteY4-26" fmla="*/ 1463322 h 1464467"/>
              <a:gd name="connsiteX5-27" fmla="*/ 525809 w 950118"/>
              <a:gd name="connsiteY5-28" fmla="*/ 950118 h 1464467"/>
              <a:gd name="connsiteX6-29" fmla="*/ 0 w 950118"/>
              <a:gd name="connsiteY6-30" fmla="*/ 950118 h 1464467"/>
              <a:gd name="connsiteX7-31" fmla="*/ 0 w 950118"/>
              <a:gd name="connsiteY7-32" fmla="*/ 0 h 1464467"/>
              <a:gd name="connsiteX0-33" fmla="*/ 0 w 950118"/>
              <a:gd name="connsiteY0-34" fmla="*/ 0 h 1463322"/>
              <a:gd name="connsiteX1-35" fmla="*/ 950118 w 950118"/>
              <a:gd name="connsiteY1-36" fmla="*/ 0 h 1463322"/>
              <a:gd name="connsiteX2-37" fmla="*/ 950118 w 950118"/>
              <a:gd name="connsiteY2-38" fmla="*/ 950118 h 1463322"/>
              <a:gd name="connsiteX3-39" fmla="*/ 525809 w 950118"/>
              <a:gd name="connsiteY3-40" fmla="*/ 1463322 h 1463322"/>
              <a:gd name="connsiteX4-41" fmla="*/ 525809 w 950118"/>
              <a:gd name="connsiteY4-42" fmla="*/ 950118 h 1463322"/>
              <a:gd name="connsiteX5-43" fmla="*/ 0 w 950118"/>
              <a:gd name="connsiteY5-44" fmla="*/ 950118 h 1463322"/>
              <a:gd name="connsiteX6-45" fmla="*/ 0 w 950118"/>
              <a:gd name="connsiteY6-46" fmla="*/ 0 h 1463322"/>
              <a:gd name="connsiteX0-47" fmla="*/ 0 w 950118"/>
              <a:gd name="connsiteY0-48" fmla="*/ 0 h 1463322"/>
              <a:gd name="connsiteX1-49" fmla="*/ 950118 w 950118"/>
              <a:gd name="connsiteY1-50" fmla="*/ 0 h 1463322"/>
              <a:gd name="connsiteX2-51" fmla="*/ 950118 w 950118"/>
              <a:gd name="connsiteY2-52" fmla="*/ 950118 h 1463322"/>
              <a:gd name="connsiteX3-53" fmla="*/ 525809 w 950118"/>
              <a:gd name="connsiteY3-54" fmla="*/ 1463322 h 1463322"/>
              <a:gd name="connsiteX4-55" fmla="*/ 525809 w 950118"/>
              <a:gd name="connsiteY4-56" fmla="*/ 950118 h 1463322"/>
              <a:gd name="connsiteX5-57" fmla="*/ 0 w 950118"/>
              <a:gd name="connsiteY5-58" fmla="*/ 950118 h 1463322"/>
              <a:gd name="connsiteX6-59" fmla="*/ 0 w 950118"/>
              <a:gd name="connsiteY6-60" fmla="*/ 0 h 1463322"/>
              <a:gd name="connsiteX0-61" fmla="*/ 0 w 950118"/>
              <a:gd name="connsiteY0-62" fmla="*/ 0 h 1463322"/>
              <a:gd name="connsiteX1-63" fmla="*/ 950118 w 950118"/>
              <a:gd name="connsiteY1-64" fmla="*/ 0 h 1463322"/>
              <a:gd name="connsiteX2-65" fmla="*/ 950118 w 950118"/>
              <a:gd name="connsiteY2-66" fmla="*/ 923925 h 1463322"/>
              <a:gd name="connsiteX3-67" fmla="*/ 525809 w 950118"/>
              <a:gd name="connsiteY3-68" fmla="*/ 1463322 h 1463322"/>
              <a:gd name="connsiteX4-69" fmla="*/ 525809 w 950118"/>
              <a:gd name="connsiteY4-70" fmla="*/ 950118 h 1463322"/>
              <a:gd name="connsiteX5-71" fmla="*/ 0 w 950118"/>
              <a:gd name="connsiteY5-72" fmla="*/ 950118 h 1463322"/>
              <a:gd name="connsiteX6-73" fmla="*/ 0 w 950118"/>
              <a:gd name="connsiteY6-74" fmla="*/ 0 h 1463322"/>
              <a:gd name="connsiteX0-75" fmla="*/ 0 w 950118"/>
              <a:gd name="connsiteY0-76" fmla="*/ 0 h 1463322"/>
              <a:gd name="connsiteX1-77" fmla="*/ 950118 w 950118"/>
              <a:gd name="connsiteY1-78" fmla="*/ 0 h 1463322"/>
              <a:gd name="connsiteX2-79" fmla="*/ 950118 w 950118"/>
              <a:gd name="connsiteY2-80" fmla="*/ 923925 h 1463322"/>
              <a:gd name="connsiteX3-81" fmla="*/ 525809 w 950118"/>
              <a:gd name="connsiteY3-82" fmla="*/ 1463322 h 1463322"/>
              <a:gd name="connsiteX4-83" fmla="*/ 525809 w 950118"/>
              <a:gd name="connsiteY4-84" fmla="*/ 950118 h 1463322"/>
              <a:gd name="connsiteX5-85" fmla="*/ 0 w 950118"/>
              <a:gd name="connsiteY5-86" fmla="*/ 950118 h 1463322"/>
              <a:gd name="connsiteX6-87" fmla="*/ 0 w 950118"/>
              <a:gd name="connsiteY6-88" fmla="*/ 0 h 1463322"/>
              <a:gd name="connsiteX0-89" fmla="*/ 0 w 950118"/>
              <a:gd name="connsiteY0-90" fmla="*/ 0 h 1463322"/>
              <a:gd name="connsiteX1-91" fmla="*/ 950118 w 950118"/>
              <a:gd name="connsiteY1-92" fmla="*/ 0 h 1463322"/>
              <a:gd name="connsiteX2-93" fmla="*/ 950118 w 950118"/>
              <a:gd name="connsiteY2-94" fmla="*/ 923925 h 1463322"/>
              <a:gd name="connsiteX3-95" fmla="*/ 525809 w 950118"/>
              <a:gd name="connsiteY3-96" fmla="*/ 1463322 h 1463322"/>
              <a:gd name="connsiteX4-97" fmla="*/ 525809 w 950118"/>
              <a:gd name="connsiteY4-98" fmla="*/ 950118 h 1463322"/>
              <a:gd name="connsiteX5-99" fmla="*/ 0 w 950118"/>
              <a:gd name="connsiteY5-100" fmla="*/ 950118 h 1463322"/>
              <a:gd name="connsiteX6-101" fmla="*/ 0 w 950118"/>
              <a:gd name="connsiteY6-102" fmla="*/ 0 h 1463322"/>
              <a:gd name="connsiteX0-103" fmla="*/ 0 w 950118"/>
              <a:gd name="connsiteY0-104" fmla="*/ 0 h 1463322"/>
              <a:gd name="connsiteX1-105" fmla="*/ 950118 w 950118"/>
              <a:gd name="connsiteY1-106" fmla="*/ 0 h 1463322"/>
              <a:gd name="connsiteX2-107" fmla="*/ 950118 w 950118"/>
              <a:gd name="connsiteY2-108" fmla="*/ 923925 h 1463322"/>
              <a:gd name="connsiteX3-109" fmla="*/ 525809 w 950118"/>
              <a:gd name="connsiteY3-110" fmla="*/ 1463322 h 1463322"/>
              <a:gd name="connsiteX4-111" fmla="*/ 525809 w 950118"/>
              <a:gd name="connsiteY4-112" fmla="*/ 950118 h 1463322"/>
              <a:gd name="connsiteX5-113" fmla="*/ 0 w 950118"/>
              <a:gd name="connsiteY5-114" fmla="*/ 950118 h 1463322"/>
              <a:gd name="connsiteX6-115" fmla="*/ 0 w 950118"/>
              <a:gd name="connsiteY6-116" fmla="*/ 0 h 14633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50118" h="1463322">
                <a:moveTo>
                  <a:pt x="0" y="0"/>
                </a:moveTo>
                <a:lnTo>
                  <a:pt x="950118" y="0"/>
                </a:lnTo>
                <a:lnTo>
                  <a:pt x="950118" y="923925"/>
                </a:lnTo>
                <a:cubicBezTo>
                  <a:pt x="946074" y="1377362"/>
                  <a:pt x="596527" y="1463322"/>
                  <a:pt x="525809" y="1463322"/>
                </a:cubicBezTo>
                <a:lnTo>
                  <a:pt x="525809" y="950118"/>
                </a:lnTo>
                <a:lnTo>
                  <a:pt x="0" y="950118"/>
                </a:lnTo>
                <a:lnTo>
                  <a:pt x="0" y="0"/>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5" name="装饰 4"/>
          <p:cNvSpPr>
            <a:spLocks noChangeAspect="1"/>
          </p:cNvSpPr>
          <p:nvPr>
            <p:custDataLst>
              <p:tags r:id="rId9"/>
            </p:custDataLst>
          </p:nvPr>
        </p:nvSpPr>
        <p:spPr>
          <a:xfrm>
            <a:off x="4727575" y="4154164"/>
            <a:ext cx="311150" cy="479425"/>
          </a:xfrm>
          <a:custGeom>
            <a:avLst/>
            <a:gdLst>
              <a:gd name="connsiteX0" fmla="*/ 0 w 950118"/>
              <a:gd name="connsiteY0" fmla="*/ 0 h 1464467"/>
              <a:gd name="connsiteX1" fmla="*/ 950118 w 950118"/>
              <a:gd name="connsiteY1" fmla="*/ 0 h 1464467"/>
              <a:gd name="connsiteX2" fmla="*/ 950118 w 950118"/>
              <a:gd name="connsiteY2" fmla="*/ 950118 h 1464467"/>
              <a:gd name="connsiteX3" fmla="*/ 945895 w 950118"/>
              <a:gd name="connsiteY3" fmla="*/ 1007193 h 1464467"/>
              <a:gd name="connsiteX4" fmla="*/ 534143 w 950118"/>
              <a:gd name="connsiteY4" fmla="*/ 1464467 h 1464467"/>
              <a:gd name="connsiteX5" fmla="*/ 525809 w 950118"/>
              <a:gd name="connsiteY5" fmla="*/ 1463322 h 1464467"/>
              <a:gd name="connsiteX6" fmla="*/ 525809 w 950118"/>
              <a:gd name="connsiteY6" fmla="*/ 950118 h 1464467"/>
              <a:gd name="connsiteX7" fmla="*/ 0 w 950118"/>
              <a:gd name="connsiteY7" fmla="*/ 950118 h 1464467"/>
              <a:gd name="connsiteX0-1" fmla="*/ 0 w 950118"/>
              <a:gd name="connsiteY0-2" fmla="*/ 0 h 1464467"/>
              <a:gd name="connsiteX1-3" fmla="*/ 950118 w 950118"/>
              <a:gd name="connsiteY1-4" fmla="*/ 0 h 1464467"/>
              <a:gd name="connsiteX2-5" fmla="*/ 950118 w 950118"/>
              <a:gd name="connsiteY2-6" fmla="*/ 950118 h 1464467"/>
              <a:gd name="connsiteX3-7" fmla="*/ 534143 w 950118"/>
              <a:gd name="connsiteY3-8" fmla="*/ 1464467 h 1464467"/>
              <a:gd name="connsiteX4-9" fmla="*/ 525809 w 950118"/>
              <a:gd name="connsiteY4-10" fmla="*/ 1463322 h 1464467"/>
              <a:gd name="connsiteX5-11" fmla="*/ 525809 w 950118"/>
              <a:gd name="connsiteY5-12" fmla="*/ 950118 h 1464467"/>
              <a:gd name="connsiteX6-13" fmla="*/ 0 w 950118"/>
              <a:gd name="connsiteY6-14" fmla="*/ 950118 h 1464467"/>
              <a:gd name="connsiteX7-15" fmla="*/ 0 w 950118"/>
              <a:gd name="connsiteY7-16" fmla="*/ 0 h 1464467"/>
              <a:gd name="connsiteX0-17" fmla="*/ 0 w 950118"/>
              <a:gd name="connsiteY0-18" fmla="*/ 0 h 1464467"/>
              <a:gd name="connsiteX1-19" fmla="*/ 950118 w 950118"/>
              <a:gd name="connsiteY1-20" fmla="*/ 0 h 1464467"/>
              <a:gd name="connsiteX2-21" fmla="*/ 950118 w 950118"/>
              <a:gd name="connsiteY2-22" fmla="*/ 950118 h 1464467"/>
              <a:gd name="connsiteX3-23" fmla="*/ 534143 w 950118"/>
              <a:gd name="connsiteY3-24" fmla="*/ 1464467 h 1464467"/>
              <a:gd name="connsiteX4-25" fmla="*/ 525809 w 950118"/>
              <a:gd name="connsiteY4-26" fmla="*/ 1463322 h 1464467"/>
              <a:gd name="connsiteX5-27" fmla="*/ 525809 w 950118"/>
              <a:gd name="connsiteY5-28" fmla="*/ 950118 h 1464467"/>
              <a:gd name="connsiteX6-29" fmla="*/ 0 w 950118"/>
              <a:gd name="connsiteY6-30" fmla="*/ 950118 h 1464467"/>
              <a:gd name="connsiteX7-31" fmla="*/ 0 w 950118"/>
              <a:gd name="connsiteY7-32" fmla="*/ 0 h 1464467"/>
              <a:gd name="connsiteX0-33" fmla="*/ 0 w 950118"/>
              <a:gd name="connsiteY0-34" fmla="*/ 0 h 1463322"/>
              <a:gd name="connsiteX1-35" fmla="*/ 950118 w 950118"/>
              <a:gd name="connsiteY1-36" fmla="*/ 0 h 1463322"/>
              <a:gd name="connsiteX2-37" fmla="*/ 950118 w 950118"/>
              <a:gd name="connsiteY2-38" fmla="*/ 950118 h 1463322"/>
              <a:gd name="connsiteX3-39" fmla="*/ 525809 w 950118"/>
              <a:gd name="connsiteY3-40" fmla="*/ 1463322 h 1463322"/>
              <a:gd name="connsiteX4-41" fmla="*/ 525809 w 950118"/>
              <a:gd name="connsiteY4-42" fmla="*/ 950118 h 1463322"/>
              <a:gd name="connsiteX5-43" fmla="*/ 0 w 950118"/>
              <a:gd name="connsiteY5-44" fmla="*/ 950118 h 1463322"/>
              <a:gd name="connsiteX6-45" fmla="*/ 0 w 950118"/>
              <a:gd name="connsiteY6-46" fmla="*/ 0 h 1463322"/>
              <a:gd name="connsiteX0-47" fmla="*/ 0 w 950118"/>
              <a:gd name="connsiteY0-48" fmla="*/ 0 h 1463322"/>
              <a:gd name="connsiteX1-49" fmla="*/ 950118 w 950118"/>
              <a:gd name="connsiteY1-50" fmla="*/ 0 h 1463322"/>
              <a:gd name="connsiteX2-51" fmla="*/ 950118 w 950118"/>
              <a:gd name="connsiteY2-52" fmla="*/ 950118 h 1463322"/>
              <a:gd name="connsiteX3-53" fmla="*/ 525809 w 950118"/>
              <a:gd name="connsiteY3-54" fmla="*/ 1463322 h 1463322"/>
              <a:gd name="connsiteX4-55" fmla="*/ 525809 w 950118"/>
              <a:gd name="connsiteY4-56" fmla="*/ 950118 h 1463322"/>
              <a:gd name="connsiteX5-57" fmla="*/ 0 w 950118"/>
              <a:gd name="connsiteY5-58" fmla="*/ 950118 h 1463322"/>
              <a:gd name="connsiteX6-59" fmla="*/ 0 w 950118"/>
              <a:gd name="connsiteY6-60" fmla="*/ 0 h 1463322"/>
              <a:gd name="connsiteX0-61" fmla="*/ 0 w 950118"/>
              <a:gd name="connsiteY0-62" fmla="*/ 0 h 1463322"/>
              <a:gd name="connsiteX1-63" fmla="*/ 950118 w 950118"/>
              <a:gd name="connsiteY1-64" fmla="*/ 0 h 1463322"/>
              <a:gd name="connsiteX2-65" fmla="*/ 950118 w 950118"/>
              <a:gd name="connsiteY2-66" fmla="*/ 923925 h 1463322"/>
              <a:gd name="connsiteX3-67" fmla="*/ 525809 w 950118"/>
              <a:gd name="connsiteY3-68" fmla="*/ 1463322 h 1463322"/>
              <a:gd name="connsiteX4-69" fmla="*/ 525809 w 950118"/>
              <a:gd name="connsiteY4-70" fmla="*/ 950118 h 1463322"/>
              <a:gd name="connsiteX5-71" fmla="*/ 0 w 950118"/>
              <a:gd name="connsiteY5-72" fmla="*/ 950118 h 1463322"/>
              <a:gd name="connsiteX6-73" fmla="*/ 0 w 950118"/>
              <a:gd name="connsiteY6-74" fmla="*/ 0 h 1463322"/>
              <a:gd name="connsiteX0-75" fmla="*/ 0 w 950118"/>
              <a:gd name="connsiteY0-76" fmla="*/ 0 h 1463322"/>
              <a:gd name="connsiteX1-77" fmla="*/ 950118 w 950118"/>
              <a:gd name="connsiteY1-78" fmla="*/ 0 h 1463322"/>
              <a:gd name="connsiteX2-79" fmla="*/ 950118 w 950118"/>
              <a:gd name="connsiteY2-80" fmla="*/ 923925 h 1463322"/>
              <a:gd name="connsiteX3-81" fmla="*/ 525809 w 950118"/>
              <a:gd name="connsiteY3-82" fmla="*/ 1463322 h 1463322"/>
              <a:gd name="connsiteX4-83" fmla="*/ 525809 w 950118"/>
              <a:gd name="connsiteY4-84" fmla="*/ 950118 h 1463322"/>
              <a:gd name="connsiteX5-85" fmla="*/ 0 w 950118"/>
              <a:gd name="connsiteY5-86" fmla="*/ 950118 h 1463322"/>
              <a:gd name="connsiteX6-87" fmla="*/ 0 w 950118"/>
              <a:gd name="connsiteY6-88" fmla="*/ 0 h 1463322"/>
              <a:gd name="connsiteX0-89" fmla="*/ 0 w 950118"/>
              <a:gd name="connsiteY0-90" fmla="*/ 0 h 1463322"/>
              <a:gd name="connsiteX1-91" fmla="*/ 950118 w 950118"/>
              <a:gd name="connsiteY1-92" fmla="*/ 0 h 1463322"/>
              <a:gd name="connsiteX2-93" fmla="*/ 950118 w 950118"/>
              <a:gd name="connsiteY2-94" fmla="*/ 923925 h 1463322"/>
              <a:gd name="connsiteX3-95" fmla="*/ 525809 w 950118"/>
              <a:gd name="connsiteY3-96" fmla="*/ 1463322 h 1463322"/>
              <a:gd name="connsiteX4-97" fmla="*/ 525809 w 950118"/>
              <a:gd name="connsiteY4-98" fmla="*/ 950118 h 1463322"/>
              <a:gd name="connsiteX5-99" fmla="*/ 0 w 950118"/>
              <a:gd name="connsiteY5-100" fmla="*/ 950118 h 1463322"/>
              <a:gd name="connsiteX6-101" fmla="*/ 0 w 950118"/>
              <a:gd name="connsiteY6-102" fmla="*/ 0 h 1463322"/>
              <a:gd name="connsiteX0-103" fmla="*/ 0 w 950118"/>
              <a:gd name="connsiteY0-104" fmla="*/ 0 h 1463322"/>
              <a:gd name="connsiteX1-105" fmla="*/ 950118 w 950118"/>
              <a:gd name="connsiteY1-106" fmla="*/ 0 h 1463322"/>
              <a:gd name="connsiteX2-107" fmla="*/ 950118 w 950118"/>
              <a:gd name="connsiteY2-108" fmla="*/ 923925 h 1463322"/>
              <a:gd name="connsiteX3-109" fmla="*/ 525809 w 950118"/>
              <a:gd name="connsiteY3-110" fmla="*/ 1463322 h 1463322"/>
              <a:gd name="connsiteX4-111" fmla="*/ 525809 w 950118"/>
              <a:gd name="connsiteY4-112" fmla="*/ 950118 h 1463322"/>
              <a:gd name="connsiteX5-113" fmla="*/ 0 w 950118"/>
              <a:gd name="connsiteY5-114" fmla="*/ 950118 h 1463322"/>
              <a:gd name="connsiteX6-115" fmla="*/ 0 w 950118"/>
              <a:gd name="connsiteY6-116" fmla="*/ 0 h 14633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50118" h="1463322">
                <a:moveTo>
                  <a:pt x="0" y="0"/>
                </a:moveTo>
                <a:lnTo>
                  <a:pt x="950118" y="0"/>
                </a:lnTo>
                <a:lnTo>
                  <a:pt x="950118" y="923925"/>
                </a:lnTo>
                <a:cubicBezTo>
                  <a:pt x="946074" y="1377362"/>
                  <a:pt x="596527" y="1463322"/>
                  <a:pt x="525809" y="1463322"/>
                </a:cubicBezTo>
                <a:lnTo>
                  <a:pt x="525809" y="950118"/>
                </a:lnTo>
                <a:lnTo>
                  <a:pt x="0" y="950118"/>
                </a:lnTo>
                <a:lnTo>
                  <a:pt x="0" y="0"/>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2" name="Title 6"/>
          <p:cNvSpPr txBox="1"/>
          <p:nvPr>
            <p:custDataLst>
              <p:tags r:id="rId10"/>
            </p:custDataLst>
          </p:nvPr>
        </p:nvSpPr>
        <p:spPr>
          <a:xfrm>
            <a:off x="6629400" y="1545596"/>
            <a:ext cx="3886200" cy="3766807"/>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20000"/>
              </a:lnSpc>
              <a:spcBef>
                <a:spcPts val="0"/>
              </a:spcBef>
              <a:spcAft>
                <a:spcPts val="800"/>
              </a:spcAft>
              <a:buSzPct val="100000"/>
              <a:buNone/>
            </a:pP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为了把基础表达得更清楚，假想用贴近首层地面并与之平行的剖切平面把整个建筑物切开，移走上半部分，剩下下半部分，再假想把基础周围的会回填土挖出，使整个基础裸露出来。 基础平面图是将剖切后裸露出的基础向水平投影面作投影而得到的剖面图。 基础详图，是将基础垂直切开所得到的断面图。</a:t>
            </a:r>
          </a:p>
        </p:txBody>
      </p:sp>
      <p:sp>
        <p:nvSpPr>
          <p:cNvPr id="4" name="文本框 3"/>
          <p:cNvSpPr txBox="1"/>
          <p:nvPr>
            <p:custDataLst>
              <p:tags r:id="rId11"/>
            </p:custDataLst>
          </p:nvPr>
        </p:nvSpPr>
        <p:spPr>
          <a:xfrm>
            <a:off x="1676400" y="2722886"/>
            <a:ext cx="3429025" cy="1127747"/>
          </a:xfrm>
          <a:prstGeom prst="rect">
            <a:avLst/>
          </a:prstGeom>
          <a:noFill/>
        </p:spPr>
        <p:txBody>
          <a:bodyPr wrap="square" lIns="63500" tIns="25400" rIns="63500" bIns="25400" rtlCol="0" anchor="ctr" anchorCtr="0">
            <a:normAutofit fontScale="90000" lnSpcReduction="10000"/>
          </a:bodyPr>
          <a:lstStyle/>
          <a:p>
            <a:pPr marL="0" indent="0" algn="ctr">
              <a:lnSpc>
                <a:spcPct val="100000"/>
              </a:lnSpc>
              <a:spcBef>
                <a:spcPts val="0"/>
              </a:spcBef>
              <a:spcAft>
                <a:spcPts val="0"/>
              </a:spcAft>
              <a:buSzPct val="100000"/>
              <a:buNone/>
            </a:pPr>
            <a:r>
              <a:rPr lang="zh-CN" altLang="en-US" sz="4000" b="1" spc="160" dirty="0">
                <a:solidFill>
                  <a:schemeClr val="accent1">
                    <a:lumMod val="75000"/>
                  </a:schemeClr>
                </a:solidFill>
                <a:latin typeface="微软雅黑" panose="020B0503020204020204" pitchFamily="34" charset="-122"/>
                <a:ea typeface="微软雅黑" panose="020B0503020204020204" pitchFamily="34" charset="-122"/>
              </a:rPr>
              <a:t>四、基础图的形成</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2"/>
            </p:custDataLst>
          </p:nvPr>
        </p:nvSpPr>
        <p:spPr>
          <a:xfrm>
            <a:off x="3806494" y="433192"/>
            <a:ext cx="4579013" cy="830996"/>
          </a:xfrm>
          <a:prstGeom prst="rect">
            <a:avLst/>
          </a:prstGeom>
          <a:noFill/>
        </p:spPr>
        <p:txBody>
          <a:bodyPr wrap="square" rtlCol="0" anchor="ctr">
            <a:normAutofit/>
          </a:bodyPr>
          <a:lstStyle/>
          <a:p>
            <a:pPr algn="ctr">
              <a:lnSpc>
                <a:spcPct val="120000"/>
              </a:lnSpc>
            </a:pPr>
            <a:r>
              <a:rPr lang="zh-CN" altLang="en-US" sz="2400" b="1" spc="300">
                <a:solidFill>
                  <a:srgbClr val="000000">
                    <a:lumMod val="75000"/>
                    <a:lumOff val="25000"/>
                  </a:srgbClr>
                </a:solidFill>
                <a:latin typeface="微软雅黑" panose="020B0503020204020204" pitchFamily="34" charset="-122"/>
                <a:ea typeface="微软雅黑" panose="020B0503020204020204" pitchFamily="34" charset="-122"/>
                <a:cs typeface="+mj-cs"/>
                <a:sym typeface="+mn-ea"/>
              </a:rPr>
              <a:t>五、基础平面图的表达内容</a:t>
            </a:r>
          </a:p>
        </p:txBody>
      </p:sp>
      <p:sp>
        <p:nvSpPr>
          <p:cNvPr id="2" name="五边形 13"/>
          <p:cNvSpPr/>
          <p:nvPr>
            <p:custDataLst>
              <p:tags r:id="rId3"/>
            </p:custDataLst>
          </p:nvPr>
        </p:nvSpPr>
        <p:spPr>
          <a:xfrm rot="16200000">
            <a:off x="5599246" y="2241130"/>
            <a:ext cx="2800349" cy="1619283"/>
          </a:xfrm>
          <a:prstGeom prst="homePlate">
            <a:avLst/>
          </a:prstGeom>
          <a:solidFill>
            <a:srgbClr val="F87616"/>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wrap="square" lIns="612000" tIns="0" rIns="0" bIns="0" anchor="ctr" anchorCtr="0">
            <a:noAutofit/>
          </a:bodyPr>
          <a:lstStyle/>
          <a:p>
            <a:pPr lvl="0" defTabSz="913765">
              <a:lnSpc>
                <a:spcPct val="120000"/>
              </a:lnSpc>
              <a:spcBef>
                <a:spcPct val="0"/>
              </a:spcBef>
              <a:defRPr/>
            </a:pPr>
            <a:endParaRPr lang="zh-CN" altLang="en-US" b="1" dirty="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3" name="五边形 14"/>
          <p:cNvSpPr/>
          <p:nvPr>
            <p:custDataLst>
              <p:tags r:id="rId4"/>
            </p:custDataLst>
          </p:nvPr>
        </p:nvSpPr>
        <p:spPr>
          <a:xfrm rot="16200000" flipH="1">
            <a:off x="4093781" y="3663779"/>
            <a:ext cx="2197597" cy="1619283"/>
          </a:xfrm>
          <a:prstGeom prst="homePlate">
            <a:avLst/>
          </a:prstGeom>
          <a:solidFill>
            <a:schemeClr val="tx1">
              <a:lumMod val="65000"/>
              <a:lumOff val="35000"/>
            </a:scheme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wrap="square" lIns="0" tIns="0" rIns="648000" bIns="0" anchor="ctr" anchorCtr="0">
            <a:noAutofit/>
          </a:bodyPr>
          <a:lstStyle/>
          <a:p>
            <a:pPr lvl="0" algn="r" defTabSz="913765">
              <a:lnSpc>
                <a:spcPct val="120000"/>
              </a:lnSpc>
              <a:spcBef>
                <a:spcPct val="0"/>
              </a:spcBef>
              <a:defRPr/>
            </a:pPr>
            <a:endParaRPr lang="zh-CN" altLang="en-US" b="1" dirty="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5" name="文本框 4"/>
          <p:cNvSpPr txBox="1"/>
          <p:nvPr>
            <p:custDataLst>
              <p:tags r:id="rId5"/>
            </p:custDataLst>
          </p:nvPr>
        </p:nvSpPr>
        <p:spPr>
          <a:xfrm>
            <a:off x="6224467" y="2939691"/>
            <a:ext cx="1549902" cy="978535"/>
          </a:xfrm>
          <a:prstGeom prst="rect">
            <a:avLst/>
          </a:prstGeom>
          <a:noFill/>
        </p:spPr>
        <p:txBody>
          <a:bodyPr wrap="square" lIns="90000" tIns="46800" rIns="90000" bIns="46800" rtlCol="0" anchor="ctr" anchorCtr="0">
            <a:spAutoFit/>
          </a:bodyPr>
          <a:lstStyle/>
          <a:p>
            <a:pPr algn="ctr">
              <a:lnSpc>
                <a:spcPct val="120000"/>
              </a:lnSpc>
            </a:pPr>
            <a:r>
              <a:rPr lang="en-US" altLang="zh-CN" sz="2400" b="1">
                <a:solidFill>
                  <a:sysClr val="window" lastClr="FFFFFF"/>
                </a:solidFill>
                <a:latin typeface="Arial" panose="020B0604020202020204" pitchFamily="34" charset="0"/>
                <a:ea typeface="微软雅黑" panose="020B0503020204020204" pitchFamily="34" charset="-122"/>
                <a:cs typeface="Arial" panose="020B0604020202020204" pitchFamily="34" charset="0"/>
              </a:rPr>
              <a:t>基础平面布置图</a:t>
            </a:r>
          </a:p>
        </p:txBody>
      </p:sp>
      <p:cxnSp>
        <p:nvCxnSpPr>
          <p:cNvPr id="9" name="直接连接符 8"/>
          <p:cNvCxnSpPr/>
          <p:nvPr>
            <p:custDataLst>
              <p:tags r:id="rId6"/>
            </p:custDataLst>
          </p:nvPr>
        </p:nvCxnSpPr>
        <p:spPr>
          <a:xfrm rot="16200000">
            <a:off x="5192580" y="2442389"/>
            <a:ext cx="0" cy="1619283"/>
          </a:xfrm>
          <a:prstGeom prst="line">
            <a:avLst/>
          </a:prstGeom>
          <a:ln w="63500">
            <a:solidFill>
              <a:schemeClr val="tx1">
                <a:lumMod val="65000"/>
                <a:lumOff val="35000"/>
              </a:schemeClr>
            </a:solidFill>
          </a:ln>
        </p:spPr>
        <p:style>
          <a:lnRef idx="1">
            <a:srgbClr val="1F74AD"/>
          </a:lnRef>
          <a:fillRef idx="0">
            <a:srgbClr val="1F74AD"/>
          </a:fillRef>
          <a:effectRef idx="0">
            <a:srgbClr val="1F74AD"/>
          </a:effectRef>
          <a:fontRef idx="minor">
            <a:srgbClr val="000000"/>
          </a:fontRef>
        </p:style>
      </p:cxnSp>
      <p:cxnSp>
        <p:nvCxnSpPr>
          <p:cNvPr id="11" name="直接连接符 10"/>
          <p:cNvCxnSpPr/>
          <p:nvPr>
            <p:custDataLst>
              <p:tags r:id="rId7"/>
            </p:custDataLst>
          </p:nvPr>
        </p:nvCxnSpPr>
        <p:spPr>
          <a:xfrm rot="16200000">
            <a:off x="6999418" y="3769290"/>
            <a:ext cx="0" cy="1619283"/>
          </a:xfrm>
          <a:prstGeom prst="line">
            <a:avLst/>
          </a:prstGeom>
          <a:ln w="63500">
            <a:solidFill>
              <a:srgbClr val="F87616"/>
            </a:solidFill>
          </a:ln>
        </p:spPr>
        <p:style>
          <a:lnRef idx="1">
            <a:srgbClr val="1F74AD"/>
          </a:lnRef>
          <a:fillRef idx="0">
            <a:srgbClr val="1F74AD"/>
          </a:fillRef>
          <a:effectRef idx="0">
            <a:srgbClr val="1F74AD"/>
          </a:effectRef>
          <a:fontRef idx="minor">
            <a:srgbClr val="000000"/>
          </a:fontRef>
        </p:style>
      </p:cxnSp>
      <p:sp>
        <p:nvSpPr>
          <p:cNvPr id="12" name="文本框 11"/>
          <p:cNvSpPr txBox="1"/>
          <p:nvPr>
            <p:custDataLst>
              <p:tags r:id="rId8"/>
            </p:custDataLst>
          </p:nvPr>
        </p:nvSpPr>
        <p:spPr>
          <a:xfrm>
            <a:off x="4416993" y="3556822"/>
            <a:ext cx="1549902" cy="978535"/>
          </a:xfrm>
          <a:prstGeom prst="rect">
            <a:avLst/>
          </a:prstGeom>
          <a:noFill/>
        </p:spPr>
        <p:txBody>
          <a:bodyPr wrap="square" lIns="90000" tIns="46800" rIns="90000" bIns="46800" rtlCol="0" anchor="ctr" anchorCtr="0">
            <a:spAutoFit/>
          </a:bodyPr>
          <a:lstStyle/>
          <a:p>
            <a:pPr algn="ctr">
              <a:lnSpc>
                <a:spcPct val="120000"/>
              </a:lnSpc>
            </a:pPr>
            <a:r>
              <a:rPr lang="en-US" altLang="zh-CN" sz="2400" b="1">
                <a:solidFill>
                  <a:sysClr val="window" lastClr="FFFFFF"/>
                </a:solidFill>
                <a:latin typeface="Arial" panose="020B0604020202020204" pitchFamily="34" charset="0"/>
                <a:ea typeface="微软雅黑" panose="020B0503020204020204" pitchFamily="34" charset="-122"/>
                <a:cs typeface="Arial" panose="020B0604020202020204" pitchFamily="34" charset="0"/>
              </a:rPr>
              <a:t>基础设计说明</a:t>
            </a:r>
          </a:p>
        </p:txBody>
      </p:sp>
      <p:sp>
        <p:nvSpPr>
          <p:cNvPr id="25" name="文本框 24"/>
          <p:cNvSpPr txBox="1"/>
          <p:nvPr>
            <p:custDataLst>
              <p:tags r:id="rId9"/>
            </p:custDataLst>
          </p:nvPr>
        </p:nvSpPr>
        <p:spPr>
          <a:xfrm>
            <a:off x="710048" y="2076699"/>
            <a:ext cx="3385925" cy="1078865"/>
          </a:xfrm>
          <a:prstGeom prst="rect">
            <a:avLst/>
          </a:prstGeom>
          <a:noFill/>
        </p:spPr>
        <p:txBody>
          <a:bodyPr wrap="square" lIns="91440" tIns="0" rIns="91440" bIns="45720" rtlCol="0">
            <a:spAutoFit/>
          </a:bodyPr>
          <a:lstStyle/>
          <a:p>
            <a:pPr algn="just">
              <a:lnSpc>
                <a:spcPct val="120000"/>
              </a:lnSpc>
            </a:pPr>
            <a:r>
              <a:rPr lang="zh-CN" altLang="en-US" sz="1400" kern="0">
                <a:solidFill>
                  <a:srgbClr val="000000">
                    <a:lumMod val="65000"/>
                    <a:lumOff val="35000"/>
                  </a:srgbClr>
                </a:solidFill>
                <a:uFillTx/>
                <a:latin typeface="微软雅黑" panose="020B0503020204020204" pitchFamily="34" charset="-122"/>
                <a:ea typeface="微软雅黑" panose="020B0503020204020204" pitchFamily="34" charset="-122"/>
              </a:rPr>
              <a:t>基础设计说明主要包括基础的类型、基础的设计等级、基础采用的材料、地基持力层的名称、位置及承载力的数值，另外基础设计说明中还要写出施工的特殊要求。</a:t>
            </a:r>
          </a:p>
        </p:txBody>
      </p:sp>
      <p:sp>
        <p:nvSpPr>
          <p:cNvPr id="27" name="文本框 26"/>
          <p:cNvSpPr txBox="1"/>
          <p:nvPr>
            <p:custDataLst>
              <p:tags r:id="rId10"/>
            </p:custDataLst>
          </p:nvPr>
        </p:nvSpPr>
        <p:spPr>
          <a:xfrm>
            <a:off x="130954" y="1954935"/>
            <a:ext cx="527709" cy="830997"/>
          </a:xfrm>
          <a:prstGeom prst="rect">
            <a:avLst/>
          </a:prstGeom>
          <a:noFill/>
        </p:spPr>
        <p:txBody>
          <a:bodyPr wrap="square" rtlCol="0">
            <a:normAutofit/>
          </a:bodyPr>
          <a:lstStyle/>
          <a:p>
            <a:r>
              <a:rPr lang="en-US" altLang="zh-CN" sz="4800" b="1" dirty="0">
                <a:solidFill>
                  <a:schemeClr val="tx1">
                    <a:lumMod val="65000"/>
                    <a:lumOff val="35000"/>
                  </a:schemeClr>
                </a:solidFill>
                <a:latin typeface="Arial" panose="020B0604020202020204" pitchFamily="34" charset="0"/>
                <a:cs typeface="Arial" panose="020B0604020202020204" pitchFamily="34" charset="0"/>
              </a:rPr>
              <a:t>1</a:t>
            </a:r>
          </a:p>
        </p:txBody>
      </p:sp>
      <p:sp>
        <p:nvSpPr>
          <p:cNvPr id="35" name="文本框 34"/>
          <p:cNvSpPr txBox="1"/>
          <p:nvPr>
            <p:custDataLst>
              <p:tags r:id="rId11"/>
            </p:custDataLst>
          </p:nvPr>
        </p:nvSpPr>
        <p:spPr>
          <a:xfrm>
            <a:off x="8665012" y="2076699"/>
            <a:ext cx="3385925" cy="3663315"/>
          </a:xfrm>
          <a:prstGeom prst="rect">
            <a:avLst/>
          </a:prstGeom>
          <a:noFill/>
        </p:spPr>
        <p:txBody>
          <a:bodyPr wrap="square" lIns="91440" tIns="0" rIns="91440" bIns="45720" rtlCol="0">
            <a:spAutoFit/>
          </a:bodyPr>
          <a:lstStyle/>
          <a:p>
            <a:pPr algn="just">
              <a:lnSpc>
                <a:spcPct val="120000"/>
              </a:lnSpc>
            </a:pPr>
            <a:r>
              <a:rPr lang="zh-CN" altLang="en-US" sz="1400" kern="0">
                <a:solidFill>
                  <a:srgbClr val="000000">
                    <a:lumMod val="65000"/>
                    <a:lumOff val="35000"/>
                  </a:srgbClr>
                </a:solidFill>
                <a:uFillTx/>
                <a:latin typeface="微软雅黑" panose="020B0503020204020204" pitchFamily="34" charset="-122"/>
                <a:ea typeface="微软雅黑" panose="020B0503020204020204" pitchFamily="34" charset="-122"/>
              </a:rPr>
              <a:t>（1）基础墙、柱的定位轴线：定位轴线是施工放线的依据，是基础平面图的重要内容。基础平面图中的轴线编号、尺寸要和建筑施工图中的平面图保持一致。</a:t>
            </a:r>
          </a:p>
          <a:p>
            <a:pPr algn="just">
              <a:lnSpc>
                <a:spcPct val="120000"/>
              </a:lnSpc>
            </a:pPr>
            <a:r>
              <a:rPr lang="zh-CN" altLang="en-US" sz="1400" kern="0">
                <a:solidFill>
                  <a:srgbClr val="000000">
                    <a:lumMod val="65000"/>
                    <a:lumOff val="35000"/>
                  </a:srgbClr>
                </a:solidFill>
                <a:uFillTx/>
                <a:latin typeface="微软雅黑" panose="020B0503020204020204" pitchFamily="34" charset="-122"/>
                <a:ea typeface="微软雅黑" panose="020B0503020204020204" pitchFamily="34" charset="-122"/>
              </a:rPr>
              <a:t>（2）基础的外轮廓投影线：基础的外轮廓线是基坑开挖的依据。由于基础平面图比例较小，基础的平面图中基础的细部投影线省略不画。</a:t>
            </a:r>
          </a:p>
          <a:p>
            <a:pPr algn="just">
              <a:lnSpc>
                <a:spcPct val="120000"/>
              </a:lnSpc>
            </a:pPr>
            <a:r>
              <a:rPr lang="zh-CN" altLang="en-US" sz="1400" kern="0">
                <a:solidFill>
                  <a:srgbClr val="000000">
                    <a:lumMod val="65000"/>
                    <a:lumOff val="35000"/>
                  </a:srgbClr>
                </a:solidFill>
                <a:uFillTx/>
                <a:latin typeface="微软雅黑" panose="020B0503020204020204" pitchFamily="34" charset="-122"/>
                <a:ea typeface="微软雅黑" panose="020B0503020204020204" pitchFamily="34" charset="-122"/>
              </a:rPr>
              <a:t>（3）基础梁、构造柱、地沟及其他管沟的位置、尺寸和标高。</a:t>
            </a:r>
          </a:p>
          <a:p>
            <a:pPr algn="just">
              <a:lnSpc>
                <a:spcPct val="120000"/>
              </a:lnSpc>
            </a:pPr>
            <a:r>
              <a:rPr lang="zh-CN" altLang="en-US" sz="1400" kern="0">
                <a:solidFill>
                  <a:srgbClr val="000000">
                    <a:lumMod val="65000"/>
                    <a:lumOff val="35000"/>
                  </a:srgbClr>
                </a:solidFill>
                <a:uFillTx/>
                <a:latin typeface="微软雅黑" panose="020B0503020204020204" pitchFamily="34" charset="-122"/>
                <a:ea typeface="微软雅黑" panose="020B0503020204020204" pitchFamily="34" charset="-122"/>
              </a:rPr>
              <a:t>（4）剖切符号：基础的断面形状、基础的尺寸、埋深等发生变化时，对每一种基础要分别画出基础详图，在基础平面图中要在适当的位置画出剖切符号并编号。</a:t>
            </a:r>
          </a:p>
        </p:txBody>
      </p:sp>
      <p:sp>
        <p:nvSpPr>
          <p:cNvPr id="36" name="文本框 35"/>
          <p:cNvSpPr txBox="1"/>
          <p:nvPr>
            <p:custDataLst>
              <p:tags r:id="rId12"/>
            </p:custDataLst>
          </p:nvPr>
        </p:nvSpPr>
        <p:spPr>
          <a:xfrm>
            <a:off x="8096027" y="1954935"/>
            <a:ext cx="527709" cy="830997"/>
          </a:xfrm>
          <a:prstGeom prst="rect">
            <a:avLst/>
          </a:prstGeom>
          <a:noFill/>
        </p:spPr>
        <p:txBody>
          <a:bodyPr wrap="square" rtlCol="0">
            <a:normAutofit/>
          </a:bodyPr>
          <a:lstStyle/>
          <a:p>
            <a:r>
              <a:rPr lang="en-US" sz="4800" b="1" dirty="0">
                <a:solidFill>
                  <a:srgbClr val="F87616"/>
                </a:solidFill>
                <a:latin typeface="Arial" panose="020B0604020202020204" pitchFamily="34" charset="0"/>
                <a:cs typeface="Arial" panose="020B0604020202020204" pitchFamily="34" charset="0"/>
              </a:rPr>
              <a:t>2</a:t>
            </a:r>
          </a:p>
        </p:txBody>
      </p:sp>
    </p:spTree>
    <p:custDataLst>
      <p:tags r:id="rId1"/>
    </p:custData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9" r:link="rId1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p:cNvSpPr/>
          <p:nvPr userDrawn="1">
            <p:custDataLst>
              <p:tags r:id="rId3"/>
            </p:custDataLst>
          </p:nvPr>
        </p:nvSpPr>
        <p:spPr>
          <a:xfrm>
            <a:off x="292075" y="303809"/>
            <a:ext cx="11607851" cy="6250382"/>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 name="矩形 1"/>
          <p:cNvSpPr/>
          <p:nvPr userDrawn="1">
            <p:custDataLst>
              <p:tags r:id="rId4"/>
            </p:custDataLst>
          </p:nvPr>
        </p:nvSpPr>
        <p:spPr>
          <a:xfrm>
            <a:off x="7804402" y="0"/>
            <a:ext cx="4387598" cy="6858000"/>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5"/>
            </p:custDataLst>
          </p:nvPr>
        </p:nvSpPr>
        <p:spPr>
          <a:xfrm>
            <a:off x="609603" y="609605"/>
            <a:ext cx="6591351" cy="762000"/>
          </a:xfrm>
          <a:prstGeom prst="rect">
            <a:avLst/>
          </a:prstGeom>
          <a:noFill/>
        </p:spPr>
        <p:txBody>
          <a:bodyPr wrap="square" lIns="63500" tIns="25400" rIns="63500" bIns="25400" rtlCol="0" anchor="b" anchorCtr="0">
            <a:normAutofit/>
          </a:bodyPr>
          <a:lstStyle/>
          <a:p>
            <a:pPr marL="0" indent="0" algn="l">
              <a:lnSpc>
                <a:spcPct val="100000"/>
              </a:lnSpc>
              <a:spcBef>
                <a:spcPts val="0"/>
              </a:spcBef>
              <a:spcAft>
                <a:spcPts val="0"/>
              </a:spcAft>
              <a:buSzPct val="100000"/>
              <a:buNone/>
            </a:pPr>
            <a:r>
              <a:rPr lang="zh-CN" altLang="en-US" sz="4000" b="1" spc="160" dirty="0">
                <a:solidFill>
                  <a:schemeClr val="accent1"/>
                </a:solidFill>
                <a:latin typeface="微软雅黑" panose="020B0503020204020204" pitchFamily="34" charset="-122"/>
                <a:ea typeface="微软雅黑" panose="020B0503020204020204" pitchFamily="34" charset="-122"/>
              </a:rPr>
              <a:t>六、基础详图</a:t>
            </a:r>
          </a:p>
        </p:txBody>
      </p:sp>
      <p:pic>
        <p:nvPicPr>
          <p:cNvPr id="7" name="图片 6"/>
          <p:cNvPicPr>
            <a:picLocks noChangeAspect="1"/>
          </p:cNvPicPr>
          <p:nvPr>
            <p:custDataLst>
              <p:tags r:id="rId6"/>
            </p:custDataLst>
          </p:nvPr>
        </p:nvPicPr>
        <p:blipFill rotWithShape="1">
          <a:blip r:embed="rId11"/>
          <a:srcRect t="267" b="267"/>
          <a:stretch>
            <a:fillRect/>
          </a:stretch>
        </p:blipFill>
        <p:spPr>
          <a:xfrm>
            <a:off x="609602" y="1676413"/>
            <a:ext cx="6591350" cy="4724425"/>
          </a:xfrm>
          <a:custGeom>
            <a:avLst/>
            <a:gdLst/>
            <a:ahLst/>
            <a:cxnLst>
              <a:cxn ang="3">
                <a:pos x="hc" y="t"/>
              </a:cxn>
              <a:cxn ang="cd2">
                <a:pos x="l" y="vc"/>
              </a:cxn>
              <a:cxn ang="cd4">
                <a:pos x="hc" y="b"/>
              </a:cxn>
              <a:cxn ang="0">
                <a:pos x="r" y="vc"/>
              </a:cxn>
            </a:cxnLst>
            <a:rect l="l" t="t" r="r" b="b"/>
            <a:pathLst>
              <a:path w="10800" h="7440">
                <a:moveTo>
                  <a:pt x="0" y="0"/>
                </a:moveTo>
                <a:lnTo>
                  <a:pt x="10800" y="0"/>
                </a:lnTo>
                <a:lnTo>
                  <a:pt x="10800" y="7440"/>
                </a:lnTo>
                <a:lnTo>
                  <a:pt x="0" y="7440"/>
                </a:lnTo>
                <a:lnTo>
                  <a:pt x="0" y="0"/>
                </a:lnTo>
                <a:close/>
              </a:path>
            </a:pathLst>
          </a:custGeom>
        </p:spPr>
      </p:pic>
      <p:sp>
        <p:nvSpPr>
          <p:cNvPr id="11" name="Title 6"/>
          <p:cNvSpPr txBox="1"/>
          <p:nvPr>
            <p:custDataLst>
              <p:tags r:id="rId7"/>
            </p:custDataLst>
          </p:nvPr>
        </p:nvSpPr>
        <p:spPr>
          <a:xfrm>
            <a:off x="8420098" y="609486"/>
            <a:ext cx="3162300" cy="5639028"/>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20000"/>
              </a:lnSpc>
              <a:spcBef>
                <a:spcPts val="0"/>
              </a:spcBef>
              <a:spcAft>
                <a:spcPts val="800"/>
              </a:spcAft>
              <a:buSzPct val="100000"/>
            </a:pP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基础详图主要表达基础的形状、尺寸、材料、构造及基础的埋置深度等。各种基础的图示方法有所不同，下图为常见的独立基础的基础详图，包括垂直剖视图和平面图。垂直剖视图清晰地反映了基础柱、基础及垫层三部分。基础底部为2 000mm× 2 200mm 的矩形，基础为高600mm 的四棱台形基础底部配置</a:t>
            </a:r>
            <a:r>
              <a:rPr lang="zh-CN" altLang="en-US" sz="1600" spc="10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了</a:t>
            </a:r>
            <a:r>
              <a:rPr lang="el-GR" altLang="zh-CN" sz="1600" i="1"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Φ</a:t>
            </a:r>
            <a:r>
              <a:rPr lang="zh-CN" altLang="en-US" sz="1600" spc="10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8</a:t>
            </a: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@150</a:t>
            </a:r>
            <a:r>
              <a:rPr lang="zh-CN" altLang="en-US" sz="1600" spc="10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el-GR" altLang="zh-CN" sz="1600" i="1"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Φ </a:t>
            </a:r>
            <a:r>
              <a:rPr lang="zh-CN" altLang="en-US" sz="1600" spc="10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8</a:t>
            </a: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@100 的双向钢筋。基础下面是C10 素混凝土垫层，高100mm。基础柱尺寸为400mm×350mm，预留插筋</a:t>
            </a:r>
            <a:r>
              <a:rPr lang="zh-CN" altLang="en-US" sz="1600" spc="10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8</a:t>
            </a:r>
            <a:r>
              <a:rPr lang="el-GR" altLang="zh-CN" sz="1600" i="1"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Φ </a:t>
            </a:r>
            <a:r>
              <a:rPr lang="zh-CN" altLang="en-US" sz="1600" spc="10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16</a:t>
            </a: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，钢筋下端直接插入基础内部，上端与柱中的钢筋搭接。（ 图 3-2-7）</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591015" y="3738064"/>
            <a:ext cx="8568055" cy="1892826"/>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理解梁的受力性能。</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理解梁的钢筋设置及构造要求。</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掌握梁的平法制图规则</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严守制图规则，要有大局观，严谨仔细地核对图纸。</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3</a:t>
            </a:r>
          </a:p>
        </p:txBody>
      </p:sp>
      <p:sp>
        <p:nvSpPr>
          <p:cNvPr id="8" name="文本框 7"/>
          <p:cNvSpPr txBox="1"/>
          <p:nvPr>
            <p:custDataLst>
              <p:tags r:id="rId8"/>
            </p:custDataLst>
          </p:nvPr>
        </p:nvSpPr>
        <p:spPr>
          <a:xfrm>
            <a:off x="3591015" y="2922266"/>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梁的受力分析及平法制图规则</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3" name="图片 12"/>
          <p:cNvPicPr/>
          <p:nvPr userDrawn="1">
            <p:custDataLst>
              <p:tags r:id="rId2"/>
            </p:custDataLst>
          </p:nvPr>
        </p:nvPicPr>
        <p:blipFill>
          <a:blip r:embed="rId11" r:link="rId1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矩形 11"/>
          <p:cNvSpPr/>
          <p:nvPr userDrawn="1">
            <p:custDataLst>
              <p:tags r:id="rId3"/>
            </p:custDataLst>
          </p:nvPr>
        </p:nvSpPr>
        <p:spPr>
          <a:xfrm>
            <a:off x="292075" y="303809"/>
            <a:ext cx="11607851" cy="6250382"/>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矩形 10"/>
          <p:cNvSpPr/>
          <p:nvPr userDrawn="1">
            <p:custDataLst>
              <p:tags r:id="rId4"/>
            </p:custDataLst>
          </p:nvPr>
        </p:nvSpPr>
        <p:spPr>
          <a:xfrm>
            <a:off x="0" y="0"/>
            <a:ext cx="12192000" cy="6858000"/>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9" name="矩形 8"/>
          <p:cNvSpPr/>
          <p:nvPr>
            <p:custDataLst>
              <p:tags r:id="rId5"/>
            </p:custDataLst>
          </p:nvPr>
        </p:nvSpPr>
        <p:spPr>
          <a:xfrm>
            <a:off x="0" y="0"/>
            <a:ext cx="4114833" cy="6858000"/>
          </a:xfrm>
          <a:prstGeom prst="rect">
            <a:avLst/>
          </a:prstGeom>
          <a:solidFill>
            <a:schemeClr val="dk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 name="文本框 1"/>
          <p:cNvSpPr txBox="1"/>
          <p:nvPr>
            <p:custDataLst>
              <p:tags r:id="rId6"/>
            </p:custDataLst>
          </p:nvPr>
        </p:nvSpPr>
        <p:spPr>
          <a:xfrm>
            <a:off x="609555" y="609600"/>
            <a:ext cx="2895600" cy="1813560"/>
          </a:xfrm>
          <a:prstGeom prst="rect">
            <a:avLst/>
          </a:prstGeom>
          <a:noFill/>
        </p:spPr>
        <p:txBody>
          <a:bodyPr wrap="square" lIns="63500" tIns="25400" rIns="63500" bIns="25400" rtlCol="0" anchor="t" anchorCtr="0">
            <a:normAutofit/>
          </a:bodyPr>
          <a:lstStyle/>
          <a:p>
            <a:pPr marL="0" indent="0" algn="l">
              <a:lnSpc>
                <a:spcPct val="100000"/>
              </a:lnSpc>
              <a:spcBef>
                <a:spcPts val="0"/>
              </a:spcBef>
              <a:spcAft>
                <a:spcPts val="0"/>
              </a:spcAft>
              <a:buSzPct val="100000"/>
              <a:buNone/>
            </a:pPr>
            <a:r>
              <a:rPr lang="zh-CN" altLang="en-US" sz="4400" b="1" spc="160" dirty="0">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1.梁的受力分析</a:t>
            </a:r>
          </a:p>
        </p:txBody>
      </p:sp>
      <p:sp>
        <p:nvSpPr>
          <p:cNvPr id="4" name="Title 6"/>
          <p:cNvSpPr txBox="1"/>
          <p:nvPr>
            <p:custDataLst>
              <p:tags r:id="rId7"/>
            </p:custDataLst>
          </p:nvPr>
        </p:nvSpPr>
        <p:spPr>
          <a:xfrm>
            <a:off x="609555" y="2727414"/>
            <a:ext cx="2895600" cy="2056765"/>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pPr>
            <a:r>
              <a:rPr lang="zh-CN" altLang="en-US" sz="18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在建筑工程中，梁主要承受梁自重、梁上墙体荷载和板传来的荷载，其杆件变形以弯曲为主，是典型的受弯构件。</a:t>
            </a:r>
          </a:p>
        </p:txBody>
      </p:sp>
      <p:pic>
        <p:nvPicPr>
          <p:cNvPr id="7" name="图片 6"/>
          <p:cNvPicPr>
            <a:picLocks noChangeAspect="1"/>
          </p:cNvPicPr>
          <p:nvPr>
            <p:custDataLst>
              <p:tags r:id="rId8"/>
            </p:custDataLst>
          </p:nvPr>
        </p:nvPicPr>
        <p:blipFill rotWithShape="1">
          <a:blip r:embed="rId13"/>
          <a:srcRect l="3296" r="3287"/>
          <a:stretch>
            <a:fillRect/>
          </a:stretch>
        </p:blipFill>
        <p:spPr>
          <a:xfrm>
            <a:off x="4724392" y="1360181"/>
            <a:ext cx="6858050" cy="2743213"/>
          </a:xfrm>
          <a:custGeom>
            <a:avLst/>
            <a:gdLst/>
            <a:ahLst/>
            <a:cxnLst>
              <a:cxn ang="3">
                <a:pos x="hc" y="t"/>
              </a:cxn>
              <a:cxn ang="cd2">
                <a:pos x="l" y="vc"/>
              </a:cxn>
              <a:cxn ang="cd4">
                <a:pos x="hc" y="b"/>
              </a:cxn>
              <a:cxn ang="0">
                <a:pos x="r" y="vc"/>
              </a:cxn>
            </a:cxnLst>
            <a:rect l="l" t="t" r="r" b="b"/>
            <a:pathLst>
              <a:path w="10800" h="4320">
                <a:moveTo>
                  <a:pt x="0" y="0"/>
                </a:moveTo>
                <a:lnTo>
                  <a:pt x="10800" y="0"/>
                </a:lnTo>
                <a:lnTo>
                  <a:pt x="10800" y="4320"/>
                </a:lnTo>
                <a:lnTo>
                  <a:pt x="0" y="4320"/>
                </a:lnTo>
                <a:lnTo>
                  <a:pt x="0" y="0"/>
                </a:lnTo>
                <a:close/>
              </a:path>
            </a:pathLst>
          </a:custGeom>
        </p:spPr>
      </p:pic>
      <p:sp>
        <p:nvSpPr>
          <p:cNvPr id="10" name="Title 6"/>
          <p:cNvSpPr txBox="1"/>
          <p:nvPr>
            <p:custDataLst>
              <p:tags r:id="rId9"/>
            </p:custDataLst>
          </p:nvPr>
        </p:nvSpPr>
        <p:spPr>
          <a:xfrm>
            <a:off x="4724393" y="4408205"/>
            <a:ext cx="6858051" cy="1840306"/>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pPr>
            <a:r>
              <a:rPr lang="zh-CN" altLang="en-US" sz="18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实践和理论证明，受弯构件在荷载作用下引起的破坏有两种可能：一种是由弯矩引起的破坏，在弯矩较大处沿着梁的轴线垂直的截面发生破坏；另一种是有弯矩和剪力共同作用引起的破坏，在支座附近沿着与梁的轴线倾斜的截面发生破坏，即梁的正截面和斜截面破坏，如图 3-2-8 所示。</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13" r:link="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userDrawn="1">
            <p:custDataLst>
              <p:tags r:id="rId3"/>
            </p:custDataLst>
          </p:nvPr>
        </p:nvSpPr>
        <p:spPr>
          <a:xfrm>
            <a:off x="291636" y="0"/>
            <a:ext cx="11608728" cy="68580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 name="装饰 1"/>
          <p:cNvSpPr/>
          <p:nvPr>
            <p:custDataLst>
              <p:tags r:id="rId4"/>
            </p:custDataLst>
          </p:nvPr>
        </p:nvSpPr>
        <p:spPr>
          <a:xfrm>
            <a:off x="1066809" y="914407"/>
            <a:ext cx="10058481" cy="5029240"/>
          </a:xfrm>
          <a:prstGeom prst="rect">
            <a:avLst/>
          </a:prstGeom>
          <a:solidFill>
            <a:schemeClr val="lt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pPr>
            <a:endParaRPr kumimoji="1" lang="zh-CN" altLang="en-US" sz="16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cxnSp>
        <p:nvCxnSpPr>
          <p:cNvPr id="9" name="装饰 2"/>
          <p:cNvCxnSpPr/>
          <p:nvPr>
            <p:custDataLst>
              <p:tags r:id="rId5"/>
            </p:custDataLst>
          </p:nvPr>
        </p:nvCxnSpPr>
        <p:spPr>
          <a:xfrm>
            <a:off x="5732577" y="2133616"/>
            <a:ext cx="0" cy="2705100"/>
          </a:xfrm>
          <a:prstGeom prst="line">
            <a:avLst/>
          </a:prstGeom>
          <a:ln w="1270">
            <a:solidFill>
              <a:schemeClr val="lt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1" name="装饰 5"/>
          <p:cNvSpPr>
            <a:spLocks noChangeAspect="1"/>
          </p:cNvSpPr>
          <p:nvPr>
            <p:custDataLst>
              <p:tags r:id="rId6"/>
            </p:custDataLst>
          </p:nvPr>
        </p:nvSpPr>
        <p:spPr>
          <a:xfrm>
            <a:off x="1828800" y="1926596"/>
            <a:ext cx="320675" cy="47942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2" name="装饰 6"/>
          <p:cNvSpPr>
            <a:spLocks noChangeAspect="1"/>
          </p:cNvSpPr>
          <p:nvPr>
            <p:custDataLst>
              <p:tags r:id="rId7"/>
            </p:custDataLst>
          </p:nvPr>
        </p:nvSpPr>
        <p:spPr>
          <a:xfrm>
            <a:off x="2235200" y="1926596"/>
            <a:ext cx="320675" cy="47942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4" name="装饰 3"/>
          <p:cNvSpPr>
            <a:spLocks noChangeAspect="1"/>
          </p:cNvSpPr>
          <p:nvPr>
            <p:custDataLst>
              <p:tags r:id="rId8"/>
            </p:custDataLst>
          </p:nvPr>
        </p:nvSpPr>
        <p:spPr>
          <a:xfrm>
            <a:off x="4186301" y="4154164"/>
            <a:ext cx="311150" cy="479425"/>
          </a:xfrm>
          <a:custGeom>
            <a:avLst/>
            <a:gdLst>
              <a:gd name="connsiteX0" fmla="*/ 0 w 950118"/>
              <a:gd name="connsiteY0" fmla="*/ 0 h 1464467"/>
              <a:gd name="connsiteX1" fmla="*/ 950118 w 950118"/>
              <a:gd name="connsiteY1" fmla="*/ 0 h 1464467"/>
              <a:gd name="connsiteX2" fmla="*/ 950118 w 950118"/>
              <a:gd name="connsiteY2" fmla="*/ 950118 h 1464467"/>
              <a:gd name="connsiteX3" fmla="*/ 945895 w 950118"/>
              <a:gd name="connsiteY3" fmla="*/ 1007193 h 1464467"/>
              <a:gd name="connsiteX4" fmla="*/ 534143 w 950118"/>
              <a:gd name="connsiteY4" fmla="*/ 1464467 h 1464467"/>
              <a:gd name="connsiteX5" fmla="*/ 525809 w 950118"/>
              <a:gd name="connsiteY5" fmla="*/ 1463322 h 1464467"/>
              <a:gd name="connsiteX6" fmla="*/ 525809 w 950118"/>
              <a:gd name="connsiteY6" fmla="*/ 950118 h 1464467"/>
              <a:gd name="connsiteX7" fmla="*/ 0 w 950118"/>
              <a:gd name="connsiteY7" fmla="*/ 950118 h 1464467"/>
              <a:gd name="connsiteX0-1" fmla="*/ 0 w 950118"/>
              <a:gd name="connsiteY0-2" fmla="*/ 0 h 1464467"/>
              <a:gd name="connsiteX1-3" fmla="*/ 950118 w 950118"/>
              <a:gd name="connsiteY1-4" fmla="*/ 0 h 1464467"/>
              <a:gd name="connsiteX2-5" fmla="*/ 950118 w 950118"/>
              <a:gd name="connsiteY2-6" fmla="*/ 950118 h 1464467"/>
              <a:gd name="connsiteX3-7" fmla="*/ 534143 w 950118"/>
              <a:gd name="connsiteY3-8" fmla="*/ 1464467 h 1464467"/>
              <a:gd name="connsiteX4-9" fmla="*/ 525809 w 950118"/>
              <a:gd name="connsiteY4-10" fmla="*/ 1463322 h 1464467"/>
              <a:gd name="connsiteX5-11" fmla="*/ 525809 w 950118"/>
              <a:gd name="connsiteY5-12" fmla="*/ 950118 h 1464467"/>
              <a:gd name="connsiteX6-13" fmla="*/ 0 w 950118"/>
              <a:gd name="connsiteY6-14" fmla="*/ 950118 h 1464467"/>
              <a:gd name="connsiteX7-15" fmla="*/ 0 w 950118"/>
              <a:gd name="connsiteY7-16" fmla="*/ 0 h 1464467"/>
              <a:gd name="connsiteX0-17" fmla="*/ 0 w 950118"/>
              <a:gd name="connsiteY0-18" fmla="*/ 0 h 1464467"/>
              <a:gd name="connsiteX1-19" fmla="*/ 950118 w 950118"/>
              <a:gd name="connsiteY1-20" fmla="*/ 0 h 1464467"/>
              <a:gd name="connsiteX2-21" fmla="*/ 950118 w 950118"/>
              <a:gd name="connsiteY2-22" fmla="*/ 950118 h 1464467"/>
              <a:gd name="connsiteX3-23" fmla="*/ 534143 w 950118"/>
              <a:gd name="connsiteY3-24" fmla="*/ 1464467 h 1464467"/>
              <a:gd name="connsiteX4-25" fmla="*/ 525809 w 950118"/>
              <a:gd name="connsiteY4-26" fmla="*/ 1463322 h 1464467"/>
              <a:gd name="connsiteX5-27" fmla="*/ 525809 w 950118"/>
              <a:gd name="connsiteY5-28" fmla="*/ 950118 h 1464467"/>
              <a:gd name="connsiteX6-29" fmla="*/ 0 w 950118"/>
              <a:gd name="connsiteY6-30" fmla="*/ 950118 h 1464467"/>
              <a:gd name="connsiteX7-31" fmla="*/ 0 w 950118"/>
              <a:gd name="connsiteY7-32" fmla="*/ 0 h 1464467"/>
              <a:gd name="connsiteX0-33" fmla="*/ 0 w 950118"/>
              <a:gd name="connsiteY0-34" fmla="*/ 0 h 1463322"/>
              <a:gd name="connsiteX1-35" fmla="*/ 950118 w 950118"/>
              <a:gd name="connsiteY1-36" fmla="*/ 0 h 1463322"/>
              <a:gd name="connsiteX2-37" fmla="*/ 950118 w 950118"/>
              <a:gd name="connsiteY2-38" fmla="*/ 950118 h 1463322"/>
              <a:gd name="connsiteX3-39" fmla="*/ 525809 w 950118"/>
              <a:gd name="connsiteY3-40" fmla="*/ 1463322 h 1463322"/>
              <a:gd name="connsiteX4-41" fmla="*/ 525809 w 950118"/>
              <a:gd name="connsiteY4-42" fmla="*/ 950118 h 1463322"/>
              <a:gd name="connsiteX5-43" fmla="*/ 0 w 950118"/>
              <a:gd name="connsiteY5-44" fmla="*/ 950118 h 1463322"/>
              <a:gd name="connsiteX6-45" fmla="*/ 0 w 950118"/>
              <a:gd name="connsiteY6-46" fmla="*/ 0 h 1463322"/>
              <a:gd name="connsiteX0-47" fmla="*/ 0 w 950118"/>
              <a:gd name="connsiteY0-48" fmla="*/ 0 h 1463322"/>
              <a:gd name="connsiteX1-49" fmla="*/ 950118 w 950118"/>
              <a:gd name="connsiteY1-50" fmla="*/ 0 h 1463322"/>
              <a:gd name="connsiteX2-51" fmla="*/ 950118 w 950118"/>
              <a:gd name="connsiteY2-52" fmla="*/ 950118 h 1463322"/>
              <a:gd name="connsiteX3-53" fmla="*/ 525809 w 950118"/>
              <a:gd name="connsiteY3-54" fmla="*/ 1463322 h 1463322"/>
              <a:gd name="connsiteX4-55" fmla="*/ 525809 w 950118"/>
              <a:gd name="connsiteY4-56" fmla="*/ 950118 h 1463322"/>
              <a:gd name="connsiteX5-57" fmla="*/ 0 w 950118"/>
              <a:gd name="connsiteY5-58" fmla="*/ 950118 h 1463322"/>
              <a:gd name="connsiteX6-59" fmla="*/ 0 w 950118"/>
              <a:gd name="connsiteY6-60" fmla="*/ 0 h 1463322"/>
              <a:gd name="connsiteX0-61" fmla="*/ 0 w 950118"/>
              <a:gd name="connsiteY0-62" fmla="*/ 0 h 1463322"/>
              <a:gd name="connsiteX1-63" fmla="*/ 950118 w 950118"/>
              <a:gd name="connsiteY1-64" fmla="*/ 0 h 1463322"/>
              <a:gd name="connsiteX2-65" fmla="*/ 950118 w 950118"/>
              <a:gd name="connsiteY2-66" fmla="*/ 923925 h 1463322"/>
              <a:gd name="connsiteX3-67" fmla="*/ 525809 w 950118"/>
              <a:gd name="connsiteY3-68" fmla="*/ 1463322 h 1463322"/>
              <a:gd name="connsiteX4-69" fmla="*/ 525809 w 950118"/>
              <a:gd name="connsiteY4-70" fmla="*/ 950118 h 1463322"/>
              <a:gd name="connsiteX5-71" fmla="*/ 0 w 950118"/>
              <a:gd name="connsiteY5-72" fmla="*/ 950118 h 1463322"/>
              <a:gd name="connsiteX6-73" fmla="*/ 0 w 950118"/>
              <a:gd name="connsiteY6-74" fmla="*/ 0 h 1463322"/>
              <a:gd name="connsiteX0-75" fmla="*/ 0 w 950118"/>
              <a:gd name="connsiteY0-76" fmla="*/ 0 h 1463322"/>
              <a:gd name="connsiteX1-77" fmla="*/ 950118 w 950118"/>
              <a:gd name="connsiteY1-78" fmla="*/ 0 h 1463322"/>
              <a:gd name="connsiteX2-79" fmla="*/ 950118 w 950118"/>
              <a:gd name="connsiteY2-80" fmla="*/ 923925 h 1463322"/>
              <a:gd name="connsiteX3-81" fmla="*/ 525809 w 950118"/>
              <a:gd name="connsiteY3-82" fmla="*/ 1463322 h 1463322"/>
              <a:gd name="connsiteX4-83" fmla="*/ 525809 w 950118"/>
              <a:gd name="connsiteY4-84" fmla="*/ 950118 h 1463322"/>
              <a:gd name="connsiteX5-85" fmla="*/ 0 w 950118"/>
              <a:gd name="connsiteY5-86" fmla="*/ 950118 h 1463322"/>
              <a:gd name="connsiteX6-87" fmla="*/ 0 w 950118"/>
              <a:gd name="connsiteY6-88" fmla="*/ 0 h 1463322"/>
              <a:gd name="connsiteX0-89" fmla="*/ 0 w 950118"/>
              <a:gd name="connsiteY0-90" fmla="*/ 0 h 1463322"/>
              <a:gd name="connsiteX1-91" fmla="*/ 950118 w 950118"/>
              <a:gd name="connsiteY1-92" fmla="*/ 0 h 1463322"/>
              <a:gd name="connsiteX2-93" fmla="*/ 950118 w 950118"/>
              <a:gd name="connsiteY2-94" fmla="*/ 923925 h 1463322"/>
              <a:gd name="connsiteX3-95" fmla="*/ 525809 w 950118"/>
              <a:gd name="connsiteY3-96" fmla="*/ 1463322 h 1463322"/>
              <a:gd name="connsiteX4-97" fmla="*/ 525809 w 950118"/>
              <a:gd name="connsiteY4-98" fmla="*/ 950118 h 1463322"/>
              <a:gd name="connsiteX5-99" fmla="*/ 0 w 950118"/>
              <a:gd name="connsiteY5-100" fmla="*/ 950118 h 1463322"/>
              <a:gd name="connsiteX6-101" fmla="*/ 0 w 950118"/>
              <a:gd name="connsiteY6-102" fmla="*/ 0 h 1463322"/>
              <a:gd name="connsiteX0-103" fmla="*/ 0 w 950118"/>
              <a:gd name="connsiteY0-104" fmla="*/ 0 h 1463322"/>
              <a:gd name="connsiteX1-105" fmla="*/ 950118 w 950118"/>
              <a:gd name="connsiteY1-106" fmla="*/ 0 h 1463322"/>
              <a:gd name="connsiteX2-107" fmla="*/ 950118 w 950118"/>
              <a:gd name="connsiteY2-108" fmla="*/ 923925 h 1463322"/>
              <a:gd name="connsiteX3-109" fmla="*/ 525809 w 950118"/>
              <a:gd name="connsiteY3-110" fmla="*/ 1463322 h 1463322"/>
              <a:gd name="connsiteX4-111" fmla="*/ 525809 w 950118"/>
              <a:gd name="connsiteY4-112" fmla="*/ 950118 h 1463322"/>
              <a:gd name="connsiteX5-113" fmla="*/ 0 w 950118"/>
              <a:gd name="connsiteY5-114" fmla="*/ 950118 h 1463322"/>
              <a:gd name="connsiteX6-115" fmla="*/ 0 w 950118"/>
              <a:gd name="connsiteY6-116" fmla="*/ 0 h 14633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50118" h="1463322">
                <a:moveTo>
                  <a:pt x="0" y="0"/>
                </a:moveTo>
                <a:lnTo>
                  <a:pt x="950118" y="0"/>
                </a:lnTo>
                <a:lnTo>
                  <a:pt x="950118" y="923925"/>
                </a:lnTo>
                <a:cubicBezTo>
                  <a:pt x="946074" y="1377362"/>
                  <a:pt x="596527" y="1463322"/>
                  <a:pt x="525809" y="1463322"/>
                </a:cubicBezTo>
                <a:lnTo>
                  <a:pt x="525809" y="950118"/>
                </a:lnTo>
                <a:lnTo>
                  <a:pt x="0" y="950118"/>
                </a:lnTo>
                <a:lnTo>
                  <a:pt x="0" y="0"/>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5" name="装饰 4"/>
          <p:cNvSpPr>
            <a:spLocks noChangeAspect="1"/>
          </p:cNvSpPr>
          <p:nvPr>
            <p:custDataLst>
              <p:tags r:id="rId9"/>
            </p:custDataLst>
          </p:nvPr>
        </p:nvSpPr>
        <p:spPr>
          <a:xfrm>
            <a:off x="4592701" y="4154164"/>
            <a:ext cx="311150" cy="479425"/>
          </a:xfrm>
          <a:custGeom>
            <a:avLst/>
            <a:gdLst>
              <a:gd name="connsiteX0" fmla="*/ 0 w 950118"/>
              <a:gd name="connsiteY0" fmla="*/ 0 h 1464467"/>
              <a:gd name="connsiteX1" fmla="*/ 950118 w 950118"/>
              <a:gd name="connsiteY1" fmla="*/ 0 h 1464467"/>
              <a:gd name="connsiteX2" fmla="*/ 950118 w 950118"/>
              <a:gd name="connsiteY2" fmla="*/ 950118 h 1464467"/>
              <a:gd name="connsiteX3" fmla="*/ 945895 w 950118"/>
              <a:gd name="connsiteY3" fmla="*/ 1007193 h 1464467"/>
              <a:gd name="connsiteX4" fmla="*/ 534143 w 950118"/>
              <a:gd name="connsiteY4" fmla="*/ 1464467 h 1464467"/>
              <a:gd name="connsiteX5" fmla="*/ 525809 w 950118"/>
              <a:gd name="connsiteY5" fmla="*/ 1463322 h 1464467"/>
              <a:gd name="connsiteX6" fmla="*/ 525809 w 950118"/>
              <a:gd name="connsiteY6" fmla="*/ 950118 h 1464467"/>
              <a:gd name="connsiteX7" fmla="*/ 0 w 950118"/>
              <a:gd name="connsiteY7" fmla="*/ 950118 h 1464467"/>
              <a:gd name="connsiteX0-1" fmla="*/ 0 w 950118"/>
              <a:gd name="connsiteY0-2" fmla="*/ 0 h 1464467"/>
              <a:gd name="connsiteX1-3" fmla="*/ 950118 w 950118"/>
              <a:gd name="connsiteY1-4" fmla="*/ 0 h 1464467"/>
              <a:gd name="connsiteX2-5" fmla="*/ 950118 w 950118"/>
              <a:gd name="connsiteY2-6" fmla="*/ 950118 h 1464467"/>
              <a:gd name="connsiteX3-7" fmla="*/ 534143 w 950118"/>
              <a:gd name="connsiteY3-8" fmla="*/ 1464467 h 1464467"/>
              <a:gd name="connsiteX4-9" fmla="*/ 525809 w 950118"/>
              <a:gd name="connsiteY4-10" fmla="*/ 1463322 h 1464467"/>
              <a:gd name="connsiteX5-11" fmla="*/ 525809 w 950118"/>
              <a:gd name="connsiteY5-12" fmla="*/ 950118 h 1464467"/>
              <a:gd name="connsiteX6-13" fmla="*/ 0 w 950118"/>
              <a:gd name="connsiteY6-14" fmla="*/ 950118 h 1464467"/>
              <a:gd name="connsiteX7-15" fmla="*/ 0 w 950118"/>
              <a:gd name="connsiteY7-16" fmla="*/ 0 h 1464467"/>
              <a:gd name="connsiteX0-17" fmla="*/ 0 w 950118"/>
              <a:gd name="connsiteY0-18" fmla="*/ 0 h 1464467"/>
              <a:gd name="connsiteX1-19" fmla="*/ 950118 w 950118"/>
              <a:gd name="connsiteY1-20" fmla="*/ 0 h 1464467"/>
              <a:gd name="connsiteX2-21" fmla="*/ 950118 w 950118"/>
              <a:gd name="connsiteY2-22" fmla="*/ 950118 h 1464467"/>
              <a:gd name="connsiteX3-23" fmla="*/ 534143 w 950118"/>
              <a:gd name="connsiteY3-24" fmla="*/ 1464467 h 1464467"/>
              <a:gd name="connsiteX4-25" fmla="*/ 525809 w 950118"/>
              <a:gd name="connsiteY4-26" fmla="*/ 1463322 h 1464467"/>
              <a:gd name="connsiteX5-27" fmla="*/ 525809 w 950118"/>
              <a:gd name="connsiteY5-28" fmla="*/ 950118 h 1464467"/>
              <a:gd name="connsiteX6-29" fmla="*/ 0 w 950118"/>
              <a:gd name="connsiteY6-30" fmla="*/ 950118 h 1464467"/>
              <a:gd name="connsiteX7-31" fmla="*/ 0 w 950118"/>
              <a:gd name="connsiteY7-32" fmla="*/ 0 h 1464467"/>
              <a:gd name="connsiteX0-33" fmla="*/ 0 w 950118"/>
              <a:gd name="connsiteY0-34" fmla="*/ 0 h 1463322"/>
              <a:gd name="connsiteX1-35" fmla="*/ 950118 w 950118"/>
              <a:gd name="connsiteY1-36" fmla="*/ 0 h 1463322"/>
              <a:gd name="connsiteX2-37" fmla="*/ 950118 w 950118"/>
              <a:gd name="connsiteY2-38" fmla="*/ 950118 h 1463322"/>
              <a:gd name="connsiteX3-39" fmla="*/ 525809 w 950118"/>
              <a:gd name="connsiteY3-40" fmla="*/ 1463322 h 1463322"/>
              <a:gd name="connsiteX4-41" fmla="*/ 525809 w 950118"/>
              <a:gd name="connsiteY4-42" fmla="*/ 950118 h 1463322"/>
              <a:gd name="connsiteX5-43" fmla="*/ 0 w 950118"/>
              <a:gd name="connsiteY5-44" fmla="*/ 950118 h 1463322"/>
              <a:gd name="connsiteX6-45" fmla="*/ 0 w 950118"/>
              <a:gd name="connsiteY6-46" fmla="*/ 0 h 1463322"/>
              <a:gd name="connsiteX0-47" fmla="*/ 0 w 950118"/>
              <a:gd name="connsiteY0-48" fmla="*/ 0 h 1463322"/>
              <a:gd name="connsiteX1-49" fmla="*/ 950118 w 950118"/>
              <a:gd name="connsiteY1-50" fmla="*/ 0 h 1463322"/>
              <a:gd name="connsiteX2-51" fmla="*/ 950118 w 950118"/>
              <a:gd name="connsiteY2-52" fmla="*/ 950118 h 1463322"/>
              <a:gd name="connsiteX3-53" fmla="*/ 525809 w 950118"/>
              <a:gd name="connsiteY3-54" fmla="*/ 1463322 h 1463322"/>
              <a:gd name="connsiteX4-55" fmla="*/ 525809 w 950118"/>
              <a:gd name="connsiteY4-56" fmla="*/ 950118 h 1463322"/>
              <a:gd name="connsiteX5-57" fmla="*/ 0 w 950118"/>
              <a:gd name="connsiteY5-58" fmla="*/ 950118 h 1463322"/>
              <a:gd name="connsiteX6-59" fmla="*/ 0 w 950118"/>
              <a:gd name="connsiteY6-60" fmla="*/ 0 h 1463322"/>
              <a:gd name="connsiteX0-61" fmla="*/ 0 w 950118"/>
              <a:gd name="connsiteY0-62" fmla="*/ 0 h 1463322"/>
              <a:gd name="connsiteX1-63" fmla="*/ 950118 w 950118"/>
              <a:gd name="connsiteY1-64" fmla="*/ 0 h 1463322"/>
              <a:gd name="connsiteX2-65" fmla="*/ 950118 w 950118"/>
              <a:gd name="connsiteY2-66" fmla="*/ 923925 h 1463322"/>
              <a:gd name="connsiteX3-67" fmla="*/ 525809 w 950118"/>
              <a:gd name="connsiteY3-68" fmla="*/ 1463322 h 1463322"/>
              <a:gd name="connsiteX4-69" fmla="*/ 525809 w 950118"/>
              <a:gd name="connsiteY4-70" fmla="*/ 950118 h 1463322"/>
              <a:gd name="connsiteX5-71" fmla="*/ 0 w 950118"/>
              <a:gd name="connsiteY5-72" fmla="*/ 950118 h 1463322"/>
              <a:gd name="connsiteX6-73" fmla="*/ 0 w 950118"/>
              <a:gd name="connsiteY6-74" fmla="*/ 0 h 1463322"/>
              <a:gd name="connsiteX0-75" fmla="*/ 0 w 950118"/>
              <a:gd name="connsiteY0-76" fmla="*/ 0 h 1463322"/>
              <a:gd name="connsiteX1-77" fmla="*/ 950118 w 950118"/>
              <a:gd name="connsiteY1-78" fmla="*/ 0 h 1463322"/>
              <a:gd name="connsiteX2-79" fmla="*/ 950118 w 950118"/>
              <a:gd name="connsiteY2-80" fmla="*/ 923925 h 1463322"/>
              <a:gd name="connsiteX3-81" fmla="*/ 525809 w 950118"/>
              <a:gd name="connsiteY3-82" fmla="*/ 1463322 h 1463322"/>
              <a:gd name="connsiteX4-83" fmla="*/ 525809 w 950118"/>
              <a:gd name="connsiteY4-84" fmla="*/ 950118 h 1463322"/>
              <a:gd name="connsiteX5-85" fmla="*/ 0 w 950118"/>
              <a:gd name="connsiteY5-86" fmla="*/ 950118 h 1463322"/>
              <a:gd name="connsiteX6-87" fmla="*/ 0 w 950118"/>
              <a:gd name="connsiteY6-88" fmla="*/ 0 h 1463322"/>
              <a:gd name="connsiteX0-89" fmla="*/ 0 w 950118"/>
              <a:gd name="connsiteY0-90" fmla="*/ 0 h 1463322"/>
              <a:gd name="connsiteX1-91" fmla="*/ 950118 w 950118"/>
              <a:gd name="connsiteY1-92" fmla="*/ 0 h 1463322"/>
              <a:gd name="connsiteX2-93" fmla="*/ 950118 w 950118"/>
              <a:gd name="connsiteY2-94" fmla="*/ 923925 h 1463322"/>
              <a:gd name="connsiteX3-95" fmla="*/ 525809 w 950118"/>
              <a:gd name="connsiteY3-96" fmla="*/ 1463322 h 1463322"/>
              <a:gd name="connsiteX4-97" fmla="*/ 525809 w 950118"/>
              <a:gd name="connsiteY4-98" fmla="*/ 950118 h 1463322"/>
              <a:gd name="connsiteX5-99" fmla="*/ 0 w 950118"/>
              <a:gd name="connsiteY5-100" fmla="*/ 950118 h 1463322"/>
              <a:gd name="connsiteX6-101" fmla="*/ 0 w 950118"/>
              <a:gd name="connsiteY6-102" fmla="*/ 0 h 1463322"/>
              <a:gd name="connsiteX0-103" fmla="*/ 0 w 950118"/>
              <a:gd name="connsiteY0-104" fmla="*/ 0 h 1463322"/>
              <a:gd name="connsiteX1-105" fmla="*/ 950118 w 950118"/>
              <a:gd name="connsiteY1-106" fmla="*/ 0 h 1463322"/>
              <a:gd name="connsiteX2-107" fmla="*/ 950118 w 950118"/>
              <a:gd name="connsiteY2-108" fmla="*/ 923925 h 1463322"/>
              <a:gd name="connsiteX3-109" fmla="*/ 525809 w 950118"/>
              <a:gd name="connsiteY3-110" fmla="*/ 1463322 h 1463322"/>
              <a:gd name="connsiteX4-111" fmla="*/ 525809 w 950118"/>
              <a:gd name="connsiteY4-112" fmla="*/ 950118 h 1463322"/>
              <a:gd name="connsiteX5-113" fmla="*/ 0 w 950118"/>
              <a:gd name="connsiteY5-114" fmla="*/ 950118 h 1463322"/>
              <a:gd name="connsiteX6-115" fmla="*/ 0 w 950118"/>
              <a:gd name="connsiteY6-116" fmla="*/ 0 h 14633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50118" h="1463322">
                <a:moveTo>
                  <a:pt x="0" y="0"/>
                </a:moveTo>
                <a:lnTo>
                  <a:pt x="950118" y="0"/>
                </a:lnTo>
                <a:lnTo>
                  <a:pt x="950118" y="923925"/>
                </a:lnTo>
                <a:cubicBezTo>
                  <a:pt x="946074" y="1377362"/>
                  <a:pt x="596527" y="1463322"/>
                  <a:pt x="525809" y="1463322"/>
                </a:cubicBezTo>
                <a:lnTo>
                  <a:pt x="525809" y="950118"/>
                </a:lnTo>
                <a:lnTo>
                  <a:pt x="0" y="950118"/>
                </a:lnTo>
                <a:lnTo>
                  <a:pt x="0" y="0"/>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2" name="Title 6"/>
          <p:cNvSpPr txBox="1"/>
          <p:nvPr>
            <p:custDataLst>
              <p:tags r:id="rId10"/>
            </p:custDataLst>
          </p:nvPr>
        </p:nvSpPr>
        <p:spPr>
          <a:xfrm>
            <a:off x="6494526" y="1447920"/>
            <a:ext cx="4021074" cy="3962159"/>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1800"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梁构件的分类方式有很多种，按照结构工程属性，分为框架梁、剪力墙支承的框架梁、内框架梁、梁、砌体墙梁、砌体过梁、剪力墙连梁、剪力墙暗梁、剪力墙边框梁；按照其在房屋的不同部位，分为屋面梁、楼面梁、地下框架梁、基础梁；依据梁与梁之间的搁置与支承关系，分为主梁和次梁。而实际上出现于工程项目中一根具体的梁，多数是由上述 N 种属性的叠加，即不是单纯的某一种梁。</a:t>
            </a:r>
          </a:p>
        </p:txBody>
      </p:sp>
      <p:sp>
        <p:nvSpPr>
          <p:cNvPr id="4" name="文本框 3"/>
          <p:cNvSpPr txBox="1"/>
          <p:nvPr>
            <p:custDataLst>
              <p:tags r:id="rId11"/>
            </p:custDataLst>
          </p:nvPr>
        </p:nvSpPr>
        <p:spPr>
          <a:xfrm>
            <a:off x="1485265" y="2722880"/>
            <a:ext cx="3676650" cy="1127760"/>
          </a:xfrm>
          <a:prstGeom prst="rect">
            <a:avLst/>
          </a:prstGeom>
          <a:noFill/>
        </p:spPr>
        <p:txBody>
          <a:bodyPr wrap="square" lIns="63500" tIns="25400" rIns="63500" bIns="25400" rtlCol="0" anchor="ctr" anchorCtr="0">
            <a:normAutofit fontScale="97500" lnSpcReduction="10000"/>
          </a:bodyPr>
          <a:lstStyle/>
          <a:p>
            <a:pPr marL="0" indent="0" algn="ctr">
              <a:lnSpc>
                <a:spcPct val="100000"/>
              </a:lnSpc>
              <a:spcBef>
                <a:spcPts val="0"/>
              </a:spcBef>
              <a:spcAft>
                <a:spcPts val="0"/>
              </a:spcAft>
              <a:buSzPct val="100000"/>
              <a:buNone/>
            </a:pPr>
            <a:r>
              <a:rPr lang="zh-CN" altLang="en-US" sz="4000" b="1" spc="160" dirty="0">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2.梁构件的分类</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504021" y="3703930"/>
            <a:ext cx="7865745" cy="2723823"/>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了解结构设计总说明的作用。</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理解结构设计总说明的专业术语的表达内容。</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能够根据工作任务需要，从结构设计总说明中查阅工程概况、结构材料、构造要求等信息</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建筑结构施工图涉及建筑物的安全稳定，因此，识读结构施工图要保持</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对专业</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的敬畏之心，兢兢业业工作，认认真真读图。</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1</a:t>
            </a:r>
          </a:p>
        </p:txBody>
      </p:sp>
      <p:sp>
        <p:nvSpPr>
          <p:cNvPr id="8" name="文本框 7"/>
          <p:cNvSpPr txBox="1"/>
          <p:nvPr>
            <p:custDataLst>
              <p:tags r:id="rId8"/>
            </p:custDataLst>
          </p:nvPr>
        </p:nvSpPr>
        <p:spPr>
          <a:xfrm>
            <a:off x="3503930" y="2744378"/>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4021" y="156908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结构设计总说明识读</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Shape 1318"/>
          <p:cNvSpPr/>
          <p:nvPr>
            <p:custDataLst>
              <p:tags r:id="rId2"/>
            </p:custDataLst>
          </p:nvPr>
        </p:nvSpPr>
        <p:spPr bwMode="auto">
          <a:xfrm>
            <a:off x="4995918" y="1584781"/>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A28268"/>
          </a:solidFill>
          <a:ln>
            <a:noFill/>
          </a:ln>
        </p:spPr>
        <p:txBody>
          <a:bodyPr lIns="0" tIns="0" rIns="0" bIns="0" anchor="ctr"/>
          <a:lstStyle>
            <a:lvl1pPr defTabSz="584200">
              <a:defRPr>
                <a:solidFill>
                  <a:srgbClr val="000000"/>
                </a:solidFill>
                <a:latin typeface="Lato Light"/>
                <a:ea typeface="MS PGothic" panose="020B0600070205080204" pitchFamily="34" charset="-128"/>
              </a:defRPr>
            </a:lvl1pPr>
            <a:lvl2pPr defTabSz="584200">
              <a:defRPr>
                <a:solidFill>
                  <a:srgbClr val="000000"/>
                </a:solidFill>
                <a:latin typeface="Lato Light"/>
                <a:ea typeface="MS PGothic" panose="020B0600070205080204" pitchFamily="34" charset="-128"/>
              </a:defRPr>
            </a:lvl2pPr>
            <a:lvl3pPr defTabSz="584200">
              <a:defRPr>
                <a:solidFill>
                  <a:srgbClr val="000000"/>
                </a:solidFill>
                <a:latin typeface="Lato Light"/>
                <a:ea typeface="MS PGothic" panose="020B0600070205080204" pitchFamily="34" charset="-128"/>
              </a:defRPr>
            </a:lvl3pPr>
            <a:lvl4pPr defTabSz="584200">
              <a:defRPr>
                <a:solidFill>
                  <a:srgbClr val="000000"/>
                </a:solidFill>
                <a:latin typeface="Lato Light"/>
                <a:ea typeface="MS PGothic" panose="020B0600070205080204" pitchFamily="34" charset="-128"/>
              </a:defRPr>
            </a:lvl4pPr>
            <a:lvl5pPr defTabSz="584200">
              <a:defRPr>
                <a:solidFill>
                  <a:srgbClr val="000000"/>
                </a:solidFill>
                <a:latin typeface="Lato Light"/>
                <a:ea typeface="MS PGothic" panose="020B0600070205080204" pitchFamily="34" charset="-128"/>
              </a:defRPr>
            </a:lvl5pPr>
            <a:lvl6pPr marL="22847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6pPr>
            <a:lvl7pPr marL="27419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7pPr>
            <a:lvl8pPr marL="31991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8pPr>
            <a:lvl9pPr marL="36563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9pPr>
          </a:lstStyle>
          <a:p>
            <a:pPr algn="ctr" eaLnBrk="1" hangingPunct="1"/>
            <a:r>
              <a:rPr lang="en-US" altLang="zh-CN" sz="2400" b="1" dirty="0">
                <a:solidFill>
                  <a:sysClr val="window" lastClr="FFFFFF"/>
                </a:solidFill>
                <a:latin typeface="微软雅黑" panose="020B0503020204020204" pitchFamily="34" charset="-122"/>
                <a:ea typeface="微软雅黑" panose="020B0503020204020204" pitchFamily="34" charset="-122"/>
                <a:cs typeface="Lato Light"/>
                <a:sym typeface="Century Gothic" panose="020B0502020202020204" pitchFamily="34" charset="0"/>
              </a:rPr>
              <a:t>01</a:t>
            </a:r>
          </a:p>
        </p:txBody>
      </p:sp>
      <p:sp>
        <p:nvSpPr>
          <p:cNvPr id="54" name="Shape 1318"/>
          <p:cNvSpPr/>
          <p:nvPr>
            <p:custDataLst>
              <p:tags r:id="rId3"/>
            </p:custDataLst>
          </p:nvPr>
        </p:nvSpPr>
        <p:spPr bwMode="auto">
          <a:xfrm>
            <a:off x="7126022" y="2276894"/>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96886D"/>
          </a:solidFill>
          <a:ln>
            <a:noFill/>
          </a:ln>
        </p:spPr>
        <p:txBody>
          <a:bodyPr lIns="0" tIns="0" rIns="0" bIns="0" anchor="ctr"/>
          <a:lstStyle>
            <a:lvl1pPr defTabSz="584200">
              <a:defRPr>
                <a:solidFill>
                  <a:srgbClr val="000000"/>
                </a:solidFill>
                <a:latin typeface="Lato Light"/>
                <a:ea typeface="MS PGothic" panose="020B0600070205080204" pitchFamily="34" charset="-128"/>
              </a:defRPr>
            </a:lvl1pPr>
            <a:lvl2pPr defTabSz="584200">
              <a:defRPr>
                <a:solidFill>
                  <a:srgbClr val="000000"/>
                </a:solidFill>
                <a:latin typeface="Lato Light"/>
                <a:ea typeface="MS PGothic" panose="020B0600070205080204" pitchFamily="34" charset="-128"/>
              </a:defRPr>
            </a:lvl2pPr>
            <a:lvl3pPr defTabSz="584200">
              <a:defRPr>
                <a:solidFill>
                  <a:srgbClr val="000000"/>
                </a:solidFill>
                <a:latin typeface="Lato Light"/>
                <a:ea typeface="MS PGothic" panose="020B0600070205080204" pitchFamily="34" charset="-128"/>
              </a:defRPr>
            </a:lvl3pPr>
            <a:lvl4pPr defTabSz="584200">
              <a:defRPr>
                <a:solidFill>
                  <a:srgbClr val="000000"/>
                </a:solidFill>
                <a:latin typeface="Lato Light"/>
                <a:ea typeface="MS PGothic" panose="020B0600070205080204" pitchFamily="34" charset="-128"/>
              </a:defRPr>
            </a:lvl4pPr>
            <a:lvl5pPr defTabSz="584200">
              <a:defRPr>
                <a:solidFill>
                  <a:srgbClr val="000000"/>
                </a:solidFill>
                <a:latin typeface="Lato Light"/>
                <a:ea typeface="MS PGothic" panose="020B0600070205080204" pitchFamily="34" charset="-128"/>
              </a:defRPr>
            </a:lvl5pPr>
            <a:lvl6pPr marL="22847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6pPr>
            <a:lvl7pPr marL="27419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7pPr>
            <a:lvl8pPr marL="31991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8pPr>
            <a:lvl9pPr marL="36563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9pPr>
          </a:lstStyle>
          <a:p>
            <a:pPr algn="ctr" eaLnBrk="1" hangingPunct="1"/>
            <a:r>
              <a:rPr lang="en-US" altLang="zh-CN" sz="2400" b="1" dirty="0">
                <a:solidFill>
                  <a:sysClr val="window" lastClr="FFFFFF"/>
                </a:solidFill>
                <a:latin typeface="微软雅黑" panose="020B0503020204020204" pitchFamily="34" charset="-122"/>
                <a:ea typeface="微软雅黑" panose="020B0503020204020204" pitchFamily="34" charset="-122"/>
                <a:cs typeface="Lato Light"/>
                <a:sym typeface="Century Gothic" panose="020B0502020202020204" pitchFamily="34" charset="0"/>
              </a:rPr>
              <a:t>02</a:t>
            </a:r>
          </a:p>
        </p:txBody>
      </p:sp>
      <p:sp>
        <p:nvSpPr>
          <p:cNvPr id="55" name="Shape 1318"/>
          <p:cNvSpPr/>
          <p:nvPr>
            <p:custDataLst>
              <p:tags r:id="rId4"/>
            </p:custDataLst>
          </p:nvPr>
        </p:nvSpPr>
        <p:spPr bwMode="auto">
          <a:xfrm>
            <a:off x="7126022" y="4516618"/>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8B8F72"/>
          </a:solidFill>
          <a:ln>
            <a:noFill/>
          </a:ln>
        </p:spPr>
        <p:txBody>
          <a:bodyPr lIns="0" tIns="0" rIns="0" bIns="0" anchor="ctr"/>
          <a:lstStyle>
            <a:lvl1pPr defTabSz="584200">
              <a:defRPr>
                <a:solidFill>
                  <a:srgbClr val="000000"/>
                </a:solidFill>
                <a:latin typeface="Lato Light"/>
                <a:ea typeface="MS PGothic" panose="020B0600070205080204" pitchFamily="34" charset="-128"/>
              </a:defRPr>
            </a:lvl1pPr>
            <a:lvl2pPr defTabSz="584200">
              <a:defRPr>
                <a:solidFill>
                  <a:srgbClr val="000000"/>
                </a:solidFill>
                <a:latin typeface="Lato Light"/>
                <a:ea typeface="MS PGothic" panose="020B0600070205080204" pitchFamily="34" charset="-128"/>
              </a:defRPr>
            </a:lvl2pPr>
            <a:lvl3pPr defTabSz="584200">
              <a:defRPr>
                <a:solidFill>
                  <a:srgbClr val="000000"/>
                </a:solidFill>
                <a:latin typeface="Lato Light"/>
                <a:ea typeface="MS PGothic" panose="020B0600070205080204" pitchFamily="34" charset="-128"/>
              </a:defRPr>
            </a:lvl3pPr>
            <a:lvl4pPr defTabSz="584200">
              <a:defRPr>
                <a:solidFill>
                  <a:srgbClr val="000000"/>
                </a:solidFill>
                <a:latin typeface="Lato Light"/>
                <a:ea typeface="MS PGothic" panose="020B0600070205080204" pitchFamily="34" charset="-128"/>
              </a:defRPr>
            </a:lvl4pPr>
            <a:lvl5pPr defTabSz="584200">
              <a:defRPr>
                <a:solidFill>
                  <a:srgbClr val="000000"/>
                </a:solidFill>
                <a:latin typeface="Lato Light"/>
                <a:ea typeface="MS PGothic" panose="020B0600070205080204" pitchFamily="34" charset="-128"/>
              </a:defRPr>
            </a:lvl5pPr>
            <a:lvl6pPr marL="22847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6pPr>
            <a:lvl7pPr marL="27419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7pPr>
            <a:lvl8pPr marL="31991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8pPr>
            <a:lvl9pPr marL="36563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9pPr>
          </a:lstStyle>
          <a:p>
            <a:pPr algn="ctr" eaLnBrk="1" hangingPunct="1"/>
            <a:r>
              <a:rPr lang="en-US" altLang="zh-CN" sz="2400" b="1" dirty="0">
                <a:solidFill>
                  <a:sysClr val="window" lastClr="FFFFFF"/>
                </a:solidFill>
                <a:latin typeface="微软雅黑" panose="020B0503020204020204" pitchFamily="34" charset="-122"/>
                <a:ea typeface="微软雅黑" panose="020B0503020204020204" pitchFamily="34" charset="-122"/>
                <a:cs typeface="Lato Light"/>
                <a:sym typeface="Century Gothic" panose="020B0502020202020204" pitchFamily="34" charset="0"/>
              </a:rPr>
              <a:t>03</a:t>
            </a:r>
          </a:p>
        </p:txBody>
      </p:sp>
      <p:sp>
        <p:nvSpPr>
          <p:cNvPr id="56" name="Shape 1318"/>
          <p:cNvSpPr/>
          <p:nvPr>
            <p:custDataLst>
              <p:tags r:id="rId5"/>
            </p:custDataLst>
          </p:nvPr>
        </p:nvSpPr>
        <p:spPr bwMode="auto">
          <a:xfrm>
            <a:off x="4995918" y="5208731"/>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7F9578"/>
          </a:solidFill>
          <a:ln>
            <a:noFill/>
          </a:ln>
        </p:spPr>
        <p:txBody>
          <a:bodyPr lIns="0" tIns="0" rIns="0" bIns="0" anchor="ctr"/>
          <a:lstStyle>
            <a:lvl1pPr defTabSz="584200">
              <a:defRPr>
                <a:solidFill>
                  <a:srgbClr val="000000"/>
                </a:solidFill>
                <a:latin typeface="Lato Light"/>
                <a:ea typeface="MS PGothic" panose="020B0600070205080204" pitchFamily="34" charset="-128"/>
              </a:defRPr>
            </a:lvl1pPr>
            <a:lvl2pPr defTabSz="584200">
              <a:defRPr>
                <a:solidFill>
                  <a:srgbClr val="000000"/>
                </a:solidFill>
                <a:latin typeface="Lato Light"/>
                <a:ea typeface="MS PGothic" panose="020B0600070205080204" pitchFamily="34" charset="-128"/>
              </a:defRPr>
            </a:lvl2pPr>
            <a:lvl3pPr defTabSz="584200">
              <a:defRPr>
                <a:solidFill>
                  <a:srgbClr val="000000"/>
                </a:solidFill>
                <a:latin typeface="Lato Light"/>
                <a:ea typeface="MS PGothic" panose="020B0600070205080204" pitchFamily="34" charset="-128"/>
              </a:defRPr>
            </a:lvl3pPr>
            <a:lvl4pPr defTabSz="584200">
              <a:defRPr>
                <a:solidFill>
                  <a:srgbClr val="000000"/>
                </a:solidFill>
                <a:latin typeface="Lato Light"/>
                <a:ea typeface="MS PGothic" panose="020B0600070205080204" pitchFamily="34" charset="-128"/>
              </a:defRPr>
            </a:lvl4pPr>
            <a:lvl5pPr defTabSz="584200">
              <a:defRPr>
                <a:solidFill>
                  <a:srgbClr val="000000"/>
                </a:solidFill>
                <a:latin typeface="Lato Light"/>
                <a:ea typeface="MS PGothic" panose="020B0600070205080204" pitchFamily="34" charset="-128"/>
              </a:defRPr>
            </a:lvl5pPr>
            <a:lvl6pPr marL="22847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6pPr>
            <a:lvl7pPr marL="27419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7pPr>
            <a:lvl8pPr marL="31991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8pPr>
            <a:lvl9pPr marL="36563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9pPr>
          </a:lstStyle>
          <a:p>
            <a:pPr algn="ctr" eaLnBrk="1" hangingPunct="1"/>
            <a:r>
              <a:rPr lang="en-US" altLang="zh-CN" sz="2400" b="1" dirty="0">
                <a:solidFill>
                  <a:sysClr val="window" lastClr="FFFFFF"/>
                </a:solidFill>
                <a:latin typeface="微软雅黑" panose="020B0503020204020204" pitchFamily="34" charset="-122"/>
                <a:ea typeface="微软雅黑" panose="020B0503020204020204" pitchFamily="34" charset="-122"/>
                <a:cs typeface="Lato Light"/>
                <a:sym typeface="Century Gothic" panose="020B0502020202020204" pitchFamily="34" charset="0"/>
              </a:rPr>
              <a:t>04</a:t>
            </a:r>
          </a:p>
        </p:txBody>
      </p:sp>
      <p:sp>
        <p:nvSpPr>
          <p:cNvPr id="59" name="文本框 58"/>
          <p:cNvSpPr txBox="1"/>
          <p:nvPr>
            <p:custDataLst>
              <p:tags r:id="rId6"/>
            </p:custDataLst>
          </p:nvPr>
        </p:nvSpPr>
        <p:spPr>
          <a:xfrm>
            <a:off x="4728845" y="2854325"/>
            <a:ext cx="2667000" cy="2095500"/>
          </a:xfrm>
          <a:prstGeom prst="rect">
            <a:avLst/>
          </a:prstGeom>
          <a:noFill/>
        </p:spPr>
        <p:txBody>
          <a:bodyPr wrap="square" rtlCol="0" anchor="ctr" anchorCtr="0">
            <a:normAutofit/>
          </a:bodyPr>
          <a:lstStyle/>
          <a:p>
            <a:pPr algn="ctr">
              <a:lnSpc>
                <a:spcPct val="120000"/>
              </a:lnSpc>
            </a:pPr>
            <a:r>
              <a:rPr lang="zh-CN" altLang="en-US" sz="2400" b="1" spc="300" smtClean="0">
                <a:solidFill>
                  <a:srgbClr val="000000">
                    <a:lumMod val="65000"/>
                    <a:lumOff val="35000"/>
                  </a:srgbClr>
                </a:solidFill>
                <a:latin typeface="微软雅黑" panose="020B0503020204020204" pitchFamily="34" charset="-122"/>
                <a:ea typeface="微软雅黑" panose="020B0503020204020204" pitchFamily="34" charset="-122"/>
              </a:rPr>
              <a:t>（1）</a:t>
            </a:r>
          </a:p>
          <a:p>
            <a:pPr algn="ctr">
              <a:lnSpc>
                <a:spcPct val="120000"/>
              </a:lnSpc>
            </a:pPr>
            <a:r>
              <a:rPr lang="zh-CN" altLang="en-US" sz="2400" b="1" spc="300" smtClean="0">
                <a:solidFill>
                  <a:srgbClr val="000000">
                    <a:lumMod val="65000"/>
                    <a:lumOff val="35000"/>
                  </a:srgbClr>
                </a:solidFill>
                <a:latin typeface="微软雅黑" panose="020B0503020204020204" pitchFamily="34" charset="-122"/>
                <a:ea typeface="微软雅黑" panose="020B0503020204020204" pitchFamily="34" charset="-122"/>
              </a:rPr>
              <a:t>纵向受力钢筋</a:t>
            </a:r>
          </a:p>
        </p:txBody>
      </p:sp>
      <p:sp>
        <p:nvSpPr>
          <p:cNvPr id="61" name="矩形 60"/>
          <p:cNvSpPr/>
          <p:nvPr>
            <p:custDataLst>
              <p:tags r:id="rId7"/>
            </p:custDataLst>
          </p:nvPr>
        </p:nvSpPr>
        <p:spPr>
          <a:xfrm>
            <a:off x="3575648" y="713160"/>
            <a:ext cx="51855" cy="402569"/>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dirty="0">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62" name="矩形 61"/>
          <p:cNvSpPr/>
          <p:nvPr>
            <p:custDataLst>
              <p:tags r:id="rId8"/>
            </p:custDataLst>
          </p:nvPr>
        </p:nvSpPr>
        <p:spPr>
          <a:xfrm>
            <a:off x="3433101" y="839504"/>
            <a:ext cx="50102" cy="276225"/>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63" name="矩形 62"/>
          <p:cNvSpPr/>
          <p:nvPr>
            <p:custDataLst>
              <p:tags r:id="rId9"/>
            </p:custDataLst>
          </p:nvPr>
        </p:nvSpPr>
        <p:spPr>
          <a:xfrm>
            <a:off x="3287370" y="956186"/>
            <a:ext cx="51855" cy="159543"/>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64" name="矩形 63"/>
          <p:cNvSpPr/>
          <p:nvPr>
            <p:custDataLst>
              <p:tags r:id="rId10"/>
            </p:custDataLst>
          </p:nvPr>
        </p:nvSpPr>
        <p:spPr>
          <a:xfrm>
            <a:off x="8564495" y="713159"/>
            <a:ext cx="51855" cy="402569"/>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65" name="矩形 64"/>
          <p:cNvSpPr/>
          <p:nvPr>
            <p:custDataLst>
              <p:tags r:id="rId11"/>
            </p:custDataLst>
          </p:nvPr>
        </p:nvSpPr>
        <p:spPr>
          <a:xfrm>
            <a:off x="8710226" y="839503"/>
            <a:ext cx="49922" cy="276225"/>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66" name="矩形 65"/>
          <p:cNvSpPr/>
          <p:nvPr>
            <p:custDataLst>
              <p:tags r:id="rId12"/>
            </p:custDataLst>
          </p:nvPr>
        </p:nvSpPr>
        <p:spPr>
          <a:xfrm>
            <a:off x="8852773" y="956185"/>
            <a:ext cx="51855" cy="159543"/>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67" name="文本框 66"/>
          <p:cNvSpPr txBox="1"/>
          <p:nvPr>
            <p:custDataLst>
              <p:tags r:id="rId13"/>
            </p:custDataLst>
          </p:nvPr>
        </p:nvSpPr>
        <p:spPr>
          <a:xfrm>
            <a:off x="673100" y="1651771"/>
            <a:ext cx="2760001" cy="401320"/>
          </a:xfrm>
          <a:prstGeom prst="rect">
            <a:avLst/>
          </a:prstGeom>
          <a:noFill/>
        </p:spPr>
        <p:txBody>
          <a:bodyPr wrap="square" lIns="90000" tIns="46800" rIns="90000" bIns="0" anchor="b" anchorCtr="0">
            <a:normAutofit lnSpcReduction="10000"/>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r">
              <a:lnSpc>
                <a:spcPct val="120000"/>
              </a:lnSpc>
            </a:pPr>
            <a:r>
              <a:rPr lang="zh-CN" altLang="en-US" sz="2000" b="1" spc="300" smtClean="0">
                <a:latin typeface="微软雅黑" panose="020B0503020204020204" pitchFamily="34" charset="-122"/>
                <a:ea typeface="微软雅黑" panose="020B0503020204020204" pitchFamily="34" charset="-122"/>
                <a:cs typeface="+mj-cs"/>
              </a:rPr>
              <a:t>作用：</a:t>
            </a:r>
          </a:p>
        </p:txBody>
      </p:sp>
      <p:sp>
        <p:nvSpPr>
          <p:cNvPr id="68" name="文本框 67"/>
          <p:cNvSpPr txBox="1"/>
          <p:nvPr>
            <p:custDataLst>
              <p:tags r:id="rId14"/>
            </p:custDataLst>
          </p:nvPr>
        </p:nvSpPr>
        <p:spPr>
          <a:xfrm>
            <a:off x="237490" y="2080895"/>
            <a:ext cx="3195320" cy="1005205"/>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r">
              <a:lnSpc>
                <a:spcPct val="120000"/>
              </a:lnSpc>
            </a:pPr>
            <a:r>
              <a:rPr lang="zh-CN" altLang="en-US" sz="1300" spc="150" smtClean="0">
                <a:latin typeface="微软雅黑" panose="020B0503020204020204" pitchFamily="34" charset="-122"/>
                <a:ea typeface="微软雅黑" panose="020B0503020204020204" pitchFamily="34" charset="-122"/>
              </a:rPr>
              <a:t>配置在受拉区的纵向受力钢筋主要用来承受由弯矩在梁内产生的拉力，配置在受压区的纵向受力钢筋则是用来补充混凝土受压能力的不足。</a:t>
            </a:r>
          </a:p>
        </p:txBody>
      </p:sp>
      <p:sp>
        <p:nvSpPr>
          <p:cNvPr id="69" name="文本框 68"/>
          <p:cNvSpPr txBox="1"/>
          <p:nvPr>
            <p:custDataLst>
              <p:tags r:id="rId15"/>
            </p:custDataLst>
          </p:nvPr>
        </p:nvSpPr>
        <p:spPr>
          <a:xfrm>
            <a:off x="673100" y="3229672"/>
            <a:ext cx="2760001" cy="401320"/>
          </a:xfrm>
          <a:prstGeom prst="rect">
            <a:avLst/>
          </a:prstGeom>
          <a:noFill/>
        </p:spPr>
        <p:txBody>
          <a:bodyPr wrap="square" lIns="90000" tIns="46800" rIns="90000" bIns="0" anchor="b" anchorCtr="0">
            <a:normAutofit lnSpcReduction="10000"/>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r">
              <a:lnSpc>
                <a:spcPct val="120000"/>
              </a:lnSpc>
            </a:pPr>
            <a:r>
              <a:rPr lang="zh-CN" altLang="en-US" sz="2000" b="1" spc="300" smtClean="0">
                <a:latin typeface="微软雅黑" panose="020B0503020204020204" pitchFamily="34" charset="-122"/>
                <a:ea typeface="微软雅黑" panose="020B0503020204020204" pitchFamily="34" charset="-122"/>
                <a:cs typeface="+mj-cs"/>
              </a:rPr>
              <a:t>间距：</a:t>
            </a:r>
          </a:p>
        </p:txBody>
      </p:sp>
      <p:sp>
        <p:nvSpPr>
          <p:cNvPr id="70" name="文本框 69"/>
          <p:cNvSpPr txBox="1"/>
          <p:nvPr>
            <p:custDataLst>
              <p:tags r:id="rId16"/>
            </p:custDataLst>
          </p:nvPr>
        </p:nvSpPr>
        <p:spPr>
          <a:xfrm>
            <a:off x="237490" y="3658870"/>
            <a:ext cx="3195320" cy="1005205"/>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r">
              <a:lnSpc>
                <a:spcPct val="120000"/>
              </a:lnSpc>
            </a:pPr>
            <a:r>
              <a:rPr lang="zh-CN" altLang="en-US" sz="1300" spc="150" smtClean="0">
                <a:latin typeface="微软雅黑" panose="020B0503020204020204" pitchFamily="34" charset="-122"/>
                <a:ea typeface="微软雅黑" panose="020B0503020204020204" pitchFamily="34" charset="-122"/>
              </a:rPr>
              <a:t>为了便于浇筑混凝土，保证钢筋和混凝土能够较好的粘结在一起，保证钢筋周围混凝土的密实型，纵向受力钢筋的净间距应满足图的要求。</a:t>
            </a:r>
          </a:p>
        </p:txBody>
      </p:sp>
      <p:sp>
        <p:nvSpPr>
          <p:cNvPr id="71" name="文本框 70"/>
          <p:cNvSpPr txBox="1"/>
          <p:nvPr>
            <p:custDataLst>
              <p:tags r:id="rId17"/>
            </p:custDataLst>
          </p:nvPr>
        </p:nvSpPr>
        <p:spPr>
          <a:xfrm>
            <a:off x="673100" y="4807573"/>
            <a:ext cx="2760001" cy="401320"/>
          </a:xfrm>
          <a:prstGeom prst="rect">
            <a:avLst/>
          </a:prstGeom>
          <a:noFill/>
        </p:spPr>
        <p:txBody>
          <a:bodyPr wrap="square" lIns="90000" tIns="46800" rIns="90000" bIns="0" anchor="b" anchorCtr="0">
            <a:normAutofit lnSpcReduction="10000"/>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r">
              <a:lnSpc>
                <a:spcPct val="120000"/>
              </a:lnSpc>
            </a:pPr>
            <a:r>
              <a:rPr lang="zh-CN" altLang="en-US" sz="2000" b="1" spc="300" smtClean="0">
                <a:latin typeface="微软雅黑" panose="020B0503020204020204" pitchFamily="34" charset="-122"/>
                <a:ea typeface="微软雅黑" panose="020B0503020204020204" pitchFamily="34" charset="-122"/>
                <a:cs typeface="+mj-cs"/>
              </a:rPr>
              <a:t>根数：</a:t>
            </a:r>
          </a:p>
        </p:txBody>
      </p:sp>
      <p:sp>
        <p:nvSpPr>
          <p:cNvPr id="72" name="文本框 71"/>
          <p:cNvSpPr txBox="1"/>
          <p:nvPr>
            <p:custDataLst>
              <p:tags r:id="rId18"/>
            </p:custDataLst>
          </p:nvPr>
        </p:nvSpPr>
        <p:spPr>
          <a:xfrm>
            <a:off x="237490" y="5236845"/>
            <a:ext cx="3195320" cy="1005205"/>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r">
              <a:lnSpc>
                <a:spcPct val="120000"/>
              </a:lnSpc>
            </a:pPr>
            <a:r>
              <a:rPr lang="zh-CN" altLang="en-US" sz="1300" spc="150" smtClean="0">
                <a:latin typeface="微软雅黑" panose="020B0503020204020204" pitchFamily="34" charset="-122"/>
                <a:ea typeface="微软雅黑" panose="020B0503020204020204" pitchFamily="34" charset="-122"/>
              </a:rPr>
              <a:t>梁中受拉钢筋的根数不应少于2根，最好不少于3～4根。纵向受力钢筋应尽量布置成一层。当一层排不下时，可布置成两层。</a:t>
            </a:r>
          </a:p>
        </p:txBody>
      </p:sp>
      <p:sp>
        <p:nvSpPr>
          <p:cNvPr id="73" name="文本框 72"/>
          <p:cNvSpPr txBox="1"/>
          <p:nvPr>
            <p:custDataLst>
              <p:tags r:id="rId19"/>
            </p:custDataLst>
          </p:nvPr>
        </p:nvSpPr>
        <p:spPr>
          <a:xfrm>
            <a:off x="8758899" y="1702536"/>
            <a:ext cx="2760001" cy="401320"/>
          </a:xfrm>
          <a:prstGeom prst="rect">
            <a:avLst/>
          </a:prstGeom>
          <a:noFill/>
        </p:spPr>
        <p:txBody>
          <a:bodyPr wrap="square" lIns="90000" tIns="46800" rIns="90000" bIns="0" anchor="b" anchorCtr="0">
            <a:normAutofit lnSpcReduction="10000"/>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nSpc>
                <a:spcPct val="120000"/>
              </a:lnSpc>
            </a:pPr>
            <a:r>
              <a:rPr lang="zh-CN" altLang="en-US" sz="2000" b="1" spc="300" smtClean="0">
                <a:latin typeface="微软雅黑" panose="020B0503020204020204" pitchFamily="34" charset="-122"/>
                <a:ea typeface="微软雅黑" panose="020B0503020204020204" pitchFamily="34" charset="-122"/>
                <a:cs typeface="+mj-cs"/>
              </a:rPr>
              <a:t>级别：</a:t>
            </a:r>
          </a:p>
        </p:txBody>
      </p:sp>
      <p:sp>
        <p:nvSpPr>
          <p:cNvPr id="74" name="文本框 73"/>
          <p:cNvSpPr txBox="1"/>
          <p:nvPr>
            <p:custDataLst>
              <p:tags r:id="rId20"/>
            </p:custDataLst>
          </p:nvPr>
        </p:nvSpPr>
        <p:spPr>
          <a:xfrm>
            <a:off x="8759190" y="2131695"/>
            <a:ext cx="3300095" cy="1724660"/>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nSpc>
                <a:spcPct val="120000"/>
              </a:lnSpc>
            </a:pPr>
            <a:r>
              <a:rPr lang="zh-CN" altLang="en-US" sz="1300" kern="0" smtClean="0">
                <a:solidFill>
                  <a:srgbClr val="000000"/>
                </a:solidFill>
                <a:uFillTx/>
                <a:latin typeface="微软雅黑" panose="020B0503020204020204" pitchFamily="34" charset="-122"/>
                <a:ea typeface="微软雅黑" panose="020B0503020204020204" pitchFamily="34" charset="-122"/>
              </a:rPr>
              <a:t>根据《混凝土结构设计规范》（GB 50010—2010）规定，纵向受力钢筋宜采用HRB400、HRB500、HRB400、HRBF400、HRBF500 钢筋，也可采用HRB335、BF335、HPB300、RRB400 钢筋；RB400 钢筋不宜用做重要部位的受力筋，不应用于直接承受疲劳荷载的构件。</a:t>
            </a:r>
          </a:p>
        </p:txBody>
      </p:sp>
      <p:sp>
        <p:nvSpPr>
          <p:cNvPr id="75" name="文本框 74"/>
          <p:cNvSpPr txBox="1"/>
          <p:nvPr>
            <p:custDataLst>
              <p:tags r:id="rId21"/>
            </p:custDataLst>
          </p:nvPr>
        </p:nvSpPr>
        <p:spPr>
          <a:xfrm>
            <a:off x="8758899" y="4369001"/>
            <a:ext cx="2760001" cy="401320"/>
          </a:xfrm>
          <a:prstGeom prst="rect">
            <a:avLst/>
          </a:prstGeom>
          <a:noFill/>
        </p:spPr>
        <p:txBody>
          <a:bodyPr wrap="square" lIns="90000" tIns="46800" rIns="90000" bIns="0" anchor="b" anchorCtr="0">
            <a:normAutofit lnSpcReduction="10000"/>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nSpc>
                <a:spcPct val="120000"/>
              </a:lnSpc>
            </a:pPr>
            <a:r>
              <a:rPr lang="zh-CN" altLang="en-US" sz="2000" b="1" spc="300" smtClean="0">
                <a:latin typeface="微软雅黑" panose="020B0503020204020204" pitchFamily="34" charset="-122"/>
                <a:ea typeface="微软雅黑" panose="020B0503020204020204" pitchFamily="34" charset="-122"/>
                <a:cs typeface="+mj-cs"/>
              </a:rPr>
              <a:t>直径：</a:t>
            </a:r>
          </a:p>
        </p:txBody>
      </p:sp>
      <p:sp>
        <p:nvSpPr>
          <p:cNvPr id="76" name="文本框 75"/>
          <p:cNvSpPr txBox="1"/>
          <p:nvPr>
            <p:custDataLst>
              <p:tags r:id="rId22"/>
            </p:custDataLst>
          </p:nvPr>
        </p:nvSpPr>
        <p:spPr>
          <a:xfrm>
            <a:off x="8759190" y="4798060"/>
            <a:ext cx="3300730" cy="1724660"/>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nSpc>
                <a:spcPct val="120000"/>
              </a:lnSpc>
            </a:pPr>
            <a:r>
              <a:rPr lang="zh-CN" altLang="en-US" sz="1300" kern="0" smtClean="0">
                <a:solidFill>
                  <a:srgbClr val="000000"/>
                </a:solidFill>
                <a:uFillTx/>
                <a:latin typeface="微软雅黑" panose="020B0503020204020204" pitchFamily="34" charset="-122"/>
                <a:ea typeface="微软雅黑" panose="020B0503020204020204" pitchFamily="34" charset="-122"/>
              </a:rPr>
              <a:t>梁纵向受力钢筋的常用直径d=12～25mm。当梁高度h＜300mm 时，纵向受力筋直径d≥8mm；当梁高度h≥300mm 时，纵向受力筋直径d≥10mm。梁内受力钢筋的直径宜尽可能相同。当采用两种不同直径的钢筋时，则钢筋直径至少宜相差，以便在施工中容易识别。</a:t>
            </a:r>
          </a:p>
        </p:txBody>
      </p:sp>
      <p:sp>
        <p:nvSpPr>
          <p:cNvPr id="30" name="文本框 29"/>
          <p:cNvSpPr txBox="1"/>
          <p:nvPr>
            <p:custDataLst>
              <p:tags r:id="rId23"/>
            </p:custDataLst>
          </p:nvPr>
        </p:nvSpPr>
        <p:spPr>
          <a:xfrm>
            <a:off x="3627504" y="533400"/>
            <a:ext cx="4936992" cy="749788"/>
          </a:xfrm>
          <a:prstGeom prst="rect">
            <a:avLst/>
          </a:prstGeom>
          <a:noFill/>
        </p:spPr>
        <p:txBody>
          <a:bodyPr wrap="square" lIns="90000" tIns="46800" rIns="90000" bIns="46800" rtlCol="0" anchor="ctr" anchorCtr="0">
            <a:normAutofit fontScale="92500"/>
          </a:bodyPr>
          <a:lstStyle/>
          <a:p>
            <a:pPr algn="ctr">
              <a:lnSpc>
                <a:spcPct val="130000"/>
              </a:lnSpc>
            </a:pPr>
            <a:r>
              <a:rPr lang="zh-CN" altLang="en-US" sz="3600" b="1" spc="300" dirty="0" smtClean="0">
                <a:solidFill>
                  <a:srgbClr val="000000">
                    <a:lumMod val="75000"/>
                    <a:lumOff val="25000"/>
                  </a:srgbClr>
                </a:solidFill>
                <a:latin typeface="微软雅黑" panose="020B0503020204020204" pitchFamily="34" charset="-122"/>
                <a:ea typeface="微软雅黑" panose="020B0503020204020204" pitchFamily="34" charset="-122"/>
              </a:rPr>
              <a:t>3. 梁钢筋骨架</a:t>
            </a:r>
            <a:endParaRPr lang="zh-CN" altLang="en-US" sz="3600" b="1" spc="300" dirty="0" smtClean="0">
              <a:solidFill>
                <a:srgbClr val="000000">
                  <a:lumMod val="75000"/>
                  <a:lumOff val="25000"/>
                </a:srgbClr>
              </a:solidFill>
              <a:latin typeface="微软雅黑" panose="020B0503020204020204" pitchFamily="34" charset="-122"/>
              <a:ea typeface="微软雅黑" panose="020B0503020204020204" pitchFamily="34" charset="-122"/>
            </a:endParaRPr>
          </a:p>
        </p:txBody>
      </p:sp>
      <p:sp>
        <p:nvSpPr>
          <p:cNvPr id="31" name="Shape 1309"/>
          <p:cNvSpPr/>
          <p:nvPr>
            <p:custDataLst>
              <p:tags r:id="rId24"/>
            </p:custDataLst>
          </p:nvPr>
        </p:nvSpPr>
        <p:spPr bwMode="auto">
          <a:xfrm rot="18184189">
            <a:off x="4116135" y="2738857"/>
            <a:ext cx="673100" cy="28575"/>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E7E6E6">
                <a:lumMod val="50000"/>
              </a:srgbClr>
            </a:solidFill>
            <a:prstDash val="solid"/>
            <a:miter lim="400000"/>
            <a:tailEnd type="triangle" w="med" len="med"/>
          </a:ln>
          <a:effectLst/>
        </p:spPr>
        <p:txBody>
          <a:bodyPr lIns="0" tIns="0" rIns="0" bIns="0" anchor="ctr"/>
          <a:lstStyle/>
          <a:p>
            <a:pPr algn="ctr" defTabSz="292100">
              <a:lnSpc>
                <a:spcPct val="110000"/>
              </a:lnSpc>
              <a:spcBef>
                <a:spcPts val="1500"/>
              </a:spcBef>
            </a:pPr>
            <a:endParaRPr sz="2400" dirty="0">
              <a:solidFill>
                <a:sysClr val="window" lastClr="FFFFFF"/>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33" name="Shape 1310"/>
          <p:cNvSpPr/>
          <p:nvPr>
            <p:custDataLst>
              <p:tags r:id="rId25"/>
            </p:custDataLst>
          </p:nvPr>
        </p:nvSpPr>
        <p:spPr bwMode="auto">
          <a:xfrm rot="14199600">
            <a:off x="4160724" y="4935051"/>
            <a:ext cx="671513" cy="30163"/>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E7E6E6">
                <a:lumMod val="50000"/>
              </a:srgbClr>
            </a:solidFill>
            <a:prstDash val="solid"/>
            <a:miter lim="400000"/>
            <a:tailEnd type="triangle" w="med" len="med"/>
          </a:ln>
          <a:effectLst/>
        </p:spPr>
        <p:txBody>
          <a:bodyPr lIns="0" tIns="0" rIns="0" bIns="0" anchor="ctr"/>
          <a:lstStyle/>
          <a:p>
            <a:pPr algn="ctr" defTabSz="292100">
              <a:lnSpc>
                <a:spcPct val="110000"/>
              </a:lnSpc>
              <a:spcBef>
                <a:spcPts val="1500"/>
              </a:spcBef>
            </a:pPr>
            <a:endParaRPr sz="2400" dirty="0">
              <a:solidFill>
                <a:sysClr val="window" lastClr="FFFFFF"/>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38" name="Shape 1305"/>
          <p:cNvSpPr/>
          <p:nvPr>
            <p:custDataLst>
              <p:tags r:id="rId26"/>
            </p:custDataLst>
          </p:nvPr>
        </p:nvSpPr>
        <p:spPr bwMode="auto">
          <a:xfrm rot="1034468">
            <a:off x="6293039" y="2065949"/>
            <a:ext cx="671512" cy="30163"/>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E7E6E6">
                <a:lumMod val="50000"/>
              </a:srgb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665" dirty="0">
              <a:solidFill>
                <a:srgbClr val="4D576B"/>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39" name="Shape 1307"/>
          <p:cNvSpPr/>
          <p:nvPr>
            <p:custDataLst>
              <p:tags r:id="rId27"/>
            </p:custDataLst>
          </p:nvPr>
        </p:nvSpPr>
        <p:spPr bwMode="auto">
          <a:xfrm rot="5400000">
            <a:off x="7526117" y="3814735"/>
            <a:ext cx="671512" cy="30163"/>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E7E6E6">
                <a:lumMod val="50000"/>
              </a:srgbClr>
            </a:solidFill>
            <a:prstDash val="solid"/>
            <a:miter lim="400000"/>
            <a:tailEnd type="triangle" w="med" len="med"/>
          </a:ln>
          <a:effectLst/>
        </p:spPr>
        <p:txBody>
          <a:bodyPr lIns="0" tIns="0" rIns="0" bIns="0" anchor="ctr"/>
          <a:lstStyle/>
          <a:p>
            <a:pPr algn="ctr" defTabSz="292100">
              <a:lnSpc>
                <a:spcPct val="110000"/>
              </a:lnSpc>
              <a:spcBef>
                <a:spcPts val="1500"/>
              </a:spcBef>
            </a:pPr>
            <a:endParaRPr sz="2400" dirty="0">
              <a:solidFill>
                <a:srgbClr val="4D576B"/>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40" name="Shape 1308"/>
          <p:cNvSpPr/>
          <p:nvPr>
            <p:custDataLst>
              <p:tags r:id="rId28"/>
            </p:custDataLst>
          </p:nvPr>
        </p:nvSpPr>
        <p:spPr bwMode="auto">
          <a:xfrm rot="9900000">
            <a:off x="6359137" y="5535052"/>
            <a:ext cx="673100" cy="30163"/>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E7E6E6">
                <a:lumMod val="50000"/>
              </a:srgbClr>
            </a:solidFill>
            <a:prstDash val="solid"/>
            <a:miter lim="400000"/>
            <a:tailEnd type="triangle" w="med" len="med"/>
          </a:ln>
          <a:effectLst/>
        </p:spPr>
        <p:txBody>
          <a:bodyPr lIns="0" tIns="0" rIns="0" bIns="0" anchor="ctr"/>
          <a:lstStyle/>
          <a:p>
            <a:pPr algn="ctr" defTabSz="292100">
              <a:lnSpc>
                <a:spcPct val="110000"/>
              </a:lnSpc>
              <a:spcBef>
                <a:spcPts val="1500"/>
              </a:spcBef>
            </a:pPr>
            <a:endParaRPr sz="2400" dirty="0">
              <a:solidFill>
                <a:srgbClr val="4D576B"/>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41" name="Shape 1315"/>
          <p:cNvSpPr/>
          <p:nvPr>
            <p:custDataLst>
              <p:tags r:id="rId29"/>
            </p:custDataLst>
          </p:nvPr>
        </p:nvSpPr>
        <p:spPr bwMode="auto">
          <a:xfrm>
            <a:off x="3681525" y="3399781"/>
            <a:ext cx="950912" cy="950913"/>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749C7D"/>
          </a:solidFill>
          <a:ln>
            <a:noFill/>
          </a:ln>
        </p:spPr>
        <p:txBody>
          <a:bodyPr lIns="0" tIns="0" rIns="0" bIns="0" anchor="ctr"/>
          <a:lstStyle/>
          <a:p>
            <a:pPr algn="ctr" defTabSz="584200"/>
            <a:r>
              <a:rPr lang="en-US" altLang="zh-CN" sz="2400" b="1" dirty="0">
                <a:solidFill>
                  <a:sysClr val="window" lastClr="FFFFFF"/>
                </a:solidFill>
                <a:latin typeface="微软雅黑" panose="020B0503020204020204" pitchFamily="34" charset="-122"/>
                <a:ea typeface="微软雅黑" panose="020B0503020204020204" pitchFamily="34" charset="-122"/>
                <a:cs typeface="Lato Light"/>
                <a:sym typeface="Century Gothic" panose="020B0502020202020204" pitchFamily="34" charset="0"/>
              </a:rPr>
              <a:t>05</a:t>
            </a:r>
            <a:endParaRPr lang="zh-CN" altLang="zh-CN" sz="2400" b="1" dirty="0">
              <a:solidFill>
                <a:sysClr val="window" lastClr="FFFFFF"/>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Tree>
    <p:custDataLst>
      <p:tags r:id="rId1"/>
    </p:custDataLst>
  </p:cSld>
  <p:clrMapOvr>
    <a:masterClrMapping/>
  </p:clrMapOvr>
  <p:transition advClick="0" advTm="2000"/>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矩形 60"/>
          <p:cNvSpPr/>
          <p:nvPr>
            <p:custDataLst>
              <p:tags r:id="rId2"/>
            </p:custDataLst>
          </p:nvPr>
        </p:nvSpPr>
        <p:spPr>
          <a:xfrm>
            <a:off x="3575648" y="713160"/>
            <a:ext cx="51855" cy="402569"/>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dirty="0">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62" name="矩形 61"/>
          <p:cNvSpPr/>
          <p:nvPr>
            <p:custDataLst>
              <p:tags r:id="rId3"/>
            </p:custDataLst>
          </p:nvPr>
        </p:nvSpPr>
        <p:spPr>
          <a:xfrm>
            <a:off x="3433101" y="839504"/>
            <a:ext cx="50102" cy="276225"/>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63" name="矩形 62"/>
          <p:cNvSpPr/>
          <p:nvPr>
            <p:custDataLst>
              <p:tags r:id="rId4"/>
            </p:custDataLst>
          </p:nvPr>
        </p:nvSpPr>
        <p:spPr>
          <a:xfrm>
            <a:off x="3287370" y="956186"/>
            <a:ext cx="51855" cy="159543"/>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64" name="矩形 63"/>
          <p:cNvSpPr/>
          <p:nvPr>
            <p:custDataLst>
              <p:tags r:id="rId5"/>
            </p:custDataLst>
          </p:nvPr>
        </p:nvSpPr>
        <p:spPr>
          <a:xfrm>
            <a:off x="8564495" y="713159"/>
            <a:ext cx="51855" cy="402569"/>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65" name="矩形 64"/>
          <p:cNvSpPr/>
          <p:nvPr>
            <p:custDataLst>
              <p:tags r:id="rId6"/>
            </p:custDataLst>
          </p:nvPr>
        </p:nvSpPr>
        <p:spPr>
          <a:xfrm>
            <a:off x="8710226" y="839503"/>
            <a:ext cx="49922" cy="276225"/>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66" name="矩形 65"/>
          <p:cNvSpPr/>
          <p:nvPr>
            <p:custDataLst>
              <p:tags r:id="rId7"/>
            </p:custDataLst>
          </p:nvPr>
        </p:nvSpPr>
        <p:spPr>
          <a:xfrm>
            <a:off x="8852773" y="956185"/>
            <a:ext cx="51855" cy="159543"/>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30" name="文本框 29"/>
          <p:cNvSpPr txBox="1"/>
          <p:nvPr>
            <p:custDataLst>
              <p:tags r:id="rId8"/>
            </p:custDataLst>
          </p:nvPr>
        </p:nvSpPr>
        <p:spPr>
          <a:xfrm>
            <a:off x="3627504" y="533400"/>
            <a:ext cx="4936992" cy="749788"/>
          </a:xfrm>
          <a:prstGeom prst="rect">
            <a:avLst/>
          </a:prstGeom>
          <a:noFill/>
        </p:spPr>
        <p:txBody>
          <a:bodyPr wrap="square" lIns="90000" tIns="46800" rIns="90000" bIns="46800" rtlCol="0" anchor="ctr" anchorCtr="0">
            <a:normAutofit fontScale="92500"/>
          </a:bodyPr>
          <a:lstStyle/>
          <a:p>
            <a:pPr algn="ctr">
              <a:lnSpc>
                <a:spcPct val="130000"/>
              </a:lnSpc>
            </a:pPr>
            <a:r>
              <a:rPr lang="zh-CN" altLang="en-US" sz="3600" b="1" spc="300" smtClean="0">
                <a:solidFill>
                  <a:srgbClr val="000000">
                    <a:lumMod val="75000"/>
                    <a:lumOff val="25000"/>
                  </a:srgbClr>
                </a:solidFill>
                <a:latin typeface="微软雅黑" panose="020B0503020204020204" pitchFamily="34" charset="-122"/>
                <a:ea typeface="微软雅黑" panose="020B0503020204020204" pitchFamily="34" charset="-122"/>
              </a:rPr>
              <a:t>3. 梁钢筋骨架</a:t>
            </a:r>
          </a:p>
        </p:txBody>
      </p:sp>
      <p:pic>
        <p:nvPicPr>
          <p:cNvPr id="2" name="图片 1"/>
          <p:cNvPicPr>
            <a:picLocks noChangeAspect="1"/>
          </p:cNvPicPr>
          <p:nvPr/>
        </p:nvPicPr>
        <p:blipFill>
          <a:blip r:embed="rId10"/>
          <a:stretch>
            <a:fillRect/>
          </a:stretch>
        </p:blipFill>
        <p:spPr>
          <a:xfrm>
            <a:off x="4000500" y="1737995"/>
            <a:ext cx="4191000" cy="4276725"/>
          </a:xfrm>
          <a:prstGeom prst="rect">
            <a:avLst/>
          </a:prstGeom>
        </p:spPr>
      </p:pic>
    </p:spTree>
    <p:custDataLst>
      <p:tags r:id="rId1"/>
    </p:custDataLst>
  </p:cSld>
  <p:clrMapOvr>
    <a:masterClrMapping/>
  </p:clrMapOvr>
  <p:transition advClick="0" advTm="2000"/>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hape 1318"/>
          <p:cNvSpPr/>
          <p:nvPr>
            <p:custDataLst>
              <p:tags r:id="rId2"/>
            </p:custDataLst>
          </p:nvPr>
        </p:nvSpPr>
        <p:spPr bwMode="auto">
          <a:xfrm>
            <a:off x="4632164" y="5046534"/>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8B8F72"/>
          </a:solidFill>
          <a:ln>
            <a:noFill/>
          </a:ln>
        </p:spPr>
        <p:txBody>
          <a:bodyPr lIns="0" tIns="0" rIns="0" bIns="0" anchor="ctr"/>
          <a:lstStyle>
            <a:lvl1pPr defTabSz="584200">
              <a:defRPr>
                <a:solidFill>
                  <a:srgbClr val="000000"/>
                </a:solidFill>
                <a:latin typeface="Lato Light"/>
                <a:ea typeface="MS PGothic" panose="020B0600070205080204" pitchFamily="34" charset="-128"/>
              </a:defRPr>
            </a:lvl1pPr>
            <a:lvl2pPr defTabSz="584200">
              <a:defRPr>
                <a:solidFill>
                  <a:srgbClr val="000000"/>
                </a:solidFill>
                <a:latin typeface="Lato Light"/>
                <a:ea typeface="MS PGothic" panose="020B0600070205080204" pitchFamily="34" charset="-128"/>
              </a:defRPr>
            </a:lvl2pPr>
            <a:lvl3pPr defTabSz="584200">
              <a:defRPr>
                <a:solidFill>
                  <a:srgbClr val="000000"/>
                </a:solidFill>
                <a:latin typeface="Lato Light"/>
                <a:ea typeface="MS PGothic" panose="020B0600070205080204" pitchFamily="34" charset="-128"/>
              </a:defRPr>
            </a:lvl3pPr>
            <a:lvl4pPr defTabSz="584200">
              <a:defRPr>
                <a:solidFill>
                  <a:srgbClr val="000000"/>
                </a:solidFill>
                <a:latin typeface="Lato Light"/>
                <a:ea typeface="MS PGothic" panose="020B0600070205080204" pitchFamily="34" charset="-128"/>
              </a:defRPr>
            </a:lvl4pPr>
            <a:lvl5pPr defTabSz="584200">
              <a:defRPr>
                <a:solidFill>
                  <a:srgbClr val="000000"/>
                </a:solidFill>
                <a:latin typeface="Lato Light"/>
                <a:ea typeface="MS PGothic" panose="020B0600070205080204" pitchFamily="34" charset="-128"/>
              </a:defRPr>
            </a:lvl5pPr>
            <a:lvl6pPr marL="22847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6pPr>
            <a:lvl7pPr marL="27419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7pPr>
            <a:lvl8pPr marL="31991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8pPr>
            <a:lvl9pPr marL="36563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9pPr>
          </a:lstStyle>
          <a:p>
            <a:pPr algn="ctr" eaLnBrk="1" hangingPunct="1"/>
            <a:r>
              <a:rPr lang="en-US" altLang="zh-CN" sz="2400" b="1" dirty="0">
                <a:solidFill>
                  <a:sysClr val="window" lastClr="FFFFFF"/>
                </a:solidFill>
                <a:latin typeface="微软雅黑" panose="020B0503020204020204" pitchFamily="34" charset="-122"/>
                <a:ea typeface="微软雅黑" panose="020B0503020204020204" pitchFamily="34" charset="-122"/>
                <a:cs typeface="Lato Light"/>
                <a:sym typeface="Century Gothic" panose="020B0502020202020204" pitchFamily="34" charset="0"/>
              </a:rPr>
              <a:t>03</a:t>
            </a:r>
          </a:p>
        </p:txBody>
      </p:sp>
      <p:sp>
        <p:nvSpPr>
          <p:cNvPr id="33" name="文本框 32"/>
          <p:cNvSpPr txBox="1"/>
          <p:nvPr>
            <p:custDataLst>
              <p:tags r:id="rId3"/>
            </p:custDataLst>
          </p:nvPr>
        </p:nvSpPr>
        <p:spPr>
          <a:xfrm>
            <a:off x="5012303" y="2854633"/>
            <a:ext cx="2099810" cy="2095500"/>
          </a:xfrm>
          <a:prstGeom prst="rect">
            <a:avLst/>
          </a:prstGeom>
          <a:noFill/>
        </p:spPr>
        <p:txBody>
          <a:bodyPr wrap="square" rtlCol="0" anchor="ctr" anchorCtr="0">
            <a:normAutofit/>
          </a:bodyPr>
          <a:lstStyle/>
          <a:p>
            <a:pPr algn="ctr">
              <a:lnSpc>
                <a:spcPct val="120000"/>
              </a:lnSpc>
            </a:pPr>
            <a:r>
              <a:rPr lang="zh-CN" altLang="en-US" sz="2400" b="1" spc="300" smtClean="0">
                <a:solidFill>
                  <a:srgbClr val="000000">
                    <a:lumMod val="65000"/>
                    <a:lumOff val="35000"/>
                  </a:srgbClr>
                </a:solidFill>
                <a:latin typeface="微软雅黑" panose="020B0503020204020204" pitchFamily="34" charset="-122"/>
                <a:ea typeface="微软雅黑" panose="020B0503020204020204" pitchFamily="34" charset="-122"/>
              </a:rPr>
              <a:t>（2）</a:t>
            </a:r>
          </a:p>
          <a:p>
            <a:pPr algn="ctr">
              <a:lnSpc>
                <a:spcPct val="120000"/>
              </a:lnSpc>
            </a:pPr>
            <a:r>
              <a:rPr lang="zh-CN" altLang="en-US" sz="2400" b="1" spc="300" smtClean="0">
                <a:solidFill>
                  <a:srgbClr val="000000">
                    <a:lumMod val="65000"/>
                    <a:lumOff val="35000"/>
                  </a:srgbClr>
                </a:solidFill>
                <a:latin typeface="微软雅黑" panose="020B0503020204020204" pitchFamily="34" charset="-122"/>
                <a:ea typeface="微软雅黑" panose="020B0503020204020204" pitchFamily="34" charset="-122"/>
              </a:rPr>
              <a:t>架立筋</a:t>
            </a:r>
          </a:p>
        </p:txBody>
      </p:sp>
      <p:sp>
        <p:nvSpPr>
          <p:cNvPr id="35" name="矩形 34"/>
          <p:cNvSpPr/>
          <p:nvPr>
            <p:custDataLst>
              <p:tags r:id="rId4"/>
            </p:custDataLst>
          </p:nvPr>
        </p:nvSpPr>
        <p:spPr>
          <a:xfrm>
            <a:off x="3575648" y="713160"/>
            <a:ext cx="51855" cy="402569"/>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dirty="0">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36" name="矩形 35"/>
          <p:cNvSpPr/>
          <p:nvPr>
            <p:custDataLst>
              <p:tags r:id="rId5"/>
            </p:custDataLst>
          </p:nvPr>
        </p:nvSpPr>
        <p:spPr>
          <a:xfrm>
            <a:off x="3433101" y="839504"/>
            <a:ext cx="50102" cy="276225"/>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37" name="矩形 36"/>
          <p:cNvSpPr/>
          <p:nvPr>
            <p:custDataLst>
              <p:tags r:id="rId6"/>
            </p:custDataLst>
          </p:nvPr>
        </p:nvSpPr>
        <p:spPr>
          <a:xfrm>
            <a:off x="3287370" y="956186"/>
            <a:ext cx="51855" cy="159543"/>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38" name="矩形 37"/>
          <p:cNvSpPr/>
          <p:nvPr>
            <p:custDataLst>
              <p:tags r:id="rId7"/>
            </p:custDataLst>
          </p:nvPr>
        </p:nvSpPr>
        <p:spPr>
          <a:xfrm>
            <a:off x="8564495" y="713159"/>
            <a:ext cx="51855" cy="402569"/>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39" name="矩形 38"/>
          <p:cNvSpPr/>
          <p:nvPr>
            <p:custDataLst>
              <p:tags r:id="rId8"/>
            </p:custDataLst>
          </p:nvPr>
        </p:nvSpPr>
        <p:spPr>
          <a:xfrm>
            <a:off x="8710226" y="839503"/>
            <a:ext cx="49922" cy="276225"/>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40" name="矩形 39"/>
          <p:cNvSpPr/>
          <p:nvPr>
            <p:custDataLst>
              <p:tags r:id="rId9"/>
            </p:custDataLst>
          </p:nvPr>
        </p:nvSpPr>
        <p:spPr>
          <a:xfrm>
            <a:off x="8852773" y="956185"/>
            <a:ext cx="51855" cy="159543"/>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41" name="文本框 40"/>
          <p:cNvSpPr txBox="1"/>
          <p:nvPr>
            <p:custDataLst>
              <p:tags r:id="rId10"/>
            </p:custDataLst>
          </p:nvPr>
        </p:nvSpPr>
        <p:spPr>
          <a:xfrm>
            <a:off x="673100" y="2123541"/>
            <a:ext cx="2760001" cy="401320"/>
          </a:xfrm>
          <a:prstGeom prst="rect">
            <a:avLst/>
          </a:prstGeom>
          <a:noFill/>
        </p:spPr>
        <p:txBody>
          <a:bodyPr wrap="square" lIns="90000" tIns="46800" rIns="90000" bIns="0" anchor="b" anchorCtr="0">
            <a:normAutofit lnSpcReduction="10000"/>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r">
              <a:lnSpc>
                <a:spcPct val="120000"/>
              </a:lnSpc>
            </a:pPr>
            <a:r>
              <a:rPr lang="zh-CN" altLang="en-US" sz="2000" b="1" spc="300" smtClean="0">
                <a:latin typeface="微软雅黑" panose="020B0503020204020204" pitchFamily="34" charset="-122"/>
                <a:ea typeface="微软雅黑" panose="020B0503020204020204" pitchFamily="34" charset="-122"/>
                <a:cs typeface="+mj-cs"/>
              </a:rPr>
              <a:t>位置：</a:t>
            </a:r>
          </a:p>
        </p:txBody>
      </p:sp>
      <p:sp>
        <p:nvSpPr>
          <p:cNvPr id="42" name="文本框 41"/>
          <p:cNvSpPr txBox="1"/>
          <p:nvPr>
            <p:custDataLst>
              <p:tags r:id="rId11"/>
            </p:custDataLst>
          </p:nvPr>
        </p:nvSpPr>
        <p:spPr>
          <a:xfrm>
            <a:off x="673100" y="2552801"/>
            <a:ext cx="2760001" cy="562610"/>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r">
              <a:lnSpc>
                <a:spcPct val="120000"/>
              </a:lnSpc>
            </a:pPr>
            <a:r>
              <a:rPr lang="zh-CN" altLang="en-US" sz="1400" spc="150" smtClean="0">
                <a:latin typeface="微软雅黑" panose="020B0503020204020204" pitchFamily="34" charset="-122"/>
                <a:ea typeface="微软雅黑" panose="020B0503020204020204" pitchFamily="34" charset="-122"/>
              </a:rPr>
              <a:t>架立筋一般为两根，分别放在梁截面受压区的角部。</a:t>
            </a:r>
          </a:p>
        </p:txBody>
      </p:sp>
      <p:sp>
        <p:nvSpPr>
          <p:cNvPr id="43" name="文本框 42"/>
          <p:cNvSpPr txBox="1"/>
          <p:nvPr>
            <p:custDataLst>
              <p:tags r:id="rId12"/>
            </p:custDataLst>
          </p:nvPr>
        </p:nvSpPr>
        <p:spPr>
          <a:xfrm>
            <a:off x="673100" y="4369001"/>
            <a:ext cx="2760001" cy="401320"/>
          </a:xfrm>
          <a:prstGeom prst="rect">
            <a:avLst/>
          </a:prstGeom>
          <a:noFill/>
        </p:spPr>
        <p:txBody>
          <a:bodyPr wrap="square" lIns="90000" tIns="46800" rIns="90000" bIns="0" anchor="b" anchorCtr="0">
            <a:normAutofit lnSpcReduction="10000"/>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r">
              <a:lnSpc>
                <a:spcPct val="120000"/>
              </a:lnSpc>
            </a:pPr>
            <a:r>
              <a:rPr lang="zh-CN" altLang="en-US" sz="2000" b="1" spc="300" smtClean="0">
                <a:latin typeface="微软雅黑" panose="020B0503020204020204" pitchFamily="34" charset="-122"/>
                <a:ea typeface="微软雅黑" panose="020B0503020204020204" pitchFamily="34" charset="-122"/>
                <a:cs typeface="+mj-cs"/>
              </a:rPr>
              <a:t>直径：</a:t>
            </a:r>
          </a:p>
        </p:txBody>
      </p:sp>
      <p:sp>
        <p:nvSpPr>
          <p:cNvPr id="44" name="文本框 43"/>
          <p:cNvSpPr txBox="1"/>
          <p:nvPr>
            <p:custDataLst>
              <p:tags r:id="rId13"/>
            </p:custDataLst>
          </p:nvPr>
        </p:nvSpPr>
        <p:spPr>
          <a:xfrm>
            <a:off x="357505" y="4798060"/>
            <a:ext cx="3075305" cy="1596390"/>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r">
              <a:lnSpc>
                <a:spcPct val="120000"/>
              </a:lnSpc>
            </a:pPr>
            <a:r>
              <a:rPr lang="zh-CN" altLang="en-US" sz="1400" spc="150" smtClean="0">
                <a:latin typeface="微软雅黑" panose="020B0503020204020204" pitchFamily="34" charset="-122"/>
                <a:ea typeface="微软雅黑" panose="020B0503020204020204" pitchFamily="34" charset="-122"/>
              </a:rPr>
              <a:t>架立筋的直径与梁的跨度l 有关。当梁的跨度l＜4m时，架立钢筋直径不宜小于8mm；当梁的跨度l=4～6m 时，不宜小于10mm；当梁的跨度l＞6m 时，不宜小于12mm。</a:t>
            </a:r>
          </a:p>
        </p:txBody>
      </p:sp>
      <p:sp>
        <p:nvSpPr>
          <p:cNvPr id="45" name="文本框 44"/>
          <p:cNvSpPr txBox="1"/>
          <p:nvPr>
            <p:custDataLst>
              <p:tags r:id="rId14"/>
            </p:custDataLst>
          </p:nvPr>
        </p:nvSpPr>
        <p:spPr>
          <a:xfrm>
            <a:off x="8758899" y="3229672"/>
            <a:ext cx="2760001" cy="401320"/>
          </a:xfrm>
          <a:prstGeom prst="rect">
            <a:avLst/>
          </a:prstGeom>
          <a:noFill/>
        </p:spPr>
        <p:txBody>
          <a:bodyPr wrap="square" lIns="90000" tIns="46800" rIns="90000" bIns="0" anchor="b" anchorCtr="0">
            <a:normAutofit lnSpcReduction="10000"/>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nSpc>
                <a:spcPct val="120000"/>
              </a:lnSpc>
            </a:pPr>
            <a:r>
              <a:rPr lang="zh-CN" altLang="en-US" sz="2000" b="1" spc="300" smtClean="0">
                <a:latin typeface="微软雅黑" panose="020B0503020204020204" pitchFamily="34" charset="-122"/>
                <a:ea typeface="微软雅黑" panose="020B0503020204020204" pitchFamily="34" charset="-122"/>
                <a:cs typeface="+mj-cs"/>
              </a:rPr>
              <a:t>作用：</a:t>
            </a:r>
          </a:p>
        </p:txBody>
      </p:sp>
      <p:sp>
        <p:nvSpPr>
          <p:cNvPr id="46" name="文本框 45"/>
          <p:cNvSpPr txBox="1"/>
          <p:nvPr>
            <p:custDataLst>
              <p:tags r:id="rId15"/>
            </p:custDataLst>
          </p:nvPr>
        </p:nvSpPr>
        <p:spPr>
          <a:xfrm>
            <a:off x="8758899" y="3658932"/>
            <a:ext cx="2760001" cy="1337945"/>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nSpc>
                <a:spcPct val="120000"/>
              </a:lnSpc>
            </a:pPr>
            <a:r>
              <a:rPr lang="zh-CN" altLang="en-US" sz="1400" spc="150" smtClean="0">
                <a:latin typeface="微软雅黑" panose="020B0503020204020204" pitchFamily="34" charset="-122"/>
                <a:ea typeface="微软雅黑" panose="020B0503020204020204" pitchFamily="34" charset="-122"/>
              </a:rPr>
              <a:t>架立筋的作用主要是固定箍筋并与截面受拉区的受力纵筋组成钢筋骨架；架立筋还可以承受因温度变化和混凝土收缩而产生的拉应力，防止发生裂缝。</a:t>
            </a:r>
          </a:p>
        </p:txBody>
      </p:sp>
      <p:sp>
        <p:nvSpPr>
          <p:cNvPr id="26" name="Shape 1318"/>
          <p:cNvSpPr/>
          <p:nvPr>
            <p:custDataLst>
              <p:tags r:id="rId16"/>
            </p:custDataLst>
          </p:nvPr>
        </p:nvSpPr>
        <p:spPr bwMode="auto">
          <a:xfrm>
            <a:off x="4634027" y="1755130"/>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A28268"/>
          </a:solidFill>
          <a:ln>
            <a:noFill/>
          </a:ln>
        </p:spPr>
        <p:txBody>
          <a:bodyPr lIns="0" tIns="0" rIns="0" bIns="0" anchor="ctr"/>
          <a:lstStyle>
            <a:lvl1pPr defTabSz="584200">
              <a:defRPr>
                <a:solidFill>
                  <a:srgbClr val="000000"/>
                </a:solidFill>
                <a:latin typeface="Lato Light"/>
                <a:ea typeface="MS PGothic" panose="020B0600070205080204" pitchFamily="34" charset="-128"/>
              </a:defRPr>
            </a:lvl1pPr>
            <a:lvl2pPr defTabSz="584200">
              <a:defRPr>
                <a:solidFill>
                  <a:srgbClr val="000000"/>
                </a:solidFill>
                <a:latin typeface="Lato Light"/>
                <a:ea typeface="MS PGothic" panose="020B0600070205080204" pitchFamily="34" charset="-128"/>
              </a:defRPr>
            </a:lvl2pPr>
            <a:lvl3pPr defTabSz="584200">
              <a:defRPr>
                <a:solidFill>
                  <a:srgbClr val="000000"/>
                </a:solidFill>
                <a:latin typeface="Lato Light"/>
                <a:ea typeface="MS PGothic" panose="020B0600070205080204" pitchFamily="34" charset="-128"/>
              </a:defRPr>
            </a:lvl3pPr>
            <a:lvl4pPr defTabSz="584200">
              <a:defRPr>
                <a:solidFill>
                  <a:srgbClr val="000000"/>
                </a:solidFill>
                <a:latin typeface="Lato Light"/>
                <a:ea typeface="MS PGothic" panose="020B0600070205080204" pitchFamily="34" charset="-128"/>
              </a:defRPr>
            </a:lvl4pPr>
            <a:lvl5pPr defTabSz="584200">
              <a:defRPr>
                <a:solidFill>
                  <a:srgbClr val="000000"/>
                </a:solidFill>
                <a:latin typeface="Lato Light"/>
                <a:ea typeface="MS PGothic" panose="020B0600070205080204" pitchFamily="34" charset="-128"/>
              </a:defRPr>
            </a:lvl5pPr>
            <a:lvl6pPr marL="22847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6pPr>
            <a:lvl7pPr marL="27419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7pPr>
            <a:lvl8pPr marL="31991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8pPr>
            <a:lvl9pPr marL="36563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9pPr>
          </a:lstStyle>
          <a:p>
            <a:pPr algn="ctr" eaLnBrk="1" hangingPunct="1"/>
            <a:r>
              <a:rPr lang="en-US" altLang="zh-CN" sz="2400" b="1" dirty="0">
                <a:solidFill>
                  <a:sysClr val="window" lastClr="FFFFFF"/>
                </a:solidFill>
                <a:latin typeface="微软雅黑" panose="020B0503020204020204" pitchFamily="34" charset="-122"/>
                <a:ea typeface="微软雅黑" panose="020B0503020204020204" pitchFamily="34" charset="-122"/>
                <a:cs typeface="Lato Light"/>
                <a:sym typeface="Century Gothic" panose="020B0502020202020204" pitchFamily="34" charset="0"/>
              </a:rPr>
              <a:t>01</a:t>
            </a:r>
          </a:p>
        </p:txBody>
      </p:sp>
      <p:sp>
        <p:nvSpPr>
          <p:cNvPr id="27" name="任意多边形: 形状 26"/>
          <p:cNvSpPr/>
          <p:nvPr>
            <p:custDataLst>
              <p:tags r:id="rId17"/>
            </p:custDataLst>
          </p:nvPr>
        </p:nvSpPr>
        <p:spPr>
          <a:xfrm rot="6762136">
            <a:off x="6956413" y="1709585"/>
            <a:ext cx="192643" cy="1162594"/>
          </a:xfrm>
          <a:custGeom>
            <a:avLst/>
            <a:gdLst>
              <a:gd name="connsiteX0" fmla="*/ 192643 w 192643"/>
              <a:gd name="connsiteY0" fmla="*/ 0 h 1056904"/>
              <a:gd name="connsiteX1" fmla="*/ 26389 w 192643"/>
              <a:gd name="connsiteY1" fmla="*/ 546265 h 1056904"/>
              <a:gd name="connsiteX2" fmla="*/ 2638 w 192643"/>
              <a:gd name="connsiteY2" fmla="*/ 1056904 h 1056904"/>
            </a:gdLst>
            <a:ahLst/>
            <a:cxnLst>
              <a:cxn ang="0">
                <a:pos x="connsiteX0" y="connsiteY0"/>
              </a:cxn>
              <a:cxn ang="0">
                <a:pos x="connsiteX1" y="connsiteY1"/>
              </a:cxn>
              <a:cxn ang="0">
                <a:pos x="connsiteX2" y="connsiteY2"/>
              </a:cxn>
            </a:cxnLst>
            <a:rect l="l" t="t" r="r" b="b"/>
            <a:pathLst>
              <a:path w="192643" h="1056904">
                <a:moveTo>
                  <a:pt x="192643" y="0"/>
                </a:moveTo>
                <a:cubicBezTo>
                  <a:pt x="125349" y="185057"/>
                  <a:pt x="58056" y="370114"/>
                  <a:pt x="26389" y="546265"/>
                </a:cubicBezTo>
                <a:cubicBezTo>
                  <a:pt x="-5278" y="722416"/>
                  <a:pt x="-1320" y="889660"/>
                  <a:pt x="2638" y="1056904"/>
                </a:cubicBezTo>
              </a:path>
            </a:pathLst>
          </a:custGeom>
          <a:noFill/>
          <a:ln w="38100">
            <a:solidFill>
              <a:srgbClr val="000000">
                <a:lumMod val="65000"/>
                <a:lumOff val="35000"/>
              </a:srgbClr>
            </a:solidFill>
            <a:headEnd type="triangle"/>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任意多边形: 形状 27"/>
          <p:cNvSpPr/>
          <p:nvPr>
            <p:custDataLst>
              <p:tags r:id="rId18"/>
            </p:custDataLst>
          </p:nvPr>
        </p:nvSpPr>
        <p:spPr>
          <a:xfrm rot="13361387">
            <a:off x="7098916" y="4777402"/>
            <a:ext cx="192643" cy="1162594"/>
          </a:xfrm>
          <a:custGeom>
            <a:avLst/>
            <a:gdLst>
              <a:gd name="connsiteX0" fmla="*/ 192643 w 192643"/>
              <a:gd name="connsiteY0" fmla="*/ 0 h 1056904"/>
              <a:gd name="connsiteX1" fmla="*/ 26389 w 192643"/>
              <a:gd name="connsiteY1" fmla="*/ 546265 h 1056904"/>
              <a:gd name="connsiteX2" fmla="*/ 2638 w 192643"/>
              <a:gd name="connsiteY2" fmla="*/ 1056904 h 1056904"/>
            </a:gdLst>
            <a:ahLst/>
            <a:cxnLst>
              <a:cxn ang="0">
                <a:pos x="connsiteX0" y="connsiteY0"/>
              </a:cxn>
              <a:cxn ang="0">
                <a:pos x="connsiteX1" y="connsiteY1"/>
              </a:cxn>
              <a:cxn ang="0">
                <a:pos x="connsiteX2" y="connsiteY2"/>
              </a:cxn>
            </a:cxnLst>
            <a:rect l="l" t="t" r="r" b="b"/>
            <a:pathLst>
              <a:path w="192643" h="1056904">
                <a:moveTo>
                  <a:pt x="192643" y="0"/>
                </a:moveTo>
                <a:cubicBezTo>
                  <a:pt x="125349" y="185057"/>
                  <a:pt x="58056" y="370114"/>
                  <a:pt x="26389" y="546265"/>
                </a:cubicBezTo>
                <a:cubicBezTo>
                  <a:pt x="-5278" y="722416"/>
                  <a:pt x="-1320" y="889660"/>
                  <a:pt x="2638" y="1056904"/>
                </a:cubicBezTo>
              </a:path>
            </a:pathLst>
          </a:custGeom>
          <a:noFill/>
          <a:ln w="38100">
            <a:solidFill>
              <a:srgbClr val="000000">
                <a:lumMod val="65000"/>
                <a:lumOff val="35000"/>
              </a:srgbClr>
            </a:solidFill>
            <a:headEnd type="triangle"/>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2" name="文本框 21"/>
          <p:cNvSpPr txBox="1"/>
          <p:nvPr>
            <p:custDataLst>
              <p:tags r:id="rId19"/>
            </p:custDataLst>
          </p:nvPr>
        </p:nvSpPr>
        <p:spPr>
          <a:xfrm>
            <a:off x="3627504" y="533400"/>
            <a:ext cx="4936992" cy="749788"/>
          </a:xfrm>
          <a:prstGeom prst="rect">
            <a:avLst/>
          </a:prstGeom>
          <a:noFill/>
        </p:spPr>
        <p:txBody>
          <a:bodyPr wrap="square" lIns="90000" tIns="46800" rIns="90000" bIns="46800" rtlCol="0" anchor="ctr" anchorCtr="0">
            <a:normAutofit fontScale="92500"/>
          </a:bodyPr>
          <a:lstStyle/>
          <a:p>
            <a:pPr algn="ctr">
              <a:lnSpc>
                <a:spcPct val="130000"/>
              </a:lnSpc>
            </a:pPr>
            <a:r>
              <a:rPr lang="zh-CN" altLang="en-US" sz="3600" b="1" spc="300" smtClean="0">
                <a:solidFill>
                  <a:srgbClr val="000000">
                    <a:lumMod val="75000"/>
                    <a:lumOff val="25000"/>
                  </a:srgbClr>
                </a:solidFill>
                <a:latin typeface="微软雅黑" panose="020B0503020204020204" pitchFamily="34" charset="-122"/>
                <a:ea typeface="微软雅黑" panose="020B0503020204020204" pitchFamily="34" charset="-122"/>
                <a:sym typeface="+mn-ea"/>
              </a:rPr>
              <a:t>3. 梁钢筋骨架</a:t>
            </a:r>
            <a:endParaRPr lang="zh-CN" altLang="en-US" sz="3600" b="1" spc="300" smtClean="0">
              <a:solidFill>
                <a:srgbClr val="000000">
                  <a:lumMod val="75000"/>
                  <a:lumOff val="25000"/>
                </a:srgbClr>
              </a:solidFill>
              <a:latin typeface="微软雅黑" panose="020B0503020204020204" pitchFamily="34" charset="-122"/>
              <a:ea typeface="微软雅黑" panose="020B0503020204020204" pitchFamily="34" charset="-122"/>
            </a:endParaRPr>
          </a:p>
        </p:txBody>
      </p:sp>
      <p:sp>
        <p:nvSpPr>
          <p:cNvPr id="23" name="Shape 1312"/>
          <p:cNvSpPr/>
          <p:nvPr>
            <p:custDataLst>
              <p:tags r:id="rId20"/>
            </p:custDataLst>
          </p:nvPr>
        </p:nvSpPr>
        <p:spPr bwMode="auto">
          <a:xfrm>
            <a:off x="7496289" y="3399781"/>
            <a:ext cx="952500" cy="950913"/>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96886D"/>
          </a:solidFill>
          <a:ln>
            <a:noFill/>
          </a:ln>
        </p:spPr>
        <p:txBody>
          <a:bodyPr lIns="0" tIns="0" rIns="0" bIns="0" anchor="ctr"/>
          <a:lstStyle/>
          <a:p>
            <a:pPr algn="ctr" defTabSz="584200"/>
            <a:r>
              <a:rPr lang="en-US" altLang="zh-CN" sz="2400" b="1" dirty="0">
                <a:solidFill>
                  <a:sysClr val="window" lastClr="FFFFFF"/>
                </a:solidFill>
                <a:latin typeface="微软雅黑" panose="020B0503020204020204" pitchFamily="34" charset="-122"/>
                <a:ea typeface="微软雅黑" panose="020B0503020204020204" pitchFamily="34" charset="-122"/>
                <a:cs typeface="Lato Light"/>
                <a:sym typeface="Century Gothic" panose="020B0502020202020204" pitchFamily="34" charset="0"/>
              </a:rPr>
              <a:t>02</a:t>
            </a:r>
          </a:p>
        </p:txBody>
      </p:sp>
      <p:sp>
        <p:nvSpPr>
          <p:cNvPr id="24" name="任意多边形: 形状 23"/>
          <p:cNvSpPr/>
          <p:nvPr>
            <p:custDataLst>
              <p:tags r:id="rId21"/>
            </p:custDataLst>
          </p:nvPr>
        </p:nvSpPr>
        <p:spPr>
          <a:xfrm rot="21141751">
            <a:off x="4041937" y="3266554"/>
            <a:ext cx="192643" cy="1162594"/>
          </a:xfrm>
          <a:custGeom>
            <a:avLst/>
            <a:gdLst>
              <a:gd name="connsiteX0" fmla="*/ 192643 w 192643"/>
              <a:gd name="connsiteY0" fmla="*/ 0 h 1056904"/>
              <a:gd name="connsiteX1" fmla="*/ 26389 w 192643"/>
              <a:gd name="connsiteY1" fmla="*/ 546265 h 1056904"/>
              <a:gd name="connsiteX2" fmla="*/ 2638 w 192643"/>
              <a:gd name="connsiteY2" fmla="*/ 1056904 h 1056904"/>
            </a:gdLst>
            <a:ahLst/>
            <a:cxnLst>
              <a:cxn ang="0">
                <a:pos x="connsiteX0" y="connsiteY0"/>
              </a:cxn>
              <a:cxn ang="0">
                <a:pos x="connsiteX1" y="connsiteY1"/>
              </a:cxn>
              <a:cxn ang="0">
                <a:pos x="connsiteX2" y="connsiteY2"/>
              </a:cxn>
            </a:cxnLst>
            <a:rect l="l" t="t" r="r" b="b"/>
            <a:pathLst>
              <a:path w="192643" h="1056904">
                <a:moveTo>
                  <a:pt x="192643" y="0"/>
                </a:moveTo>
                <a:cubicBezTo>
                  <a:pt x="125349" y="185057"/>
                  <a:pt x="58056" y="370114"/>
                  <a:pt x="26389" y="546265"/>
                </a:cubicBezTo>
                <a:cubicBezTo>
                  <a:pt x="-5278" y="722416"/>
                  <a:pt x="-1320" y="889660"/>
                  <a:pt x="2638" y="1056904"/>
                </a:cubicBezTo>
              </a:path>
            </a:pathLst>
          </a:custGeom>
          <a:noFill/>
          <a:ln w="38100">
            <a:solidFill>
              <a:srgbClr val="000000">
                <a:lumMod val="65000"/>
                <a:lumOff val="35000"/>
              </a:srgbClr>
            </a:solidFill>
            <a:headEnd type="triangle"/>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ransition advClick="0" advTm="2000"/>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矩形 60"/>
          <p:cNvSpPr/>
          <p:nvPr>
            <p:custDataLst>
              <p:tags r:id="rId2"/>
            </p:custDataLst>
          </p:nvPr>
        </p:nvSpPr>
        <p:spPr>
          <a:xfrm>
            <a:off x="3575648" y="713160"/>
            <a:ext cx="51855" cy="402569"/>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dirty="0">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62" name="矩形 61"/>
          <p:cNvSpPr/>
          <p:nvPr>
            <p:custDataLst>
              <p:tags r:id="rId3"/>
            </p:custDataLst>
          </p:nvPr>
        </p:nvSpPr>
        <p:spPr>
          <a:xfrm>
            <a:off x="3433101" y="839504"/>
            <a:ext cx="50102" cy="276225"/>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63" name="矩形 62"/>
          <p:cNvSpPr/>
          <p:nvPr>
            <p:custDataLst>
              <p:tags r:id="rId4"/>
            </p:custDataLst>
          </p:nvPr>
        </p:nvSpPr>
        <p:spPr>
          <a:xfrm>
            <a:off x="3287370" y="956186"/>
            <a:ext cx="51855" cy="159543"/>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64" name="矩形 63"/>
          <p:cNvSpPr/>
          <p:nvPr>
            <p:custDataLst>
              <p:tags r:id="rId5"/>
            </p:custDataLst>
          </p:nvPr>
        </p:nvSpPr>
        <p:spPr>
          <a:xfrm>
            <a:off x="8564495" y="713159"/>
            <a:ext cx="51855" cy="402569"/>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65" name="矩形 64"/>
          <p:cNvSpPr/>
          <p:nvPr>
            <p:custDataLst>
              <p:tags r:id="rId6"/>
            </p:custDataLst>
          </p:nvPr>
        </p:nvSpPr>
        <p:spPr>
          <a:xfrm>
            <a:off x="8710226" y="839503"/>
            <a:ext cx="49922" cy="276225"/>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66" name="矩形 65"/>
          <p:cNvSpPr/>
          <p:nvPr>
            <p:custDataLst>
              <p:tags r:id="rId7"/>
            </p:custDataLst>
          </p:nvPr>
        </p:nvSpPr>
        <p:spPr>
          <a:xfrm>
            <a:off x="8852773" y="956185"/>
            <a:ext cx="51855" cy="159543"/>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30" name="文本框 29"/>
          <p:cNvSpPr txBox="1"/>
          <p:nvPr>
            <p:custDataLst>
              <p:tags r:id="rId8"/>
            </p:custDataLst>
          </p:nvPr>
        </p:nvSpPr>
        <p:spPr>
          <a:xfrm>
            <a:off x="3627504" y="533400"/>
            <a:ext cx="4936992" cy="749788"/>
          </a:xfrm>
          <a:prstGeom prst="rect">
            <a:avLst/>
          </a:prstGeom>
          <a:noFill/>
        </p:spPr>
        <p:txBody>
          <a:bodyPr wrap="square" lIns="90000" tIns="46800" rIns="90000" bIns="46800" rtlCol="0" anchor="ctr" anchorCtr="0">
            <a:normAutofit fontScale="92500"/>
          </a:bodyPr>
          <a:lstStyle/>
          <a:p>
            <a:pPr algn="ctr">
              <a:lnSpc>
                <a:spcPct val="130000"/>
              </a:lnSpc>
            </a:pPr>
            <a:r>
              <a:rPr lang="zh-CN" altLang="en-US" sz="3600" b="1" spc="300" smtClean="0">
                <a:solidFill>
                  <a:srgbClr val="000000">
                    <a:lumMod val="75000"/>
                    <a:lumOff val="25000"/>
                  </a:srgbClr>
                </a:solidFill>
                <a:latin typeface="微软雅黑" panose="020B0503020204020204" pitchFamily="34" charset="-122"/>
                <a:ea typeface="微软雅黑" panose="020B0503020204020204" pitchFamily="34" charset="-122"/>
              </a:rPr>
              <a:t>3. 梁钢筋骨架</a:t>
            </a:r>
          </a:p>
        </p:txBody>
      </p:sp>
      <p:pic>
        <p:nvPicPr>
          <p:cNvPr id="3" name="图片 2"/>
          <p:cNvPicPr>
            <a:picLocks noChangeAspect="1"/>
          </p:cNvPicPr>
          <p:nvPr/>
        </p:nvPicPr>
        <p:blipFill>
          <a:blip r:embed="rId10"/>
          <a:stretch>
            <a:fillRect/>
          </a:stretch>
        </p:blipFill>
        <p:spPr>
          <a:xfrm>
            <a:off x="3871595" y="1908175"/>
            <a:ext cx="4448175" cy="3914775"/>
          </a:xfrm>
          <a:prstGeom prst="rect">
            <a:avLst/>
          </a:prstGeom>
        </p:spPr>
      </p:pic>
    </p:spTree>
    <p:custDataLst>
      <p:tags r:id="rId1"/>
    </p:custDataLst>
  </p:cSld>
  <p:clrMapOvr>
    <a:masterClrMapping/>
  </p:clrMapOvr>
  <p:transition advClick="0" advTm="2000"/>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hape 1318"/>
          <p:cNvSpPr/>
          <p:nvPr>
            <p:custDataLst>
              <p:tags r:id="rId2"/>
            </p:custDataLst>
          </p:nvPr>
        </p:nvSpPr>
        <p:spPr bwMode="auto">
          <a:xfrm>
            <a:off x="4632164" y="5046534"/>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8B8F72"/>
          </a:solidFill>
          <a:ln>
            <a:noFill/>
          </a:ln>
        </p:spPr>
        <p:txBody>
          <a:bodyPr lIns="0" tIns="0" rIns="0" bIns="0" anchor="ctr"/>
          <a:lstStyle>
            <a:lvl1pPr defTabSz="584200">
              <a:defRPr>
                <a:solidFill>
                  <a:srgbClr val="000000"/>
                </a:solidFill>
                <a:latin typeface="Lato Light"/>
                <a:ea typeface="MS PGothic" panose="020B0600070205080204" pitchFamily="34" charset="-128"/>
              </a:defRPr>
            </a:lvl1pPr>
            <a:lvl2pPr defTabSz="584200">
              <a:defRPr>
                <a:solidFill>
                  <a:srgbClr val="000000"/>
                </a:solidFill>
                <a:latin typeface="Lato Light"/>
                <a:ea typeface="MS PGothic" panose="020B0600070205080204" pitchFamily="34" charset="-128"/>
              </a:defRPr>
            </a:lvl2pPr>
            <a:lvl3pPr defTabSz="584200">
              <a:defRPr>
                <a:solidFill>
                  <a:srgbClr val="000000"/>
                </a:solidFill>
                <a:latin typeface="Lato Light"/>
                <a:ea typeface="MS PGothic" panose="020B0600070205080204" pitchFamily="34" charset="-128"/>
              </a:defRPr>
            </a:lvl3pPr>
            <a:lvl4pPr defTabSz="584200">
              <a:defRPr>
                <a:solidFill>
                  <a:srgbClr val="000000"/>
                </a:solidFill>
                <a:latin typeface="Lato Light"/>
                <a:ea typeface="MS PGothic" panose="020B0600070205080204" pitchFamily="34" charset="-128"/>
              </a:defRPr>
            </a:lvl4pPr>
            <a:lvl5pPr defTabSz="584200">
              <a:defRPr>
                <a:solidFill>
                  <a:srgbClr val="000000"/>
                </a:solidFill>
                <a:latin typeface="Lato Light"/>
                <a:ea typeface="MS PGothic" panose="020B0600070205080204" pitchFamily="34" charset="-128"/>
              </a:defRPr>
            </a:lvl5pPr>
            <a:lvl6pPr marL="22847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6pPr>
            <a:lvl7pPr marL="27419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7pPr>
            <a:lvl8pPr marL="31991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8pPr>
            <a:lvl9pPr marL="36563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9pPr>
          </a:lstStyle>
          <a:p>
            <a:pPr algn="ctr" eaLnBrk="1" hangingPunct="1"/>
            <a:r>
              <a:rPr lang="en-US" altLang="zh-CN" sz="2400" b="1" dirty="0">
                <a:solidFill>
                  <a:sysClr val="window" lastClr="FFFFFF"/>
                </a:solidFill>
                <a:latin typeface="微软雅黑" panose="020B0503020204020204" pitchFamily="34" charset="-122"/>
                <a:ea typeface="微软雅黑" panose="020B0503020204020204" pitchFamily="34" charset="-122"/>
                <a:cs typeface="Lato Light"/>
                <a:sym typeface="Century Gothic" panose="020B0502020202020204" pitchFamily="34" charset="0"/>
              </a:rPr>
              <a:t>03</a:t>
            </a:r>
          </a:p>
        </p:txBody>
      </p:sp>
      <p:sp>
        <p:nvSpPr>
          <p:cNvPr id="33" name="文本框 32"/>
          <p:cNvSpPr txBox="1"/>
          <p:nvPr>
            <p:custDataLst>
              <p:tags r:id="rId3"/>
            </p:custDataLst>
          </p:nvPr>
        </p:nvSpPr>
        <p:spPr>
          <a:xfrm>
            <a:off x="5012303" y="2854633"/>
            <a:ext cx="2099810" cy="2095500"/>
          </a:xfrm>
          <a:prstGeom prst="rect">
            <a:avLst/>
          </a:prstGeom>
          <a:noFill/>
        </p:spPr>
        <p:txBody>
          <a:bodyPr wrap="square" rtlCol="0" anchor="ctr" anchorCtr="0">
            <a:normAutofit/>
          </a:bodyPr>
          <a:lstStyle/>
          <a:p>
            <a:pPr algn="ctr">
              <a:lnSpc>
                <a:spcPct val="120000"/>
              </a:lnSpc>
            </a:pPr>
            <a:r>
              <a:rPr lang="zh-CN" altLang="en-US" sz="2400" b="1" spc="300" smtClean="0">
                <a:solidFill>
                  <a:srgbClr val="000000">
                    <a:lumMod val="65000"/>
                    <a:lumOff val="35000"/>
                  </a:srgbClr>
                </a:solidFill>
                <a:latin typeface="微软雅黑" panose="020B0503020204020204" pitchFamily="34" charset="-122"/>
                <a:ea typeface="微软雅黑" panose="020B0503020204020204" pitchFamily="34" charset="-122"/>
              </a:rPr>
              <a:t>（3）</a:t>
            </a:r>
          </a:p>
          <a:p>
            <a:pPr algn="ctr">
              <a:lnSpc>
                <a:spcPct val="120000"/>
              </a:lnSpc>
            </a:pPr>
            <a:r>
              <a:rPr lang="zh-CN" altLang="en-US" sz="2400" b="1" spc="300" smtClean="0">
                <a:solidFill>
                  <a:srgbClr val="000000">
                    <a:lumMod val="65000"/>
                    <a:lumOff val="35000"/>
                  </a:srgbClr>
                </a:solidFill>
                <a:latin typeface="微软雅黑" panose="020B0503020204020204" pitchFamily="34" charset="-122"/>
                <a:ea typeface="微软雅黑" panose="020B0503020204020204" pitchFamily="34" charset="-122"/>
              </a:rPr>
              <a:t>纵向构造筋及拉筋</a:t>
            </a:r>
          </a:p>
        </p:txBody>
      </p:sp>
      <p:sp>
        <p:nvSpPr>
          <p:cNvPr id="35" name="矩形 34"/>
          <p:cNvSpPr/>
          <p:nvPr>
            <p:custDataLst>
              <p:tags r:id="rId4"/>
            </p:custDataLst>
          </p:nvPr>
        </p:nvSpPr>
        <p:spPr>
          <a:xfrm>
            <a:off x="3575648" y="713160"/>
            <a:ext cx="51855" cy="402569"/>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dirty="0">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36" name="矩形 35"/>
          <p:cNvSpPr/>
          <p:nvPr>
            <p:custDataLst>
              <p:tags r:id="rId5"/>
            </p:custDataLst>
          </p:nvPr>
        </p:nvSpPr>
        <p:spPr>
          <a:xfrm>
            <a:off x="3433101" y="839504"/>
            <a:ext cx="50102" cy="276225"/>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37" name="矩形 36"/>
          <p:cNvSpPr/>
          <p:nvPr>
            <p:custDataLst>
              <p:tags r:id="rId6"/>
            </p:custDataLst>
          </p:nvPr>
        </p:nvSpPr>
        <p:spPr>
          <a:xfrm>
            <a:off x="3287370" y="956186"/>
            <a:ext cx="51855" cy="159543"/>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38" name="矩形 37"/>
          <p:cNvSpPr/>
          <p:nvPr>
            <p:custDataLst>
              <p:tags r:id="rId7"/>
            </p:custDataLst>
          </p:nvPr>
        </p:nvSpPr>
        <p:spPr>
          <a:xfrm>
            <a:off x="8564495" y="713159"/>
            <a:ext cx="51855" cy="402569"/>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39" name="矩形 38"/>
          <p:cNvSpPr/>
          <p:nvPr>
            <p:custDataLst>
              <p:tags r:id="rId8"/>
            </p:custDataLst>
          </p:nvPr>
        </p:nvSpPr>
        <p:spPr>
          <a:xfrm>
            <a:off x="8710226" y="839503"/>
            <a:ext cx="49922" cy="276225"/>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40" name="矩形 39"/>
          <p:cNvSpPr/>
          <p:nvPr>
            <p:custDataLst>
              <p:tags r:id="rId9"/>
            </p:custDataLst>
          </p:nvPr>
        </p:nvSpPr>
        <p:spPr>
          <a:xfrm>
            <a:off x="8852773" y="956185"/>
            <a:ext cx="51855" cy="159543"/>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41" name="文本框 40"/>
          <p:cNvSpPr txBox="1"/>
          <p:nvPr>
            <p:custDataLst>
              <p:tags r:id="rId10"/>
            </p:custDataLst>
          </p:nvPr>
        </p:nvSpPr>
        <p:spPr>
          <a:xfrm>
            <a:off x="673100" y="2123541"/>
            <a:ext cx="2760001" cy="401320"/>
          </a:xfrm>
          <a:prstGeom prst="rect">
            <a:avLst/>
          </a:prstGeom>
          <a:noFill/>
        </p:spPr>
        <p:txBody>
          <a:bodyPr wrap="square" lIns="90000" tIns="46800" rIns="90000" bIns="0" anchor="b" anchorCtr="0">
            <a:normAutofit lnSpcReduction="10000"/>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r">
              <a:lnSpc>
                <a:spcPct val="120000"/>
              </a:lnSpc>
            </a:pPr>
            <a:r>
              <a:rPr lang="zh-CN" altLang="en-US" sz="2000" b="1" spc="300" smtClean="0">
                <a:latin typeface="微软雅黑" panose="020B0503020204020204" pitchFamily="34" charset="-122"/>
                <a:ea typeface="微软雅黑" panose="020B0503020204020204" pitchFamily="34" charset="-122"/>
                <a:cs typeface="+mj-cs"/>
              </a:rPr>
              <a:t>作用：</a:t>
            </a:r>
          </a:p>
        </p:txBody>
      </p:sp>
      <p:sp>
        <p:nvSpPr>
          <p:cNvPr id="42" name="文本框 41"/>
          <p:cNvSpPr txBox="1"/>
          <p:nvPr>
            <p:custDataLst>
              <p:tags r:id="rId11"/>
            </p:custDataLst>
          </p:nvPr>
        </p:nvSpPr>
        <p:spPr>
          <a:xfrm>
            <a:off x="673100" y="2552801"/>
            <a:ext cx="2760001" cy="1596390"/>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r">
              <a:lnSpc>
                <a:spcPct val="120000"/>
              </a:lnSpc>
            </a:pPr>
            <a:r>
              <a:rPr lang="zh-CN" altLang="en-US" sz="1400" kern="0" smtClean="0">
                <a:solidFill>
                  <a:srgbClr val="000000"/>
                </a:solidFill>
                <a:uFillTx/>
                <a:latin typeface="微软雅黑" panose="020B0503020204020204" pitchFamily="34" charset="-122"/>
                <a:ea typeface="微软雅黑" panose="020B0503020204020204" pitchFamily="34" charset="-122"/>
              </a:rPr>
              <a:t>当梁的截面高度较大时，为了防止在梁的侧面产生垂直于梁轴线的收缩裂缝，同时也为了增强钢筋骨架的刚度，需在梁侧面设置纵向构造钢筋，梁两侧的纵向构造钢筋用拉筋联系。</a:t>
            </a:r>
          </a:p>
        </p:txBody>
      </p:sp>
      <p:sp>
        <p:nvSpPr>
          <p:cNvPr id="43" name="文本框 42"/>
          <p:cNvSpPr txBox="1"/>
          <p:nvPr>
            <p:custDataLst>
              <p:tags r:id="rId12"/>
            </p:custDataLst>
          </p:nvPr>
        </p:nvSpPr>
        <p:spPr>
          <a:xfrm>
            <a:off x="673100" y="4369001"/>
            <a:ext cx="2760001" cy="401320"/>
          </a:xfrm>
          <a:prstGeom prst="rect">
            <a:avLst/>
          </a:prstGeom>
          <a:noFill/>
        </p:spPr>
        <p:txBody>
          <a:bodyPr wrap="square" lIns="90000" tIns="46800" rIns="90000" bIns="0" anchor="b" anchorCtr="0">
            <a:normAutofit lnSpcReduction="10000"/>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r">
              <a:lnSpc>
                <a:spcPct val="120000"/>
              </a:lnSpc>
            </a:pPr>
            <a:r>
              <a:rPr lang="zh-CN" altLang="en-US" sz="2000" b="1" spc="300" smtClean="0">
                <a:latin typeface="微软雅黑" panose="020B0503020204020204" pitchFamily="34" charset="-122"/>
                <a:ea typeface="微软雅黑" panose="020B0503020204020204" pitchFamily="34" charset="-122"/>
                <a:cs typeface="+mj-cs"/>
              </a:rPr>
              <a:t>拉筋的设置：</a:t>
            </a:r>
          </a:p>
        </p:txBody>
      </p:sp>
      <p:sp>
        <p:nvSpPr>
          <p:cNvPr id="44" name="文本框 43"/>
          <p:cNvSpPr txBox="1"/>
          <p:nvPr>
            <p:custDataLst>
              <p:tags r:id="rId13"/>
            </p:custDataLst>
          </p:nvPr>
        </p:nvSpPr>
        <p:spPr>
          <a:xfrm>
            <a:off x="672465" y="4798060"/>
            <a:ext cx="2760345" cy="1596390"/>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r">
              <a:lnSpc>
                <a:spcPct val="120000"/>
              </a:lnSpc>
            </a:pPr>
            <a:r>
              <a:rPr lang="zh-CN" altLang="en-US" sz="1400" kern="0" smtClean="0">
                <a:solidFill>
                  <a:srgbClr val="000000"/>
                </a:solidFill>
                <a:uFillTx/>
                <a:latin typeface="微软雅黑" panose="020B0503020204020204" pitchFamily="34" charset="-122"/>
                <a:ea typeface="微软雅黑" panose="020B0503020204020204" pitchFamily="34" charset="-122"/>
              </a:rPr>
              <a:t>当梁的宽≤350mm 时，拉筋直径为6mm；当梁的宽＞350mm 时，拉筋直径为8mm；拉筋间距常为非加密箍筋间距的两倍；当设有多排拉筋时，上下两排拉筋竖向错开设置。</a:t>
            </a:r>
          </a:p>
        </p:txBody>
      </p:sp>
      <p:sp>
        <p:nvSpPr>
          <p:cNvPr id="45" name="文本框 44"/>
          <p:cNvSpPr txBox="1"/>
          <p:nvPr>
            <p:custDataLst>
              <p:tags r:id="rId14"/>
            </p:custDataLst>
          </p:nvPr>
        </p:nvSpPr>
        <p:spPr>
          <a:xfrm>
            <a:off x="8758899" y="3229672"/>
            <a:ext cx="2760001" cy="401320"/>
          </a:xfrm>
          <a:prstGeom prst="rect">
            <a:avLst/>
          </a:prstGeom>
          <a:noFill/>
        </p:spPr>
        <p:txBody>
          <a:bodyPr wrap="square" lIns="90000" tIns="46800" rIns="90000" bIns="0" anchor="b" anchorCtr="0">
            <a:normAutofit lnSpcReduction="10000"/>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nSpc>
                <a:spcPct val="120000"/>
              </a:lnSpc>
            </a:pPr>
            <a:r>
              <a:rPr lang="zh-CN" altLang="en-US" sz="2000" b="1" spc="300" smtClean="0">
                <a:latin typeface="微软雅黑" panose="020B0503020204020204" pitchFamily="34" charset="-122"/>
                <a:ea typeface="微软雅黑" panose="020B0503020204020204" pitchFamily="34" charset="-122"/>
                <a:cs typeface="+mj-cs"/>
              </a:rPr>
              <a:t>纵向构造筋的设置：</a:t>
            </a:r>
          </a:p>
        </p:txBody>
      </p:sp>
      <p:sp>
        <p:nvSpPr>
          <p:cNvPr id="46" name="文本框 45"/>
          <p:cNvSpPr txBox="1"/>
          <p:nvPr>
            <p:custDataLst>
              <p:tags r:id="rId15"/>
            </p:custDataLst>
          </p:nvPr>
        </p:nvSpPr>
        <p:spPr>
          <a:xfrm>
            <a:off x="8759190" y="3658870"/>
            <a:ext cx="3005455" cy="1854835"/>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nSpc>
                <a:spcPct val="120000"/>
              </a:lnSpc>
            </a:pPr>
            <a:r>
              <a:rPr lang="zh-CN" altLang="en-US" sz="1400" kern="0" smtClean="0">
                <a:solidFill>
                  <a:srgbClr val="000000"/>
                </a:solidFill>
                <a:uFillTx/>
                <a:latin typeface="微软雅黑" panose="020B0503020204020204" pitchFamily="34" charset="-122"/>
                <a:ea typeface="微软雅黑" panose="020B0503020204020204" pitchFamily="34" charset="-122"/>
              </a:rPr>
              <a:t>梁的腹板高度hw≥450mm 时，在梁的两个侧面应沿高度配置纵向构造钢筋，每侧纵向构造钢筋的截面面积不应小于腹板截面面积的0.1%，间距不宜大于200mm，如图3-2-12所示。不同截面形式的梁的腹板高度h</a:t>
            </a:r>
            <a:r>
              <a:rPr lang="zh-CN" altLang="en-US" sz="1400" kern="0" baseline="-25000" smtClean="0">
                <a:solidFill>
                  <a:srgbClr val="000000"/>
                </a:solidFill>
                <a:uFillTx/>
                <a:latin typeface="微软雅黑" panose="020B0503020204020204" pitchFamily="34" charset="-122"/>
                <a:ea typeface="微软雅黑" panose="020B0503020204020204" pitchFamily="34" charset="-122"/>
              </a:rPr>
              <a:t>w</a:t>
            </a:r>
            <a:r>
              <a:rPr lang="zh-CN" altLang="en-US" sz="1400" kern="0" smtClean="0">
                <a:solidFill>
                  <a:srgbClr val="000000"/>
                </a:solidFill>
                <a:uFillTx/>
                <a:latin typeface="微软雅黑" panose="020B0503020204020204" pitchFamily="34" charset="-122"/>
                <a:ea typeface="微软雅黑" panose="020B0503020204020204" pitchFamily="34" charset="-122"/>
              </a:rPr>
              <a:t>取值如图3-2-12所示。</a:t>
            </a:r>
          </a:p>
        </p:txBody>
      </p:sp>
      <p:sp>
        <p:nvSpPr>
          <p:cNvPr id="26" name="Shape 1318"/>
          <p:cNvSpPr/>
          <p:nvPr>
            <p:custDataLst>
              <p:tags r:id="rId16"/>
            </p:custDataLst>
          </p:nvPr>
        </p:nvSpPr>
        <p:spPr bwMode="auto">
          <a:xfrm>
            <a:off x="4634027" y="1755130"/>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A28268"/>
          </a:solidFill>
          <a:ln>
            <a:noFill/>
          </a:ln>
        </p:spPr>
        <p:txBody>
          <a:bodyPr lIns="0" tIns="0" rIns="0" bIns="0" anchor="ctr"/>
          <a:lstStyle>
            <a:lvl1pPr defTabSz="584200">
              <a:defRPr>
                <a:solidFill>
                  <a:srgbClr val="000000"/>
                </a:solidFill>
                <a:latin typeface="Lato Light"/>
                <a:ea typeface="MS PGothic" panose="020B0600070205080204" pitchFamily="34" charset="-128"/>
              </a:defRPr>
            </a:lvl1pPr>
            <a:lvl2pPr defTabSz="584200">
              <a:defRPr>
                <a:solidFill>
                  <a:srgbClr val="000000"/>
                </a:solidFill>
                <a:latin typeface="Lato Light"/>
                <a:ea typeface="MS PGothic" panose="020B0600070205080204" pitchFamily="34" charset="-128"/>
              </a:defRPr>
            </a:lvl2pPr>
            <a:lvl3pPr defTabSz="584200">
              <a:defRPr>
                <a:solidFill>
                  <a:srgbClr val="000000"/>
                </a:solidFill>
                <a:latin typeface="Lato Light"/>
                <a:ea typeface="MS PGothic" panose="020B0600070205080204" pitchFamily="34" charset="-128"/>
              </a:defRPr>
            </a:lvl3pPr>
            <a:lvl4pPr defTabSz="584200">
              <a:defRPr>
                <a:solidFill>
                  <a:srgbClr val="000000"/>
                </a:solidFill>
                <a:latin typeface="Lato Light"/>
                <a:ea typeface="MS PGothic" panose="020B0600070205080204" pitchFamily="34" charset="-128"/>
              </a:defRPr>
            </a:lvl4pPr>
            <a:lvl5pPr defTabSz="584200">
              <a:defRPr>
                <a:solidFill>
                  <a:srgbClr val="000000"/>
                </a:solidFill>
                <a:latin typeface="Lato Light"/>
                <a:ea typeface="MS PGothic" panose="020B0600070205080204" pitchFamily="34" charset="-128"/>
              </a:defRPr>
            </a:lvl5pPr>
            <a:lvl6pPr marL="22847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6pPr>
            <a:lvl7pPr marL="27419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7pPr>
            <a:lvl8pPr marL="31991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8pPr>
            <a:lvl9pPr marL="36563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9pPr>
          </a:lstStyle>
          <a:p>
            <a:pPr algn="ctr" eaLnBrk="1" hangingPunct="1"/>
            <a:r>
              <a:rPr lang="en-US" altLang="zh-CN" sz="2400" b="1" dirty="0">
                <a:solidFill>
                  <a:sysClr val="window" lastClr="FFFFFF"/>
                </a:solidFill>
                <a:latin typeface="微软雅黑" panose="020B0503020204020204" pitchFamily="34" charset="-122"/>
                <a:ea typeface="微软雅黑" panose="020B0503020204020204" pitchFamily="34" charset="-122"/>
                <a:cs typeface="Lato Light"/>
                <a:sym typeface="Century Gothic" panose="020B0502020202020204" pitchFamily="34" charset="0"/>
              </a:rPr>
              <a:t>01</a:t>
            </a:r>
          </a:p>
        </p:txBody>
      </p:sp>
      <p:sp>
        <p:nvSpPr>
          <p:cNvPr id="27" name="任意多边形: 形状 26"/>
          <p:cNvSpPr/>
          <p:nvPr>
            <p:custDataLst>
              <p:tags r:id="rId17"/>
            </p:custDataLst>
          </p:nvPr>
        </p:nvSpPr>
        <p:spPr>
          <a:xfrm rot="6762136">
            <a:off x="6956413" y="1709585"/>
            <a:ext cx="192643" cy="1162594"/>
          </a:xfrm>
          <a:custGeom>
            <a:avLst/>
            <a:gdLst>
              <a:gd name="connsiteX0" fmla="*/ 192643 w 192643"/>
              <a:gd name="connsiteY0" fmla="*/ 0 h 1056904"/>
              <a:gd name="connsiteX1" fmla="*/ 26389 w 192643"/>
              <a:gd name="connsiteY1" fmla="*/ 546265 h 1056904"/>
              <a:gd name="connsiteX2" fmla="*/ 2638 w 192643"/>
              <a:gd name="connsiteY2" fmla="*/ 1056904 h 1056904"/>
            </a:gdLst>
            <a:ahLst/>
            <a:cxnLst>
              <a:cxn ang="0">
                <a:pos x="connsiteX0" y="connsiteY0"/>
              </a:cxn>
              <a:cxn ang="0">
                <a:pos x="connsiteX1" y="connsiteY1"/>
              </a:cxn>
              <a:cxn ang="0">
                <a:pos x="connsiteX2" y="connsiteY2"/>
              </a:cxn>
            </a:cxnLst>
            <a:rect l="l" t="t" r="r" b="b"/>
            <a:pathLst>
              <a:path w="192643" h="1056904">
                <a:moveTo>
                  <a:pt x="192643" y="0"/>
                </a:moveTo>
                <a:cubicBezTo>
                  <a:pt x="125349" y="185057"/>
                  <a:pt x="58056" y="370114"/>
                  <a:pt x="26389" y="546265"/>
                </a:cubicBezTo>
                <a:cubicBezTo>
                  <a:pt x="-5278" y="722416"/>
                  <a:pt x="-1320" y="889660"/>
                  <a:pt x="2638" y="1056904"/>
                </a:cubicBezTo>
              </a:path>
            </a:pathLst>
          </a:custGeom>
          <a:noFill/>
          <a:ln w="38100">
            <a:solidFill>
              <a:srgbClr val="000000">
                <a:lumMod val="65000"/>
                <a:lumOff val="35000"/>
              </a:srgbClr>
            </a:solidFill>
            <a:headEnd type="triangle"/>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任意多边形: 形状 27"/>
          <p:cNvSpPr/>
          <p:nvPr>
            <p:custDataLst>
              <p:tags r:id="rId18"/>
            </p:custDataLst>
          </p:nvPr>
        </p:nvSpPr>
        <p:spPr>
          <a:xfrm rot="13361387">
            <a:off x="7098916" y="4777402"/>
            <a:ext cx="192643" cy="1162594"/>
          </a:xfrm>
          <a:custGeom>
            <a:avLst/>
            <a:gdLst>
              <a:gd name="connsiteX0" fmla="*/ 192643 w 192643"/>
              <a:gd name="connsiteY0" fmla="*/ 0 h 1056904"/>
              <a:gd name="connsiteX1" fmla="*/ 26389 w 192643"/>
              <a:gd name="connsiteY1" fmla="*/ 546265 h 1056904"/>
              <a:gd name="connsiteX2" fmla="*/ 2638 w 192643"/>
              <a:gd name="connsiteY2" fmla="*/ 1056904 h 1056904"/>
            </a:gdLst>
            <a:ahLst/>
            <a:cxnLst>
              <a:cxn ang="0">
                <a:pos x="connsiteX0" y="connsiteY0"/>
              </a:cxn>
              <a:cxn ang="0">
                <a:pos x="connsiteX1" y="connsiteY1"/>
              </a:cxn>
              <a:cxn ang="0">
                <a:pos x="connsiteX2" y="connsiteY2"/>
              </a:cxn>
            </a:cxnLst>
            <a:rect l="l" t="t" r="r" b="b"/>
            <a:pathLst>
              <a:path w="192643" h="1056904">
                <a:moveTo>
                  <a:pt x="192643" y="0"/>
                </a:moveTo>
                <a:cubicBezTo>
                  <a:pt x="125349" y="185057"/>
                  <a:pt x="58056" y="370114"/>
                  <a:pt x="26389" y="546265"/>
                </a:cubicBezTo>
                <a:cubicBezTo>
                  <a:pt x="-5278" y="722416"/>
                  <a:pt x="-1320" y="889660"/>
                  <a:pt x="2638" y="1056904"/>
                </a:cubicBezTo>
              </a:path>
            </a:pathLst>
          </a:custGeom>
          <a:noFill/>
          <a:ln w="38100">
            <a:solidFill>
              <a:srgbClr val="000000">
                <a:lumMod val="65000"/>
                <a:lumOff val="35000"/>
              </a:srgbClr>
            </a:solidFill>
            <a:headEnd type="triangle"/>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2" name="文本框 21"/>
          <p:cNvSpPr txBox="1"/>
          <p:nvPr>
            <p:custDataLst>
              <p:tags r:id="rId19"/>
            </p:custDataLst>
          </p:nvPr>
        </p:nvSpPr>
        <p:spPr>
          <a:xfrm>
            <a:off x="3627504" y="533400"/>
            <a:ext cx="4936992" cy="749788"/>
          </a:xfrm>
          <a:prstGeom prst="rect">
            <a:avLst/>
          </a:prstGeom>
          <a:noFill/>
        </p:spPr>
        <p:txBody>
          <a:bodyPr wrap="square" lIns="90000" tIns="46800" rIns="90000" bIns="46800" rtlCol="0" anchor="ctr" anchorCtr="0">
            <a:normAutofit fontScale="92500"/>
          </a:bodyPr>
          <a:lstStyle/>
          <a:p>
            <a:pPr algn="ctr">
              <a:lnSpc>
                <a:spcPct val="130000"/>
              </a:lnSpc>
            </a:pPr>
            <a:r>
              <a:rPr lang="zh-CN" altLang="en-US" sz="3600" b="1" spc="300" smtClean="0">
                <a:solidFill>
                  <a:srgbClr val="000000">
                    <a:lumMod val="75000"/>
                    <a:lumOff val="25000"/>
                  </a:srgbClr>
                </a:solidFill>
                <a:latin typeface="微软雅黑" panose="020B0503020204020204" pitchFamily="34" charset="-122"/>
                <a:ea typeface="微软雅黑" panose="020B0503020204020204" pitchFamily="34" charset="-122"/>
                <a:sym typeface="+mn-ea"/>
              </a:rPr>
              <a:t>3. 梁钢筋骨架</a:t>
            </a:r>
            <a:endParaRPr lang="zh-CN" altLang="en-US" sz="3600" b="1" spc="300" smtClean="0">
              <a:solidFill>
                <a:srgbClr val="000000">
                  <a:lumMod val="75000"/>
                  <a:lumOff val="25000"/>
                </a:srgbClr>
              </a:solidFill>
              <a:latin typeface="微软雅黑" panose="020B0503020204020204" pitchFamily="34" charset="-122"/>
              <a:ea typeface="微软雅黑" panose="020B0503020204020204" pitchFamily="34" charset="-122"/>
            </a:endParaRPr>
          </a:p>
        </p:txBody>
      </p:sp>
      <p:sp>
        <p:nvSpPr>
          <p:cNvPr id="23" name="Shape 1312"/>
          <p:cNvSpPr/>
          <p:nvPr>
            <p:custDataLst>
              <p:tags r:id="rId20"/>
            </p:custDataLst>
          </p:nvPr>
        </p:nvSpPr>
        <p:spPr bwMode="auto">
          <a:xfrm>
            <a:off x="7496289" y="3399781"/>
            <a:ext cx="952500" cy="950913"/>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96886D"/>
          </a:solidFill>
          <a:ln>
            <a:noFill/>
          </a:ln>
        </p:spPr>
        <p:txBody>
          <a:bodyPr lIns="0" tIns="0" rIns="0" bIns="0" anchor="ctr"/>
          <a:lstStyle/>
          <a:p>
            <a:pPr algn="ctr" defTabSz="584200"/>
            <a:r>
              <a:rPr lang="en-US" altLang="zh-CN" sz="2400" b="1" dirty="0">
                <a:solidFill>
                  <a:sysClr val="window" lastClr="FFFFFF"/>
                </a:solidFill>
                <a:latin typeface="微软雅黑" panose="020B0503020204020204" pitchFamily="34" charset="-122"/>
                <a:ea typeface="微软雅黑" panose="020B0503020204020204" pitchFamily="34" charset="-122"/>
                <a:cs typeface="Lato Light"/>
                <a:sym typeface="Century Gothic" panose="020B0502020202020204" pitchFamily="34" charset="0"/>
              </a:rPr>
              <a:t>02</a:t>
            </a:r>
          </a:p>
        </p:txBody>
      </p:sp>
      <p:sp>
        <p:nvSpPr>
          <p:cNvPr id="24" name="任意多边形: 形状 23"/>
          <p:cNvSpPr/>
          <p:nvPr>
            <p:custDataLst>
              <p:tags r:id="rId21"/>
            </p:custDataLst>
          </p:nvPr>
        </p:nvSpPr>
        <p:spPr>
          <a:xfrm rot="21141751">
            <a:off x="4041937" y="3266554"/>
            <a:ext cx="192643" cy="1162594"/>
          </a:xfrm>
          <a:custGeom>
            <a:avLst/>
            <a:gdLst>
              <a:gd name="connsiteX0" fmla="*/ 192643 w 192643"/>
              <a:gd name="connsiteY0" fmla="*/ 0 h 1056904"/>
              <a:gd name="connsiteX1" fmla="*/ 26389 w 192643"/>
              <a:gd name="connsiteY1" fmla="*/ 546265 h 1056904"/>
              <a:gd name="connsiteX2" fmla="*/ 2638 w 192643"/>
              <a:gd name="connsiteY2" fmla="*/ 1056904 h 1056904"/>
            </a:gdLst>
            <a:ahLst/>
            <a:cxnLst>
              <a:cxn ang="0">
                <a:pos x="connsiteX0" y="connsiteY0"/>
              </a:cxn>
              <a:cxn ang="0">
                <a:pos x="connsiteX1" y="connsiteY1"/>
              </a:cxn>
              <a:cxn ang="0">
                <a:pos x="connsiteX2" y="connsiteY2"/>
              </a:cxn>
            </a:cxnLst>
            <a:rect l="l" t="t" r="r" b="b"/>
            <a:pathLst>
              <a:path w="192643" h="1056904">
                <a:moveTo>
                  <a:pt x="192643" y="0"/>
                </a:moveTo>
                <a:cubicBezTo>
                  <a:pt x="125349" y="185057"/>
                  <a:pt x="58056" y="370114"/>
                  <a:pt x="26389" y="546265"/>
                </a:cubicBezTo>
                <a:cubicBezTo>
                  <a:pt x="-5278" y="722416"/>
                  <a:pt x="-1320" y="889660"/>
                  <a:pt x="2638" y="1056904"/>
                </a:cubicBezTo>
              </a:path>
            </a:pathLst>
          </a:custGeom>
          <a:noFill/>
          <a:ln w="38100">
            <a:solidFill>
              <a:srgbClr val="000000">
                <a:lumMod val="65000"/>
                <a:lumOff val="35000"/>
              </a:srgbClr>
            </a:solidFill>
            <a:headEnd type="triangle"/>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ransition advClick="0" advTm="2000"/>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矩形 60"/>
          <p:cNvSpPr/>
          <p:nvPr>
            <p:custDataLst>
              <p:tags r:id="rId2"/>
            </p:custDataLst>
          </p:nvPr>
        </p:nvSpPr>
        <p:spPr>
          <a:xfrm>
            <a:off x="3575648" y="713160"/>
            <a:ext cx="51855" cy="402569"/>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dirty="0">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62" name="矩形 61"/>
          <p:cNvSpPr/>
          <p:nvPr>
            <p:custDataLst>
              <p:tags r:id="rId3"/>
            </p:custDataLst>
          </p:nvPr>
        </p:nvSpPr>
        <p:spPr>
          <a:xfrm>
            <a:off x="3433101" y="839504"/>
            <a:ext cx="50102" cy="276225"/>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63" name="矩形 62"/>
          <p:cNvSpPr/>
          <p:nvPr>
            <p:custDataLst>
              <p:tags r:id="rId4"/>
            </p:custDataLst>
          </p:nvPr>
        </p:nvSpPr>
        <p:spPr>
          <a:xfrm>
            <a:off x="3287370" y="956186"/>
            <a:ext cx="51855" cy="159543"/>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64" name="矩形 63"/>
          <p:cNvSpPr/>
          <p:nvPr>
            <p:custDataLst>
              <p:tags r:id="rId5"/>
            </p:custDataLst>
          </p:nvPr>
        </p:nvSpPr>
        <p:spPr>
          <a:xfrm>
            <a:off x="8564495" y="713159"/>
            <a:ext cx="51855" cy="402569"/>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65" name="矩形 64"/>
          <p:cNvSpPr/>
          <p:nvPr>
            <p:custDataLst>
              <p:tags r:id="rId6"/>
            </p:custDataLst>
          </p:nvPr>
        </p:nvSpPr>
        <p:spPr>
          <a:xfrm>
            <a:off x="8710226" y="839503"/>
            <a:ext cx="49922" cy="276225"/>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66" name="矩形 65"/>
          <p:cNvSpPr/>
          <p:nvPr>
            <p:custDataLst>
              <p:tags r:id="rId7"/>
            </p:custDataLst>
          </p:nvPr>
        </p:nvSpPr>
        <p:spPr>
          <a:xfrm>
            <a:off x="8852773" y="956185"/>
            <a:ext cx="51855" cy="159543"/>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30" name="文本框 29"/>
          <p:cNvSpPr txBox="1"/>
          <p:nvPr>
            <p:custDataLst>
              <p:tags r:id="rId8"/>
            </p:custDataLst>
          </p:nvPr>
        </p:nvSpPr>
        <p:spPr>
          <a:xfrm>
            <a:off x="3627504" y="533400"/>
            <a:ext cx="4936992" cy="749788"/>
          </a:xfrm>
          <a:prstGeom prst="rect">
            <a:avLst/>
          </a:prstGeom>
          <a:noFill/>
        </p:spPr>
        <p:txBody>
          <a:bodyPr wrap="square" lIns="90000" tIns="46800" rIns="90000" bIns="46800" rtlCol="0" anchor="ctr" anchorCtr="0">
            <a:normAutofit fontScale="92500"/>
          </a:bodyPr>
          <a:lstStyle/>
          <a:p>
            <a:pPr algn="ctr">
              <a:lnSpc>
                <a:spcPct val="130000"/>
              </a:lnSpc>
            </a:pPr>
            <a:r>
              <a:rPr lang="zh-CN" altLang="en-US" sz="3600" b="1" spc="300" smtClean="0">
                <a:solidFill>
                  <a:srgbClr val="000000">
                    <a:lumMod val="75000"/>
                    <a:lumOff val="25000"/>
                  </a:srgbClr>
                </a:solidFill>
                <a:latin typeface="微软雅黑" panose="020B0503020204020204" pitchFamily="34" charset="-122"/>
                <a:ea typeface="微软雅黑" panose="020B0503020204020204" pitchFamily="34" charset="-122"/>
              </a:rPr>
              <a:t>3. 梁钢筋骨架</a:t>
            </a:r>
          </a:p>
        </p:txBody>
      </p:sp>
      <p:pic>
        <p:nvPicPr>
          <p:cNvPr id="2" name="图片 1"/>
          <p:cNvPicPr>
            <a:picLocks noChangeAspect="1"/>
          </p:cNvPicPr>
          <p:nvPr/>
        </p:nvPicPr>
        <p:blipFill>
          <a:blip r:embed="rId10"/>
          <a:stretch>
            <a:fillRect/>
          </a:stretch>
        </p:blipFill>
        <p:spPr>
          <a:xfrm>
            <a:off x="2562225" y="2138045"/>
            <a:ext cx="7067550" cy="2581275"/>
          </a:xfrm>
          <a:prstGeom prst="rect">
            <a:avLst/>
          </a:prstGeom>
        </p:spPr>
      </p:pic>
    </p:spTree>
    <p:custDataLst>
      <p:tags r:id="rId1"/>
    </p:custDataLst>
  </p:cSld>
  <p:clrMapOvr>
    <a:masterClrMapping/>
  </p:clrMapOvr>
  <p:transition advClick="0" advTm="2000"/>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2"/>
            </p:custDataLst>
          </p:nvPr>
        </p:nvSpPr>
        <p:spPr>
          <a:xfrm>
            <a:off x="5012303" y="2854633"/>
            <a:ext cx="2099810" cy="2095500"/>
          </a:xfrm>
          <a:prstGeom prst="rect">
            <a:avLst/>
          </a:prstGeom>
          <a:noFill/>
        </p:spPr>
        <p:txBody>
          <a:bodyPr wrap="square" rtlCol="0" anchor="ctr" anchorCtr="0">
            <a:normAutofit/>
          </a:bodyPr>
          <a:lstStyle/>
          <a:p>
            <a:pPr algn="ctr">
              <a:lnSpc>
                <a:spcPct val="120000"/>
              </a:lnSpc>
            </a:pPr>
            <a:r>
              <a:rPr lang="zh-CN" altLang="en-US" sz="2400" b="1" spc="300" smtClean="0">
                <a:solidFill>
                  <a:srgbClr val="000000">
                    <a:lumMod val="65000"/>
                    <a:lumOff val="35000"/>
                  </a:srgbClr>
                </a:solidFill>
                <a:latin typeface="微软雅黑" panose="020B0503020204020204" pitchFamily="34" charset="-122"/>
                <a:ea typeface="微软雅黑" panose="020B0503020204020204" pitchFamily="34" charset="-122"/>
              </a:rPr>
              <a:t>（4）</a:t>
            </a:r>
          </a:p>
          <a:p>
            <a:pPr algn="ctr">
              <a:lnSpc>
                <a:spcPct val="120000"/>
              </a:lnSpc>
            </a:pPr>
            <a:r>
              <a:rPr lang="zh-CN" altLang="en-US" sz="2400" b="1" spc="300" smtClean="0">
                <a:solidFill>
                  <a:srgbClr val="000000">
                    <a:lumMod val="65000"/>
                    <a:lumOff val="35000"/>
                  </a:srgbClr>
                </a:solidFill>
                <a:latin typeface="微软雅黑" panose="020B0503020204020204" pitchFamily="34" charset="-122"/>
                <a:ea typeface="微软雅黑" panose="020B0503020204020204" pitchFamily="34" charset="-122"/>
              </a:rPr>
              <a:t>箍筋</a:t>
            </a:r>
          </a:p>
        </p:txBody>
      </p:sp>
      <p:sp>
        <p:nvSpPr>
          <p:cNvPr id="5" name="Shape 1302"/>
          <p:cNvSpPr/>
          <p:nvPr>
            <p:custDataLst>
              <p:tags r:id="rId3"/>
            </p:custDataLst>
          </p:nvPr>
        </p:nvSpPr>
        <p:spPr bwMode="auto">
          <a:xfrm>
            <a:off x="6540614" y="1755130"/>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96886D"/>
          </a:solidFill>
          <a:ln>
            <a:noFill/>
          </a:ln>
        </p:spPr>
        <p:txBody>
          <a:bodyPr lIns="0" tIns="0" rIns="0" bIns="0" anchor="ctr"/>
          <a:lstStyle/>
          <a:p>
            <a:pPr algn="ctr" defTabSz="584200"/>
            <a:r>
              <a:rPr lang="en-US" altLang="zh-CN" sz="2400" b="1" dirty="0">
                <a:solidFill>
                  <a:sysClr val="window" lastClr="FFFFFF"/>
                </a:solidFill>
                <a:latin typeface="微软雅黑" panose="020B0503020204020204" pitchFamily="34" charset="-122"/>
                <a:ea typeface="微软雅黑" panose="020B0503020204020204" pitchFamily="34" charset="-122"/>
                <a:cs typeface="Lato Light"/>
                <a:sym typeface="Century Gothic" panose="020B0502020202020204" pitchFamily="34" charset="0"/>
              </a:rPr>
              <a:t>0</a:t>
            </a:r>
            <a:r>
              <a:rPr lang="zh-CN" altLang="zh-CN" sz="2400" b="1" dirty="0">
                <a:solidFill>
                  <a:sysClr val="window" lastClr="FFFFFF"/>
                </a:solidFill>
                <a:latin typeface="微软雅黑" panose="020B0503020204020204" pitchFamily="34" charset="-122"/>
                <a:ea typeface="微软雅黑" panose="020B0503020204020204" pitchFamily="34" charset="-122"/>
                <a:cs typeface="Lato Light"/>
                <a:sym typeface="Century Gothic" panose="020B0502020202020204" pitchFamily="34" charset="0"/>
              </a:rPr>
              <a:t>2</a:t>
            </a:r>
          </a:p>
        </p:txBody>
      </p:sp>
      <p:sp>
        <p:nvSpPr>
          <p:cNvPr id="6" name="Shape 1305"/>
          <p:cNvSpPr/>
          <p:nvPr>
            <p:custDataLst>
              <p:tags r:id="rId4"/>
            </p:custDataLst>
          </p:nvPr>
        </p:nvSpPr>
        <p:spPr bwMode="auto">
          <a:xfrm>
            <a:off x="5732576" y="1956740"/>
            <a:ext cx="671512" cy="30163"/>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E7E6E6">
                <a:lumMod val="50000"/>
              </a:srgb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665" dirty="0">
              <a:solidFill>
                <a:srgbClr val="4D576B"/>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7" name="Shape 1306"/>
          <p:cNvSpPr/>
          <p:nvPr>
            <p:custDataLst>
              <p:tags r:id="rId5"/>
            </p:custDataLst>
          </p:nvPr>
        </p:nvSpPr>
        <p:spPr bwMode="auto">
          <a:xfrm rot="7172730">
            <a:off x="7393101" y="4820591"/>
            <a:ext cx="671512" cy="30163"/>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E7E6E6">
                <a:lumMod val="50000"/>
              </a:srgbClr>
            </a:solidFill>
            <a:prstDash val="solid"/>
            <a:miter lim="400000"/>
            <a:tailEnd type="triangle" w="med" len="med"/>
          </a:ln>
          <a:effectLst/>
        </p:spPr>
        <p:txBody>
          <a:bodyPr lIns="0" tIns="0" rIns="0" bIns="0" anchor="ctr"/>
          <a:lstStyle/>
          <a:p>
            <a:pPr algn="ctr" defTabSz="292100">
              <a:lnSpc>
                <a:spcPct val="110000"/>
              </a:lnSpc>
              <a:spcBef>
                <a:spcPts val="1500"/>
              </a:spcBef>
            </a:pPr>
            <a:endParaRPr sz="2400" dirty="0">
              <a:solidFill>
                <a:srgbClr val="4D576B"/>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8" name="Shape 1307"/>
          <p:cNvSpPr/>
          <p:nvPr>
            <p:custDataLst>
              <p:tags r:id="rId6"/>
            </p:custDataLst>
          </p:nvPr>
        </p:nvSpPr>
        <p:spPr bwMode="auto">
          <a:xfrm rot="3600000">
            <a:off x="7389928" y="2918766"/>
            <a:ext cx="671512" cy="30163"/>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E7E6E6">
                <a:lumMod val="50000"/>
              </a:srgbClr>
            </a:solidFill>
            <a:prstDash val="solid"/>
            <a:miter lim="400000"/>
            <a:tailEnd type="triangle" w="med" len="med"/>
          </a:ln>
          <a:effectLst/>
        </p:spPr>
        <p:txBody>
          <a:bodyPr lIns="0" tIns="0" rIns="0" bIns="0" anchor="ctr"/>
          <a:lstStyle/>
          <a:p>
            <a:pPr algn="ctr" defTabSz="292100">
              <a:lnSpc>
                <a:spcPct val="110000"/>
              </a:lnSpc>
              <a:spcBef>
                <a:spcPts val="1500"/>
              </a:spcBef>
            </a:pPr>
            <a:endParaRPr sz="2400" dirty="0">
              <a:solidFill>
                <a:srgbClr val="4D576B"/>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9" name="Shape 1308"/>
          <p:cNvSpPr/>
          <p:nvPr>
            <p:custDataLst>
              <p:tags r:id="rId7"/>
            </p:custDataLst>
          </p:nvPr>
        </p:nvSpPr>
        <p:spPr bwMode="auto">
          <a:xfrm rot="10800000">
            <a:off x="5723053" y="5787379"/>
            <a:ext cx="673100" cy="30163"/>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E7E6E6">
                <a:lumMod val="50000"/>
              </a:srgbClr>
            </a:solidFill>
            <a:prstDash val="solid"/>
            <a:miter lim="400000"/>
            <a:tailEnd type="triangle" w="med" len="med"/>
          </a:ln>
          <a:effectLst/>
        </p:spPr>
        <p:txBody>
          <a:bodyPr lIns="0" tIns="0" rIns="0" bIns="0" anchor="ctr"/>
          <a:lstStyle/>
          <a:p>
            <a:pPr algn="ctr" defTabSz="292100">
              <a:lnSpc>
                <a:spcPct val="110000"/>
              </a:lnSpc>
              <a:spcBef>
                <a:spcPts val="1500"/>
              </a:spcBef>
            </a:pPr>
            <a:endParaRPr sz="2400" dirty="0">
              <a:solidFill>
                <a:srgbClr val="4D576B"/>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10" name="Shape 1309"/>
          <p:cNvSpPr/>
          <p:nvPr>
            <p:custDataLst>
              <p:tags r:id="rId8"/>
            </p:custDataLst>
          </p:nvPr>
        </p:nvSpPr>
        <p:spPr bwMode="auto">
          <a:xfrm rot="18000000">
            <a:off x="4070466" y="2910830"/>
            <a:ext cx="673100" cy="28575"/>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E7E6E6">
                <a:lumMod val="50000"/>
              </a:srgbClr>
            </a:solidFill>
            <a:prstDash val="solid"/>
            <a:miter lim="400000"/>
            <a:tailEnd type="triangle" w="med" len="med"/>
          </a:ln>
          <a:effectLst/>
        </p:spPr>
        <p:txBody>
          <a:bodyPr lIns="0" tIns="0" rIns="0" bIns="0" anchor="ctr"/>
          <a:lstStyle/>
          <a:p>
            <a:pPr algn="ctr" defTabSz="292100">
              <a:lnSpc>
                <a:spcPct val="110000"/>
              </a:lnSpc>
              <a:spcBef>
                <a:spcPts val="1500"/>
              </a:spcBef>
            </a:pPr>
            <a:endParaRPr sz="2400" dirty="0">
              <a:solidFill>
                <a:sysClr val="window" lastClr="FFFFFF"/>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11" name="Shape 1310"/>
          <p:cNvSpPr/>
          <p:nvPr>
            <p:custDataLst>
              <p:tags r:id="rId9"/>
            </p:custDataLst>
          </p:nvPr>
        </p:nvSpPr>
        <p:spPr bwMode="auto">
          <a:xfrm rot="14400000">
            <a:off x="4067290" y="4825354"/>
            <a:ext cx="671513" cy="30163"/>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E7E6E6">
                <a:lumMod val="50000"/>
              </a:srgbClr>
            </a:solidFill>
            <a:prstDash val="solid"/>
            <a:miter lim="400000"/>
            <a:tailEnd type="triangle" w="med" len="med"/>
          </a:ln>
          <a:effectLst/>
        </p:spPr>
        <p:txBody>
          <a:bodyPr lIns="0" tIns="0" rIns="0" bIns="0" anchor="ctr"/>
          <a:lstStyle/>
          <a:p>
            <a:pPr algn="ctr" defTabSz="292100">
              <a:lnSpc>
                <a:spcPct val="110000"/>
              </a:lnSpc>
              <a:spcBef>
                <a:spcPts val="1500"/>
              </a:spcBef>
            </a:pPr>
            <a:endParaRPr sz="2400" dirty="0">
              <a:solidFill>
                <a:sysClr val="window" lastClr="FFFFFF"/>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12" name="Shape 1312"/>
          <p:cNvSpPr/>
          <p:nvPr>
            <p:custDataLst>
              <p:tags r:id="rId10"/>
            </p:custDataLst>
          </p:nvPr>
        </p:nvSpPr>
        <p:spPr bwMode="auto">
          <a:xfrm>
            <a:off x="7496289" y="3399781"/>
            <a:ext cx="952500" cy="950913"/>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8B8F72"/>
          </a:solidFill>
          <a:ln>
            <a:noFill/>
          </a:ln>
        </p:spPr>
        <p:txBody>
          <a:bodyPr lIns="0" tIns="0" rIns="0" bIns="0" anchor="ctr"/>
          <a:lstStyle/>
          <a:p>
            <a:pPr algn="ctr" defTabSz="584200"/>
            <a:r>
              <a:rPr lang="en-US" altLang="zh-CN" sz="2400" b="1" dirty="0">
                <a:solidFill>
                  <a:sysClr val="window" lastClr="FFFFFF"/>
                </a:solidFill>
                <a:latin typeface="微软雅黑" panose="020B0503020204020204" pitchFamily="34" charset="-122"/>
                <a:ea typeface="微软雅黑" panose="020B0503020204020204" pitchFamily="34" charset="-122"/>
                <a:cs typeface="Lato Light"/>
                <a:sym typeface="Century Gothic" panose="020B0502020202020204" pitchFamily="34" charset="0"/>
              </a:rPr>
              <a:t>0</a:t>
            </a:r>
            <a:r>
              <a:rPr lang="zh-CN" altLang="zh-CN" sz="2400" b="1" dirty="0">
                <a:solidFill>
                  <a:sysClr val="window" lastClr="FFFFFF"/>
                </a:solidFill>
                <a:latin typeface="微软雅黑" panose="020B0503020204020204" pitchFamily="34" charset="-122"/>
                <a:ea typeface="微软雅黑" panose="020B0503020204020204" pitchFamily="34" charset="-122"/>
                <a:cs typeface="Lato Light"/>
                <a:sym typeface="Century Gothic" panose="020B0502020202020204" pitchFamily="34" charset="0"/>
              </a:rPr>
              <a:t>3</a:t>
            </a:r>
          </a:p>
        </p:txBody>
      </p:sp>
      <p:sp>
        <p:nvSpPr>
          <p:cNvPr id="13" name="Shape 1315"/>
          <p:cNvSpPr/>
          <p:nvPr>
            <p:custDataLst>
              <p:tags r:id="rId11"/>
            </p:custDataLst>
          </p:nvPr>
        </p:nvSpPr>
        <p:spPr bwMode="auto">
          <a:xfrm>
            <a:off x="3681525" y="3399781"/>
            <a:ext cx="950912" cy="950913"/>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68A282"/>
          </a:solidFill>
          <a:ln>
            <a:noFill/>
          </a:ln>
        </p:spPr>
        <p:txBody>
          <a:bodyPr lIns="0" tIns="0" rIns="0" bIns="0" anchor="ctr"/>
          <a:lstStyle/>
          <a:p>
            <a:pPr algn="ctr" defTabSz="584200"/>
            <a:r>
              <a:rPr lang="en-US" altLang="zh-CN" sz="2400" b="1" dirty="0">
                <a:solidFill>
                  <a:sysClr val="window" lastClr="FFFFFF"/>
                </a:solidFill>
                <a:latin typeface="微软雅黑" panose="020B0503020204020204" pitchFamily="34" charset="-122"/>
                <a:ea typeface="微软雅黑" panose="020B0503020204020204" pitchFamily="34" charset="-122"/>
                <a:cs typeface="Lato Light"/>
                <a:sym typeface="Century Gothic" panose="020B0502020202020204" pitchFamily="34" charset="0"/>
              </a:rPr>
              <a:t>0</a:t>
            </a:r>
            <a:r>
              <a:rPr lang="zh-CN" altLang="zh-CN" sz="2400" b="1" dirty="0">
                <a:solidFill>
                  <a:sysClr val="window" lastClr="FFFFFF"/>
                </a:solidFill>
                <a:latin typeface="微软雅黑" panose="020B0503020204020204" pitchFamily="34" charset="-122"/>
                <a:ea typeface="微软雅黑" panose="020B0503020204020204" pitchFamily="34" charset="-122"/>
                <a:cs typeface="Lato Light"/>
                <a:sym typeface="Century Gothic" panose="020B0502020202020204" pitchFamily="34" charset="0"/>
              </a:rPr>
              <a:t>6</a:t>
            </a:r>
          </a:p>
        </p:txBody>
      </p:sp>
      <p:sp>
        <p:nvSpPr>
          <p:cNvPr id="14" name="Shape 1318"/>
          <p:cNvSpPr/>
          <p:nvPr>
            <p:custDataLst>
              <p:tags r:id="rId12"/>
            </p:custDataLst>
          </p:nvPr>
        </p:nvSpPr>
        <p:spPr bwMode="auto">
          <a:xfrm>
            <a:off x="4634027" y="1755130"/>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A28268"/>
          </a:solidFill>
          <a:ln>
            <a:noFill/>
          </a:ln>
        </p:spPr>
        <p:txBody>
          <a:bodyPr lIns="0" tIns="0" rIns="0" bIns="0" anchor="ctr"/>
          <a:lstStyle>
            <a:lvl1pPr defTabSz="584200">
              <a:defRPr>
                <a:solidFill>
                  <a:srgbClr val="000000"/>
                </a:solidFill>
                <a:latin typeface="Lato Light"/>
                <a:ea typeface="MS PGothic" panose="020B0600070205080204" pitchFamily="34" charset="-128"/>
              </a:defRPr>
            </a:lvl1pPr>
            <a:lvl2pPr defTabSz="584200">
              <a:defRPr>
                <a:solidFill>
                  <a:srgbClr val="000000"/>
                </a:solidFill>
                <a:latin typeface="Lato Light"/>
                <a:ea typeface="MS PGothic" panose="020B0600070205080204" pitchFamily="34" charset="-128"/>
              </a:defRPr>
            </a:lvl2pPr>
            <a:lvl3pPr defTabSz="584200">
              <a:defRPr>
                <a:solidFill>
                  <a:srgbClr val="000000"/>
                </a:solidFill>
                <a:latin typeface="Lato Light"/>
                <a:ea typeface="MS PGothic" panose="020B0600070205080204" pitchFamily="34" charset="-128"/>
              </a:defRPr>
            </a:lvl3pPr>
            <a:lvl4pPr defTabSz="584200">
              <a:defRPr>
                <a:solidFill>
                  <a:srgbClr val="000000"/>
                </a:solidFill>
                <a:latin typeface="Lato Light"/>
                <a:ea typeface="MS PGothic" panose="020B0600070205080204" pitchFamily="34" charset="-128"/>
              </a:defRPr>
            </a:lvl4pPr>
            <a:lvl5pPr defTabSz="584200">
              <a:defRPr>
                <a:solidFill>
                  <a:srgbClr val="000000"/>
                </a:solidFill>
                <a:latin typeface="Lato Light"/>
                <a:ea typeface="MS PGothic" panose="020B0600070205080204" pitchFamily="34" charset="-128"/>
              </a:defRPr>
            </a:lvl5pPr>
            <a:lvl6pPr marL="22847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6pPr>
            <a:lvl7pPr marL="27419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7pPr>
            <a:lvl8pPr marL="31991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8pPr>
            <a:lvl9pPr marL="36563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9pPr>
          </a:lstStyle>
          <a:p>
            <a:pPr algn="ctr" eaLnBrk="1" hangingPunct="1"/>
            <a:r>
              <a:rPr lang="en-US" altLang="zh-CN" sz="2400" b="1" dirty="0">
                <a:solidFill>
                  <a:sysClr val="window" lastClr="FFFFFF"/>
                </a:solidFill>
                <a:latin typeface="微软雅黑" panose="020B0503020204020204" pitchFamily="34" charset="-122"/>
                <a:ea typeface="微软雅黑" panose="020B0503020204020204" pitchFamily="34" charset="-122"/>
                <a:cs typeface="Lato Light"/>
                <a:sym typeface="Century Gothic" panose="020B0502020202020204" pitchFamily="34" charset="0"/>
              </a:rPr>
              <a:t>01</a:t>
            </a:r>
          </a:p>
        </p:txBody>
      </p:sp>
      <p:sp>
        <p:nvSpPr>
          <p:cNvPr id="15" name="Shape 1321"/>
          <p:cNvSpPr/>
          <p:nvPr>
            <p:custDataLst>
              <p:tags r:id="rId13"/>
            </p:custDataLst>
          </p:nvPr>
        </p:nvSpPr>
        <p:spPr bwMode="auto">
          <a:xfrm>
            <a:off x="4634027" y="5052366"/>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749C7D"/>
          </a:solidFill>
          <a:ln>
            <a:noFill/>
          </a:ln>
        </p:spPr>
        <p:txBody>
          <a:bodyPr lIns="0" tIns="0" rIns="0" bIns="0" anchor="ctr"/>
          <a:lstStyle/>
          <a:p>
            <a:pPr algn="ctr" defTabSz="584200"/>
            <a:r>
              <a:rPr lang="en-US" altLang="zh-CN" sz="2400" b="1" dirty="0">
                <a:solidFill>
                  <a:sysClr val="window" lastClr="FFFFFF"/>
                </a:solidFill>
                <a:latin typeface="微软雅黑" panose="020B0503020204020204" pitchFamily="34" charset="-122"/>
                <a:ea typeface="微软雅黑" panose="020B0503020204020204" pitchFamily="34" charset="-122"/>
                <a:cs typeface="Lato Light"/>
                <a:sym typeface="Century Gothic" panose="020B0502020202020204" pitchFamily="34" charset="0"/>
              </a:rPr>
              <a:t>0</a:t>
            </a:r>
            <a:r>
              <a:rPr lang="zh-CN" altLang="zh-CN" sz="2400" b="1" dirty="0">
                <a:solidFill>
                  <a:sysClr val="window" lastClr="FFFFFF"/>
                </a:solidFill>
                <a:latin typeface="微软雅黑" panose="020B0503020204020204" pitchFamily="34" charset="-122"/>
                <a:ea typeface="微软雅黑" panose="020B0503020204020204" pitchFamily="34" charset="-122"/>
                <a:cs typeface="Lato Light"/>
                <a:sym typeface="Century Gothic" panose="020B0502020202020204" pitchFamily="34" charset="0"/>
              </a:rPr>
              <a:t>5</a:t>
            </a:r>
          </a:p>
        </p:txBody>
      </p:sp>
      <p:sp>
        <p:nvSpPr>
          <p:cNvPr id="16" name="Shape 1324"/>
          <p:cNvSpPr/>
          <p:nvPr>
            <p:custDataLst>
              <p:tags r:id="rId14"/>
            </p:custDataLst>
          </p:nvPr>
        </p:nvSpPr>
        <p:spPr bwMode="auto">
          <a:xfrm>
            <a:off x="6542202" y="5052366"/>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7F9578"/>
          </a:solidFill>
          <a:ln>
            <a:noFill/>
          </a:ln>
        </p:spPr>
        <p:txBody>
          <a:bodyPr lIns="0" tIns="0" rIns="0" bIns="0" anchor="ctr"/>
          <a:lstStyle/>
          <a:p>
            <a:pPr algn="ctr" defTabSz="584200"/>
            <a:r>
              <a:rPr lang="en-US" altLang="zh-CN" sz="2400" b="1" dirty="0">
                <a:solidFill>
                  <a:sysClr val="window" lastClr="FFFFFF"/>
                </a:solidFill>
                <a:latin typeface="微软雅黑" panose="020B0503020204020204" pitchFamily="34" charset="-122"/>
                <a:ea typeface="微软雅黑" panose="020B0503020204020204" pitchFamily="34" charset="-122"/>
                <a:cs typeface="Lato Light"/>
                <a:sym typeface="Century Gothic" panose="020B0502020202020204" pitchFamily="34" charset="0"/>
              </a:rPr>
              <a:t>0</a:t>
            </a:r>
            <a:r>
              <a:rPr lang="zh-CN" altLang="zh-CN" sz="2400" b="1" dirty="0">
                <a:solidFill>
                  <a:sysClr val="window" lastClr="FFFFFF"/>
                </a:solidFill>
                <a:latin typeface="微软雅黑" panose="020B0503020204020204" pitchFamily="34" charset="-122"/>
                <a:ea typeface="微软雅黑" panose="020B0503020204020204" pitchFamily="34" charset="-122"/>
                <a:cs typeface="Lato Light"/>
                <a:sym typeface="Century Gothic" panose="020B0502020202020204" pitchFamily="34" charset="0"/>
              </a:rPr>
              <a:t>4</a:t>
            </a:r>
          </a:p>
        </p:txBody>
      </p:sp>
      <p:sp>
        <p:nvSpPr>
          <p:cNvPr id="46" name="矩形 45"/>
          <p:cNvSpPr/>
          <p:nvPr>
            <p:custDataLst>
              <p:tags r:id="rId15"/>
            </p:custDataLst>
          </p:nvPr>
        </p:nvSpPr>
        <p:spPr>
          <a:xfrm>
            <a:off x="3575648" y="713160"/>
            <a:ext cx="51855" cy="402569"/>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dirty="0">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47" name="矩形 46"/>
          <p:cNvSpPr/>
          <p:nvPr>
            <p:custDataLst>
              <p:tags r:id="rId16"/>
            </p:custDataLst>
          </p:nvPr>
        </p:nvSpPr>
        <p:spPr>
          <a:xfrm>
            <a:off x="3433101" y="839504"/>
            <a:ext cx="50102" cy="276225"/>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48" name="矩形 47"/>
          <p:cNvSpPr/>
          <p:nvPr>
            <p:custDataLst>
              <p:tags r:id="rId17"/>
            </p:custDataLst>
          </p:nvPr>
        </p:nvSpPr>
        <p:spPr>
          <a:xfrm>
            <a:off x="3287370" y="956186"/>
            <a:ext cx="51855" cy="159543"/>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43" name="矩形 42"/>
          <p:cNvSpPr/>
          <p:nvPr>
            <p:custDataLst>
              <p:tags r:id="rId18"/>
            </p:custDataLst>
          </p:nvPr>
        </p:nvSpPr>
        <p:spPr>
          <a:xfrm>
            <a:off x="8564495" y="713159"/>
            <a:ext cx="51855" cy="402569"/>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44" name="矩形 43"/>
          <p:cNvSpPr/>
          <p:nvPr>
            <p:custDataLst>
              <p:tags r:id="rId19"/>
            </p:custDataLst>
          </p:nvPr>
        </p:nvSpPr>
        <p:spPr>
          <a:xfrm>
            <a:off x="8710226" y="839503"/>
            <a:ext cx="49922" cy="276225"/>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45" name="矩形 44"/>
          <p:cNvSpPr/>
          <p:nvPr>
            <p:custDataLst>
              <p:tags r:id="rId20"/>
            </p:custDataLst>
          </p:nvPr>
        </p:nvSpPr>
        <p:spPr>
          <a:xfrm>
            <a:off x="8852773" y="956185"/>
            <a:ext cx="51855" cy="159543"/>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55" name="文本框 54"/>
          <p:cNvSpPr txBox="1"/>
          <p:nvPr>
            <p:custDataLst>
              <p:tags r:id="rId21"/>
            </p:custDataLst>
          </p:nvPr>
        </p:nvSpPr>
        <p:spPr>
          <a:xfrm>
            <a:off x="673100" y="1651771"/>
            <a:ext cx="2760001" cy="401320"/>
          </a:xfrm>
          <a:prstGeom prst="rect">
            <a:avLst/>
          </a:prstGeom>
          <a:noFill/>
        </p:spPr>
        <p:txBody>
          <a:bodyPr wrap="square" lIns="90000" tIns="46800" rIns="90000" bIns="0" anchor="b" anchorCtr="0">
            <a:normAutofit lnSpcReduction="10000"/>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r">
              <a:lnSpc>
                <a:spcPct val="120000"/>
              </a:lnSpc>
            </a:pPr>
            <a:r>
              <a:rPr lang="zh-CN" altLang="en-US" sz="2000" b="1" spc="300" smtClean="0">
                <a:latin typeface="微软雅黑" panose="020B0503020204020204" pitchFamily="34" charset="-122"/>
                <a:ea typeface="微软雅黑" panose="020B0503020204020204" pitchFamily="34" charset="-122"/>
                <a:cs typeface="+mj-cs"/>
              </a:rPr>
              <a:t>作用：</a:t>
            </a:r>
          </a:p>
        </p:txBody>
      </p:sp>
      <p:sp>
        <p:nvSpPr>
          <p:cNvPr id="56" name="文本框 55"/>
          <p:cNvSpPr txBox="1"/>
          <p:nvPr>
            <p:custDataLst>
              <p:tags r:id="rId22"/>
            </p:custDataLst>
          </p:nvPr>
        </p:nvSpPr>
        <p:spPr>
          <a:xfrm>
            <a:off x="673100" y="2081031"/>
            <a:ext cx="2760001" cy="709930"/>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r">
              <a:lnSpc>
                <a:spcPct val="120000"/>
              </a:lnSpc>
            </a:pPr>
            <a:r>
              <a:rPr lang="zh-CN" altLang="en-US" sz="1200" spc="150" smtClean="0">
                <a:latin typeface="微软雅黑" panose="020B0503020204020204" pitchFamily="34" charset="-122"/>
                <a:ea typeface="微软雅黑" panose="020B0503020204020204" pitchFamily="34" charset="-122"/>
              </a:rPr>
              <a:t>承受由剪力和弯矩在梁内引起的主拉应力；固定纵向钢筋，与纵向钢筋形成牢固的钢筋骨架。</a:t>
            </a:r>
          </a:p>
        </p:txBody>
      </p:sp>
      <p:sp>
        <p:nvSpPr>
          <p:cNvPr id="57" name="文本框 56"/>
          <p:cNvSpPr txBox="1"/>
          <p:nvPr>
            <p:custDataLst>
              <p:tags r:id="rId23"/>
            </p:custDataLst>
          </p:nvPr>
        </p:nvSpPr>
        <p:spPr>
          <a:xfrm>
            <a:off x="673100" y="2938207"/>
            <a:ext cx="2760001" cy="401320"/>
          </a:xfrm>
          <a:prstGeom prst="rect">
            <a:avLst/>
          </a:prstGeom>
          <a:noFill/>
        </p:spPr>
        <p:txBody>
          <a:bodyPr wrap="square" lIns="90000" tIns="46800" rIns="90000" bIns="0" anchor="b" anchorCtr="0">
            <a:normAutofit lnSpcReduction="10000"/>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r">
              <a:lnSpc>
                <a:spcPct val="120000"/>
              </a:lnSpc>
            </a:pPr>
            <a:r>
              <a:rPr lang="zh-CN" altLang="en-US" sz="2000" b="1" spc="300" smtClean="0">
                <a:latin typeface="微软雅黑" panose="020B0503020204020204" pitchFamily="34" charset="-122"/>
                <a:ea typeface="微软雅黑" panose="020B0503020204020204" pitchFamily="34" charset="-122"/>
                <a:cs typeface="+mj-cs"/>
              </a:rPr>
              <a:t>直径：</a:t>
            </a:r>
          </a:p>
        </p:txBody>
      </p:sp>
      <p:sp>
        <p:nvSpPr>
          <p:cNvPr id="58" name="文本框 57"/>
          <p:cNvSpPr txBox="1"/>
          <p:nvPr>
            <p:custDataLst>
              <p:tags r:id="rId24"/>
            </p:custDataLst>
          </p:nvPr>
        </p:nvSpPr>
        <p:spPr>
          <a:xfrm>
            <a:off x="412115" y="3367405"/>
            <a:ext cx="3020695" cy="1594485"/>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r">
              <a:lnSpc>
                <a:spcPct val="120000"/>
              </a:lnSpc>
            </a:pPr>
            <a:r>
              <a:rPr lang="zh-CN" altLang="en-US" sz="1200" kern="0" smtClean="0">
                <a:solidFill>
                  <a:srgbClr val="000000"/>
                </a:solidFill>
                <a:uFillTx/>
                <a:latin typeface="微软雅黑" panose="020B0503020204020204" pitchFamily="34" charset="-122"/>
                <a:ea typeface="微软雅黑" panose="020B0503020204020204" pitchFamily="34" charset="-122"/>
              </a:rPr>
              <a:t>当梁截面高度 h≤ 800mm 时，不宜小于 6mm；当 h＞800mm 时，不宜小于 8mm；当梁中配有计算需要的纵向受压钢筋时，箍筋直径还不应小于纵向受压钢筋最大直径的 1/4。为了便于加工，箍筋直径一般不宜大于12mm。箍筋的常用直径为6mm、8mm、10mm。</a:t>
            </a:r>
          </a:p>
        </p:txBody>
      </p:sp>
      <p:sp>
        <p:nvSpPr>
          <p:cNvPr id="59" name="文本框 58"/>
          <p:cNvSpPr txBox="1"/>
          <p:nvPr>
            <p:custDataLst>
              <p:tags r:id="rId25"/>
            </p:custDataLst>
          </p:nvPr>
        </p:nvSpPr>
        <p:spPr>
          <a:xfrm>
            <a:off x="673100" y="5034268"/>
            <a:ext cx="2760001" cy="401320"/>
          </a:xfrm>
          <a:prstGeom prst="rect">
            <a:avLst/>
          </a:prstGeom>
          <a:noFill/>
        </p:spPr>
        <p:txBody>
          <a:bodyPr wrap="square" lIns="90000" tIns="46800" rIns="90000" bIns="0" anchor="b" anchorCtr="0">
            <a:normAutofit lnSpcReduction="10000"/>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r">
              <a:lnSpc>
                <a:spcPct val="120000"/>
              </a:lnSpc>
            </a:pPr>
            <a:r>
              <a:rPr lang="zh-CN" altLang="en-US" sz="2000" b="1" spc="300" smtClean="0">
                <a:latin typeface="微软雅黑" panose="020B0503020204020204" pitchFamily="34" charset="-122"/>
                <a:ea typeface="微软雅黑" panose="020B0503020204020204" pitchFamily="34" charset="-122"/>
                <a:cs typeface="+mj-cs"/>
              </a:rPr>
              <a:t>钢筋级别：</a:t>
            </a:r>
          </a:p>
        </p:txBody>
      </p:sp>
      <p:sp>
        <p:nvSpPr>
          <p:cNvPr id="60" name="文本框 59"/>
          <p:cNvSpPr txBox="1"/>
          <p:nvPr>
            <p:custDataLst>
              <p:tags r:id="rId26"/>
            </p:custDataLst>
          </p:nvPr>
        </p:nvSpPr>
        <p:spPr>
          <a:xfrm>
            <a:off x="673100" y="5463540"/>
            <a:ext cx="2760001" cy="488315"/>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r">
              <a:lnSpc>
                <a:spcPct val="120000"/>
              </a:lnSpc>
            </a:pPr>
            <a:r>
              <a:rPr lang="zh-CN" altLang="en-US" sz="1200" kern="0" smtClean="0">
                <a:solidFill>
                  <a:srgbClr val="000000"/>
                </a:solidFill>
                <a:uFillTx/>
                <a:latin typeface="微软雅黑" panose="020B0503020204020204" pitchFamily="34" charset="-122"/>
                <a:ea typeface="微软雅黑" panose="020B0503020204020204" pitchFamily="34" charset="-122"/>
              </a:rPr>
              <a:t>梁内箍筋宜采用 HPB300、HRB335、HRB400 级钢筋。</a:t>
            </a:r>
          </a:p>
        </p:txBody>
      </p:sp>
      <p:sp>
        <p:nvSpPr>
          <p:cNvPr id="66" name="文本框 65"/>
          <p:cNvSpPr txBox="1"/>
          <p:nvPr>
            <p:custDataLst>
              <p:tags r:id="rId27"/>
            </p:custDataLst>
          </p:nvPr>
        </p:nvSpPr>
        <p:spPr>
          <a:xfrm>
            <a:off x="8758899" y="1651771"/>
            <a:ext cx="2760001" cy="401320"/>
          </a:xfrm>
          <a:prstGeom prst="rect">
            <a:avLst/>
          </a:prstGeom>
          <a:noFill/>
        </p:spPr>
        <p:txBody>
          <a:bodyPr wrap="square" lIns="90000" tIns="46800" rIns="90000" bIns="0" anchor="b" anchorCtr="0">
            <a:normAutofit lnSpcReduction="10000"/>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nSpc>
                <a:spcPct val="120000"/>
              </a:lnSpc>
            </a:pPr>
            <a:r>
              <a:rPr lang="zh-CN" altLang="en-US" sz="2000" b="1" spc="300" smtClean="0">
                <a:latin typeface="微软雅黑" panose="020B0503020204020204" pitchFamily="34" charset="-122"/>
                <a:ea typeface="微软雅黑" panose="020B0503020204020204" pitchFamily="34" charset="-122"/>
                <a:cs typeface="+mj-cs"/>
              </a:rPr>
              <a:t>形式：</a:t>
            </a:r>
          </a:p>
        </p:txBody>
      </p:sp>
      <p:sp>
        <p:nvSpPr>
          <p:cNvPr id="67" name="文本框 66"/>
          <p:cNvSpPr txBox="1"/>
          <p:nvPr>
            <p:custDataLst>
              <p:tags r:id="rId28"/>
            </p:custDataLst>
          </p:nvPr>
        </p:nvSpPr>
        <p:spPr>
          <a:xfrm>
            <a:off x="8758899" y="2081031"/>
            <a:ext cx="2760001" cy="709930"/>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nSpc>
                <a:spcPct val="120000"/>
              </a:lnSpc>
            </a:pPr>
            <a:r>
              <a:rPr lang="zh-CN" altLang="en-US" sz="1200" spc="150" smtClean="0">
                <a:latin typeface="微软雅黑" panose="020B0503020204020204" pitchFamily="34" charset="-122"/>
                <a:ea typeface="微软雅黑" panose="020B0503020204020204" pitchFamily="34" charset="-122"/>
              </a:rPr>
              <a:t>梁内箍筋有封闭箍筋和开口式箍筋，一般均应采用封闭式，特别是当梁中配置有受压钢筋的情况。</a:t>
            </a:r>
          </a:p>
        </p:txBody>
      </p:sp>
      <p:sp>
        <p:nvSpPr>
          <p:cNvPr id="68" name="文本框 67"/>
          <p:cNvSpPr txBox="1"/>
          <p:nvPr>
            <p:custDataLst>
              <p:tags r:id="rId29"/>
            </p:custDataLst>
          </p:nvPr>
        </p:nvSpPr>
        <p:spPr>
          <a:xfrm>
            <a:off x="8758899" y="2938207"/>
            <a:ext cx="2760001" cy="401320"/>
          </a:xfrm>
          <a:prstGeom prst="rect">
            <a:avLst/>
          </a:prstGeom>
          <a:noFill/>
        </p:spPr>
        <p:txBody>
          <a:bodyPr wrap="square" lIns="90000" tIns="46800" rIns="90000" bIns="0" anchor="b" anchorCtr="0">
            <a:normAutofit lnSpcReduction="10000"/>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nSpc>
                <a:spcPct val="120000"/>
              </a:lnSpc>
            </a:pPr>
            <a:r>
              <a:rPr lang="zh-CN" altLang="en-US" sz="2000" b="1" spc="300" smtClean="0">
                <a:latin typeface="微软雅黑" panose="020B0503020204020204" pitchFamily="34" charset="-122"/>
                <a:ea typeface="微软雅黑" panose="020B0503020204020204" pitchFamily="34" charset="-122"/>
                <a:cs typeface="+mj-cs"/>
              </a:rPr>
              <a:t>肢数：</a:t>
            </a:r>
          </a:p>
        </p:txBody>
      </p:sp>
      <p:sp>
        <p:nvSpPr>
          <p:cNvPr id="69" name="文本框 68"/>
          <p:cNvSpPr txBox="1"/>
          <p:nvPr>
            <p:custDataLst>
              <p:tags r:id="rId30"/>
            </p:custDataLst>
          </p:nvPr>
        </p:nvSpPr>
        <p:spPr>
          <a:xfrm>
            <a:off x="8759190" y="3367405"/>
            <a:ext cx="3272155" cy="1523365"/>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nSpc>
                <a:spcPct val="100000"/>
              </a:lnSpc>
            </a:pPr>
            <a:r>
              <a:rPr lang="zh-CN" altLang="en-US" sz="1200" kern="0" smtClean="0">
                <a:solidFill>
                  <a:srgbClr val="000000"/>
                </a:solidFill>
                <a:uFillTx/>
                <a:latin typeface="微软雅黑" panose="020B0503020204020204" pitchFamily="34" charset="-122"/>
                <a:ea typeface="微软雅黑" panose="020B0503020204020204" pitchFamily="34" charset="-122"/>
              </a:rPr>
              <a:t>箍筋的每一个立边叫作一个肢，一个立边的箍筋称为单肢箍，闭合矩形的箍筋因为有两个立边，称为双肢箍，由两个双肢箍筋组合而成的一组箍筋称为四肢箍，3个双肢箍组成的六肢箍等等。梁宽不大于150mm时，采用单肢箍 ；梁宽在150mm～350mm 时采用双肢箍 ；梁宽大于等于300mm时或受拉钢筋一排超过5根或受压钢筋一排超过3根时采用四肢箍。</a:t>
            </a:r>
          </a:p>
        </p:txBody>
      </p:sp>
      <p:sp>
        <p:nvSpPr>
          <p:cNvPr id="70" name="文本框 69"/>
          <p:cNvSpPr txBox="1"/>
          <p:nvPr>
            <p:custDataLst>
              <p:tags r:id="rId31"/>
            </p:custDataLst>
          </p:nvPr>
        </p:nvSpPr>
        <p:spPr>
          <a:xfrm>
            <a:off x="8758899" y="5034268"/>
            <a:ext cx="2760001" cy="401320"/>
          </a:xfrm>
          <a:prstGeom prst="rect">
            <a:avLst/>
          </a:prstGeom>
          <a:noFill/>
        </p:spPr>
        <p:txBody>
          <a:bodyPr wrap="square" lIns="90000" tIns="46800" rIns="90000" bIns="0" anchor="b" anchorCtr="0">
            <a:normAutofit lnSpcReduction="10000"/>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nSpc>
                <a:spcPct val="120000"/>
              </a:lnSpc>
            </a:pPr>
            <a:r>
              <a:rPr lang="zh-CN" altLang="en-US" sz="2000" b="1" spc="300" smtClean="0">
                <a:latin typeface="微软雅黑" panose="020B0503020204020204" pitchFamily="34" charset="-122"/>
                <a:ea typeface="微软雅黑" panose="020B0503020204020204" pitchFamily="34" charset="-122"/>
                <a:cs typeface="+mj-cs"/>
              </a:rPr>
              <a:t>端部构造：</a:t>
            </a:r>
          </a:p>
        </p:txBody>
      </p:sp>
      <p:sp>
        <p:nvSpPr>
          <p:cNvPr id="71" name="文本框 70"/>
          <p:cNvSpPr txBox="1"/>
          <p:nvPr>
            <p:custDataLst>
              <p:tags r:id="rId32"/>
            </p:custDataLst>
          </p:nvPr>
        </p:nvSpPr>
        <p:spPr>
          <a:xfrm>
            <a:off x="8759190" y="5463540"/>
            <a:ext cx="2825115" cy="488315"/>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nSpc>
                <a:spcPct val="120000"/>
              </a:lnSpc>
            </a:pPr>
            <a:r>
              <a:rPr lang="zh-CN" altLang="en-US" sz="1200" kern="0" smtClean="0">
                <a:solidFill>
                  <a:srgbClr val="000000"/>
                </a:solidFill>
                <a:uFillTx/>
                <a:latin typeface="微软雅黑" panose="020B0503020204020204" pitchFamily="34" charset="-122"/>
                <a:ea typeface="微软雅黑" panose="020B0503020204020204" pitchFamily="34" charset="-122"/>
              </a:rPr>
              <a:t>应采用135°弯钩，弯钩端头直段长度不小于75mm，且不小于10d。</a:t>
            </a:r>
          </a:p>
        </p:txBody>
      </p:sp>
      <p:sp>
        <p:nvSpPr>
          <p:cNvPr id="3" name="文本框 2"/>
          <p:cNvSpPr txBox="1"/>
          <p:nvPr>
            <p:custDataLst>
              <p:tags r:id="rId33"/>
            </p:custDataLst>
          </p:nvPr>
        </p:nvSpPr>
        <p:spPr>
          <a:xfrm>
            <a:off x="3627504" y="533400"/>
            <a:ext cx="4936992" cy="749788"/>
          </a:xfrm>
          <a:prstGeom prst="rect">
            <a:avLst/>
          </a:prstGeom>
          <a:noFill/>
        </p:spPr>
        <p:txBody>
          <a:bodyPr wrap="square" lIns="90000" tIns="46800" rIns="90000" bIns="46800" rtlCol="0" anchor="ctr" anchorCtr="0">
            <a:normAutofit fontScale="92500"/>
          </a:bodyPr>
          <a:lstStyle/>
          <a:p>
            <a:pPr algn="ctr">
              <a:lnSpc>
                <a:spcPct val="130000"/>
              </a:lnSpc>
            </a:pPr>
            <a:r>
              <a:rPr lang="zh-CN" altLang="en-US" sz="3600" b="1" spc="300" smtClean="0">
                <a:solidFill>
                  <a:srgbClr val="000000">
                    <a:lumMod val="75000"/>
                    <a:lumOff val="25000"/>
                  </a:srgbClr>
                </a:solidFill>
                <a:latin typeface="微软雅黑" panose="020B0503020204020204" pitchFamily="34" charset="-122"/>
                <a:ea typeface="微软雅黑" panose="020B0503020204020204" pitchFamily="34" charset="-122"/>
                <a:sym typeface="+mn-ea"/>
              </a:rPr>
              <a:t>3. 梁钢筋骨架</a:t>
            </a:r>
            <a:endParaRPr lang="zh-CN" altLang="en-US" sz="3600" b="1" spc="300" smtClean="0">
              <a:solidFill>
                <a:srgbClr val="000000">
                  <a:lumMod val="75000"/>
                  <a:lumOff val="25000"/>
                </a:srgbClr>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ransition advClick="0" advTm="2000"/>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4" name="图片 13"/>
          <p:cNvPicPr/>
          <p:nvPr userDrawn="1">
            <p:custDataLst>
              <p:tags r:id="rId2"/>
            </p:custDataLst>
          </p:nvPr>
        </p:nvPicPr>
        <p:blipFill>
          <a:blip r:embed="rId12" r:link="rId1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矩形 12"/>
          <p:cNvSpPr/>
          <p:nvPr userDrawn="1">
            <p:custDataLst>
              <p:tags r:id="rId3"/>
            </p:custDataLst>
          </p:nvPr>
        </p:nvSpPr>
        <p:spPr>
          <a:xfrm>
            <a:off x="0" y="0"/>
            <a:ext cx="12192000" cy="6549219"/>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2" name="矩形 11"/>
          <p:cNvSpPr/>
          <p:nvPr userDrawn="1">
            <p:custDataLst>
              <p:tags r:id="rId4"/>
            </p:custDataLst>
          </p:nvPr>
        </p:nvSpPr>
        <p:spPr>
          <a:xfrm>
            <a:off x="0" y="0"/>
            <a:ext cx="12192000" cy="912114"/>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矩形 11"/>
          <p:cNvSpPr/>
          <p:nvPr>
            <p:custDataLst>
              <p:tags r:id="rId5"/>
            </p:custDataLst>
          </p:nvPr>
        </p:nvSpPr>
        <p:spPr>
          <a:xfrm>
            <a:off x="0" y="2895623"/>
            <a:ext cx="12192098" cy="28956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矩形 12"/>
          <p:cNvSpPr/>
          <p:nvPr>
            <p:custDataLst>
              <p:tags r:id="rId6"/>
            </p:custDataLst>
          </p:nvPr>
        </p:nvSpPr>
        <p:spPr>
          <a:xfrm>
            <a:off x="6858055" y="1524012"/>
            <a:ext cx="4114833" cy="4724438"/>
          </a:xfrm>
          <a:prstGeom prst="rect">
            <a:avLst/>
          </a:prstGeom>
          <a:solidFill>
            <a:schemeClr val="lt1"/>
          </a:solidFill>
          <a:ln>
            <a:noFill/>
          </a:ln>
          <a:effectLst>
            <a:outerShdw blurRad="254000" dir="5400000" sx="102000" sy="102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7"/>
            </p:custDataLst>
          </p:nvPr>
        </p:nvSpPr>
        <p:spPr>
          <a:xfrm>
            <a:off x="457155" y="152401"/>
            <a:ext cx="11277689" cy="609600"/>
          </a:xfrm>
          <a:prstGeom prst="rect">
            <a:avLst/>
          </a:prstGeom>
          <a:noFill/>
        </p:spPr>
        <p:txBody>
          <a:bodyPr wrap="square" lIns="63500" tIns="25400" rIns="63500" bIns="25400" rtlCol="0" anchor="ctr" anchorCtr="0">
            <a:normAutofit/>
          </a:bodyPr>
          <a:lstStyle/>
          <a:p>
            <a:pPr marL="0" indent="0" algn="l">
              <a:lnSpc>
                <a:spcPct val="100000"/>
              </a:lnSpc>
              <a:spcBef>
                <a:spcPts val="0"/>
              </a:spcBef>
              <a:spcAft>
                <a:spcPts val="0"/>
              </a:spcAft>
              <a:buSzPct val="100000"/>
              <a:buNone/>
            </a:pPr>
            <a:r>
              <a:rPr lang="zh-CN" altLang="en-US" sz="3200" b="1" spc="160" dirty="0">
                <a:solidFill>
                  <a:schemeClr val="accent1">
                    <a:lumMod val="75000"/>
                  </a:schemeClr>
                </a:solidFill>
                <a:latin typeface="微软雅黑" panose="020B0503020204020204" pitchFamily="34" charset="-122"/>
                <a:ea typeface="微软雅黑" panose="020B0503020204020204" pitchFamily="34" charset="-122"/>
              </a:rPr>
              <a:t>梁平法施工图的制图规则</a:t>
            </a:r>
          </a:p>
        </p:txBody>
      </p:sp>
      <p:sp>
        <p:nvSpPr>
          <p:cNvPr id="8" name="Title 6"/>
          <p:cNvSpPr txBox="1"/>
          <p:nvPr>
            <p:custDataLst>
              <p:tags r:id="rId8"/>
            </p:custDataLst>
          </p:nvPr>
        </p:nvSpPr>
        <p:spPr>
          <a:xfrm>
            <a:off x="1066760" y="3350405"/>
            <a:ext cx="4724400" cy="198371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2100" kern="0" spc="0">
                <a:ln w="3175">
                  <a:noFill/>
                  <a:prstDash val="dash"/>
                </a:ln>
                <a:solidFill>
                  <a:schemeClr val="bg2"/>
                </a:solidFill>
                <a:uFillTx/>
                <a:latin typeface="微软雅黑" panose="020B0503020204020204" pitchFamily="34" charset="-122"/>
                <a:ea typeface="微软雅黑" panose="020B0503020204020204" pitchFamily="34" charset="-122"/>
                <a:cs typeface="微软雅黑" panose="020B0503020204020204" pitchFamily="34" charset="-122"/>
              </a:rPr>
              <a:t>例如 KL1（3）：第一号框架梁，3跨；KL1（3A）：第一号框架梁，3 跨，一端有悬挑；KL1（3B）：第一号框架梁，3跨，两端有悬挑。</a:t>
            </a:r>
          </a:p>
        </p:txBody>
      </p:sp>
      <p:sp>
        <p:nvSpPr>
          <p:cNvPr id="9" name="Title 6"/>
          <p:cNvSpPr txBox="1"/>
          <p:nvPr>
            <p:custDataLst>
              <p:tags r:id="rId9"/>
            </p:custDataLst>
          </p:nvPr>
        </p:nvSpPr>
        <p:spPr>
          <a:xfrm>
            <a:off x="7163443" y="2133617"/>
            <a:ext cx="3504590" cy="530225"/>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ts val="0"/>
              </a:spcBef>
              <a:spcAft>
                <a:spcPts val="800"/>
              </a:spcAft>
              <a:buSzPct val="100000"/>
              <a:buFontTx/>
              <a:buNone/>
            </a:pPr>
            <a:r>
              <a:rPr kumimoji="0" lang="zh-CN" altLang="en-US" sz="2400" b="1" i="0" spc="120" noProof="0" dirty="0">
                <a:ln w="3175">
                  <a:noFill/>
                  <a:prstDash val="dash"/>
                </a:ln>
                <a:solidFill>
                  <a:schemeClr val="dk1"/>
                </a:solidFill>
                <a:effectLst/>
                <a:latin typeface="微软雅黑" panose="020B0503020204020204" pitchFamily="34" charset="-122"/>
                <a:ea typeface="微软雅黑" panose="020B0503020204020204" pitchFamily="34" charset="-122"/>
                <a:cs typeface="微软雅黑" panose="020B0503020204020204" pitchFamily="34" charset="-122"/>
              </a:rPr>
              <a:t>1.梁的编号</a:t>
            </a:r>
          </a:p>
        </p:txBody>
      </p:sp>
      <p:sp>
        <p:nvSpPr>
          <p:cNvPr id="10" name="Title 6"/>
          <p:cNvSpPr txBox="1"/>
          <p:nvPr>
            <p:custDataLst>
              <p:tags r:id="rId10"/>
            </p:custDataLst>
          </p:nvPr>
        </p:nvSpPr>
        <p:spPr>
          <a:xfrm>
            <a:off x="7162808" y="2734327"/>
            <a:ext cx="3504571" cy="3196666"/>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700"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梁的编号由梁的类型代号、序号、跨数、有无悬挑代号等几项组成。《混凝土结构施工图平面整体表示方法制图规则和构造要求》（16G 1010-1）中对梁的编号规定如表 3-2-6。表中（××A）为一端有悬挑，（××B）为两端有悬挑，悬挑端不计入跨数。</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4" name="图片 13"/>
          <p:cNvPicPr/>
          <p:nvPr userDrawn="1">
            <p:custDataLst>
              <p:tags r:id="rId2"/>
            </p:custDataLst>
          </p:nvPr>
        </p:nvPicPr>
        <p:blipFill>
          <a:blip r:embed="rId8" r:link="rId9">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矩形 12"/>
          <p:cNvSpPr/>
          <p:nvPr userDrawn="1">
            <p:custDataLst>
              <p:tags r:id="rId3"/>
            </p:custDataLst>
          </p:nvPr>
        </p:nvSpPr>
        <p:spPr>
          <a:xfrm>
            <a:off x="0" y="0"/>
            <a:ext cx="12192000" cy="6549219"/>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2" name="矩形 11"/>
          <p:cNvSpPr/>
          <p:nvPr userDrawn="1">
            <p:custDataLst>
              <p:tags r:id="rId4"/>
            </p:custDataLst>
          </p:nvPr>
        </p:nvSpPr>
        <p:spPr>
          <a:xfrm>
            <a:off x="0" y="0"/>
            <a:ext cx="12192000" cy="912114"/>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矩形 11"/>
          <p:cNvSpPr/>
          <p:nvPr>
            <p:custDataLst>
              <p:tags r:id="rId5"/>
            </p:custDataLst>
          </p:nvPr>
        </p:nvSpPr>
        <p:spPr>
          <a:xfrm>
            <a:off x="0" y="2895623"/>
            <a:ext cx="12192098" cy="28956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lstStyle/>
          <a:p>
            <a:pPr marL="0" indent="0" algn="l">
              <a:lnSpc>
                <a:spcPct val="100000"/>
              </a:lnSpc>
              <a:spcBef>
                <a:spcPts val="0"/>
              </a:spcBef>
              <a:spcAft>
                <a:spcPts val="0"/>
              </a:spcAft>
              <a:buSzPct val="100000"/>
              <a:buNone/>
            </a:pPr>
            <a:r>
              <a:rPr lang="zh-CN" altLang="en-US" sz="3200" b="1" spc="160" dirty="0">
                <a:solidFill>
                  <a:schemeClr val="accent1">
                    <a:lumMod val="75000"/>
                  </a:schemeClr>
                </a:solidFill>
                <a:latin typeface="微软雅黑" panose="020B0503020204020204" pitchFamily="34" charset="-122"/>
                <a:ea typeface="微软雅黑" panose="020B0503020204020204" pitchFamily="34" charset="-122"/>
              </a:rPr>
              <a:t>梁平法施工图的制图规则</a:t>
            </a:r>
          </a:p>
        </p:txBody>
      </p:sp>
      <p:pic>
        <p:nvPicPr>
          <p:cNvPr id="2" name="图片 1"/>
          <p:cNvPicPr>
            <a:picLocks noChangeAspect="1"/>
          </p:cNvPicPr>
          <p:nvPr/>
        </p:nvPicPr>
        <p:blipFill>
          <a:blip r:embed="rId10"/>
          <a:stretch>
            <a:fillRect/>
          </a:stretch>
        </p:blipFill>
        <p:spPr>
          <a:xfrm>
            <a:off x="1609725" y="1795145"/>
            <a:ext cx="8972550" cy="326707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8" name="图片 17"/>
          <p:cNvPicPr/>
          <p:nvPr userDrawn="1">
            <p:custDataLst>
              <p:tags r:id="rId2"/>
            </p:custDataLst>
          </p:nvPr>
        </p:nvPicPr>
        <p:blipFill>
          <a:blip r:embed="rId27" r:link="rId28">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7" name="矩形 16"/>
          <p:cNvSpPr/>
          <p:nvPr userDrawn="1">
            <p:custDataLst>
              <p:tags r:id="rId3"/>
            </p:custDataLst>
          </p:nvPr>
        </p:nvSpPr>
        <p:spPr>
          <a:xfrm>
            <a:off x="291636" y="0"/>
            <a:ext cx="11608728" cy="68580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4" name="任意多边形: 形状 13"/>
          <p:cNvSpPr/>
          <p:nvPr>
            <p:custDataLst>
              <p:tags r:id="rId4"/>
            </p:custDataLst>
          </p:nvPr>
        </p:nvSpPr>
        <p:spPr>
          <a:xfrm rot="17029065">
            <a:off x="341037" y="4732642"/>
            <a:ext cx="2088444" cy="1689730"/>
          </a:xfrm>
          <a:custGeom>
            <a:avLst/>
            <a:gdLst>
              <a:gd name="connsiteX0" fmla="*/ 0 w 2088444"/>
              <a:gd name="connsiteY0" fmla="*/ 52841 h 1689730"/>
              <a:gd name="connsiteX1" fmla="*/ 496711 w 2088444"/>
              <a:gd name="connsiteY1" fmla="*/ 30263 h 1689730"/>
              <a:gd name="connsiteX2" fmla="*/ 643467 w 2088444"/>
              <a:gd name="connsiteY2" fmla="*/ 414086 h 1689730"/>
              <a:gd name="connsiteX3" fmla="*/ 1151467 w 2088444"/>
              <a:gd name="connsiteY3" fmla="*/ 493108 h 1689730"/>
              <a:gd name="connsiteX4" fmla="*/ 1174044 w 2088444"/>
              <a:gd name="connsiteY4" fmla="*/ 978530 h 1689730"/>
              <a:gd name="connsiteX5" fmla="*/ 1625600 w 2088444"/>
              <a:gd name="connsiteY5" fmla="*/ 1102708 h 1689730"/>
              <a:gd name="connsiteX6" fmla="*/ 1659467 w 2088444"/>
              <a:gd name="connsiteY6" fmla="*/ 1588130 h 1689730"/>
              <a:gd name="connsiteX7" fmla="*/ 2088444 w 2088444"/>
              <a:gd name="connsiteY7" fmla="*/ 1689730 h 1689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88444" h="1689730">
                <a:moveTo>
                  <a:pt x="0" y="52841"/>
                </a:moveTo>
                <a:cubicBezTo>
                  <a:pt x="194733" y="11448"/>
                  <a:pt x="389467" y="-29945"/>
                  <a:pt x="496711" y="30263"/>
                </a:cubicBezTo>
                <a:cubicBezTo>
                  <a:pt x="603956" y="90471"/>
                  <a:pt x="534341" y="336945"/>
                  <a:pt x="643467" y="414086"/>
                </a:cubicBezTo>
                <a:cubicBezTo>
                  <a:pt x="752593" y="491227"/>
                  <a:pt x="1063038" y="399034"/>
                  <a:pt x="1151467" y="493108"/>
                </a:cubicBezTo>
                <a:cubicBezTo>
                  <a:pt x="1239896" y="587182"/>
                  <a:pt x="1095022" y="876930"/>
                  <a:pt x="1174044" y="978530"/>
                </a:cubicBezTo>
                <a:cubicBezTo>
                  <a:pt x="1253066" y="1080130"/>
                  <a:pt x="1544696" y="1001108"/>
                  <a:pt x="1625600" y="1102708"/>
                </a:cubicBezTo>
                <a:cubicBezTo>
                  <a:pt x="1706504" y="1204308"/>
                  <a:pt x="1582326" y="1490293"/>
                  <a:pt x="1659467" y="1588130"/>
                </a:cubicBezTo>
                <a:cubicBezTo>
                  <a:pt x="1736608" y="1685967"/>
                  <a:pt x="1912526" y="1687848"/>
                  <a:pt x="2088444" y="1689730"/>
                </a:cubicBezTo>
              </a:path>
            </a:pathLst>
          </a:custGeom>
          <a:no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0" name="椭圆 9"/>
          <p:cNvSpPr/>
          <p:nvPr>
            <p:custDataLst>
              <p:tags r:id="rId5"/>
            </p:custDataLst>
          </p:nvPr>
        </p:nvSpPr>
        <p:spPr>
          <a:xfrm>
            <a:off x="448681" y="2572466"/>
            <a:ext cx="463512" cy="463512"/>
          </a:xfrm>
          <a:prstGeom prst="ellipse">
            <a:avLst/>
          </a:prstGeom>
          <a:solidFill>
            <a:schemeClr val="accent4">
              <a:lumMod val="20000"/>
              <a:lumOff val="8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椭圆 10"/>
          <p:cNvSpPr/>
          <p:nvPr>
            <p:custDataLst>
              <p:tags r:id="rId6"/>
            </p:custDataLst>
          </p:nvPr>
        </p:nvSpPr>
        <p:spPr>
          <a:xfrm>
            <a:off x="5553013" y="4333987"/>
            <a:ext cx="463512" cy="463512"/>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2" name="椭圆 11"/>
          <p:cNvSpPr/>
          <p:nvPr>
            <p:custDataLst>
              <p:tags r:id="rId7"/>
            </p:custDataLst>
          </p:nvPr>
        </p:nvSpPr>
        <p:spPr>
          <a:xfrm flipV="1">
            <a:off x="5880563" y="3987016"/>
            <a:ext cx="135962" cy="135962"/>
          </a:xfrm>
          <a:prstGeom prst="ellipse">
            <a:avLst/>
          </a:prstGeom>
          <a:solidFill>
            <a:schemeClr val="accent2">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5" name="任意多边形: 形状 14"/>
          <p:cNvSpPr/>
          <p:nvPr>
            <p:custDataLst>
              <p:tags r:id="rId8"/>
            </p:custDataLst>
          </p:nvPr>
        </p:nvSpPr>
        <p:spPr>
          <a:xfrm rot="16722168">
            <a:off x="6066631" y="2653434"/>
            <a:ext cx="1341198" cy="1085144"/>
          </a:xfrm>
          <a:custGeom>
            <a:avLst/>
            <a:gdLst>
              <a:gd name="connsiteX0" fmla="*/ 0 w 2088444"/>
              <a:gd name="connsiteY0" fmla="*/ 52841 h 1689730"/>
              <a:gd name="connsiteX1" fmla="*/ 496711 w 2088444"/>
              <a:gd name="connsiteY1" fmla="*/ 30263 h 1689730"/>
              <a:gd name="connsiteX2" fmla="*/ 643467 w 2088444"/>
              <a:gd name="connsiteY2" fmla="*/ 414086 h 1689730"/>
              <a:gd name="connsiteX3" fmla="*/ 1151467 w 2088444"/>
              <a:gd name="connsiteY3" fmla="*/ 493108 h 1689730"/>
              <a:gd name="connsiteX4" fmla="*/ 1174044 w 2088444"/>
              <a:gd name="connsiteY4" fmla="*/ 978530 h 1689730"/>
              <a:gd name="connsiteX5" fmla="*/ 1625600 w 2088444"/>
              <a:gd name="connsiteY5" fmla="*/ 1102708 h 1689730"/>
              <a:gd name="connsiteX6" fmla="*/ 1659467 w 2088444"/>
              <a:gd name="connsiteY6" fmla="*/ 1588130 h 1689730"/>
              <a:gd name="connsiteX7" fmla="*/ 2088444 w 2088444"/>
              <a:gd name="connsiteY7" fmla="*/ 1689730 h 1689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88444" h="1689730">
                <a:moveTo>
                  <a:pt x="0" y="52841"/>
                </a:moveTo>
                <a:cubicBezTo>
                  <a:pt x="194733" y="11448"/>
                  <a:pt x="389467" y="-29945"/>
                  <a:pt x="496711" y="30263"/>
                </a:cubicBezTo>
                <a:cubicBezTo>
                  <a:pt x="603956" y="90471"/>
                  <a:pt x="534341" y="336945"/>
                  <a:pt x="643467" y="414086"/>
                </a:cubicBezTo>
                <a:cubicBezTo>
                  <a:pt x="752593" y="491227"/>
                  <a:pt x="1063038" y="399034"/>
                  <a:pt x="1151467" y="493108"/>
                </a:cubicBezTo>
                <a:cubicBezTo>
                  <a:pt x="1239896" y="587182"/>
                  <a:pt x="1095022" y="876930"/>
                  <a:pt x="1174044" y="978530"/>
                </a:cubicBezTo>
                <a:cubicBezTo>
                  <a:pt x="1253066" y="1080130"/>
                  <a:pt x="1544696" y="1001108"/>
                  <a:pt x="1625600" y="1102708"/>
                </a:cubicBezTo>
                <a:cubicBezTo>
                  <a:pt x="1706504" y="1204308"/>
                  <a:pt x="1582326" y="1490293"/>
                  <a:pt x="1659467" y="1588130"/>
                </a:cubicBezTo>
                <a:cubicBezTo>
                  <a:pt x="1736608" y="1685967"/>
                  <a:pt x="1912526" y="1687848"/>
                  <a:pt x="2088444" y="1689730"/>
                </a:cubicBezTo>
              </a:path>
            </a:pathLst>
          </a:custGeom>
          <a:no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任意多边形: 形状 18"/>
          <p:cNvSpPr/>
          <p:nvPr>
            <p:custDataLst>
              <p:tags r:id="rId9"/>
            </p:custDataLst>
          </p:nvPr>
        </p:nvSpPr>
        <p:spPr>
          <a:xfrm rot="16722168">
            <a:off x="4741192" y="5605288"/>
            <a:ext cx="1341198" cy="1085144"/>
          </a:xfrm>
          <a:custGeom>
            <a:avLst/>
            <a:gdLst>
              <a:gd name="connsiteX0" fmla="*/ 0 w 2088444"/>
              <a:gd name="connsiteY0" fmla="*/ 52841 h 1689730"/>
              <a:gd name="connsiteX1" fmla="*/ 496711 w 2088444"/>
              <a:gd name="connsiteY1" fmla="*/ 30263 h 1689730"/>
              <a:gd name="connsiteX2" fmla="*/ 643467 w 2088444"/>
              <a:gd name="connsiteY2" fmla="*/ 414086 h 1689730"/>
              <a:gd name="connsiteX3" fmla="*/ 1151467 w 2088444"/>
              <a:gd name="connsiteY3" fmla="*/ 493108 h 1689730"/>
              <a:gd name="connsiteX4" fmla="*/ 1174044 w 2088444"/>
              <a:gd name="connsiteY4" fmla="*/ 978530 h 1689730"/>
              <a:gd name="connsiteX5" fmla="*/ 1625600 w 2088444"/>
              <a:gd name="connsiteY5" fmla="*/ 1102708 h 1689730"/>
              <a:gd name="connsiteX6" fmla="*/ 1659467 w 2088444"/>
              <a:gd name="connsiteY6" fmla="*/ 1588130 h 1689730"/>
              <a:gd name="connsiteX7" fmla="*/ 2088444 w 2088444"/>
              <a:gd name="connsiteY7" fmla="*/ 1689730 h 1689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88444" h="1689730">
                <a:moveTo>
                  <a:pt x="0" y="52841"/>
                </a:moveTo>
                <a:cubicBezTo>
                  <a:pt x="194733" y="11448"/>
                  <a:pt x="389467" y="-29945"/>
                  <a:pt x="496711" y="30263"/>
                </a:cubicBezTo>
                <a:cubicBezTo>
                  <a:pt x="603956" y="90471"/>
                  <a:pt x="534341" y="336945"/>
                  <a:pt x="643467" y="414086"/>
                </a:cubicBezTo>
                <a:cubicBezTo>
                  <a:pt x="752593" y="491227"/>
                  <a:pt x="1063038" y="399034"/>
                  <a:pt x="1151467" y="493108"/>
                </a:cubicBezTo>
                <a:cubicBezTo>
                  <a:pt x="1239896" y="587182"/>
                  <a:pt x="1095022" y="876930"/>
                  <a:pt x="1174044" y="978530"/>
                </a:cubicBezTo>
                <a:cubicBezTo>
                  <a:pt x="1253066" y="1080130"/>
                  <a:pt x="1544696" y="1001108"/>
                  <a:pt x="1625600" y="1102708"/>
                </a:cubicBezTo>
                <a:cubicBezTo>
                  <a:pt x="1706504" y="1204308"/>
                  <a:pt x="1582326" y="1490293"/>
                  <a:pt x="1659467" y="1588130"/>
                </a:cubicBezTo>
                <a:cubicBezTo>
                  <a:pt x="1736608" y="1685967"/>
                  <a:pt x="1912526" y="1687848"/>
                  <a:pt x="2088444" y="1689730"/>
                </a:cubicBezTo>
              </a:path>
            </a:pathLst>
          </a:custGeom>
          <a:no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1" name="矩形 20"/>
          <p:cNvSpPr/>
          <p:nvPr>
            <p:custDataLst>
              <p:tags r:id="rId10"/>
            </p:custDataLst>
          </p:nvPr>
        </p:nvSpPr>
        <p:spPr>
          <a:xfrm rot="579512">
            <a:off x="9128648" y="5349479"/>
            <a:ext cx="1230489" cy="1230489"/>
          </a:xfrm>
          <a:prstGeom prst="rect">
            <a:avLst/>
          </a:prstGeom>
          <a:solidFill>
            <a:schemeClr val="accent4">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9" name="菱形 8"/>
          <p:cNvSpPr/>
          <p:nvPr>
            <p:custDataLst>
              <p:tags r:id="rId11"/>
            </p:custDataLst>
          </p:nvPr>
        </p:nvSpPr>
        <p:spPr>
          <a:xfrm rot="2700000">
            <a:off x="11672960" y="4253323"/>
            <a:ext cx="293511" cy="624840"/>
          </a:xfrm>
          <a:prstGeom prst="diamond">
            <a:avLst/>
          </a:prstGeom>
          <a:solidFill>
            <a:schemeClr val="accent4">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0" name="等腰三角形 19"/>
          <p:cNvSpPr/>
          <p:nvPr>
            <p:custDataLst>
              <p:tags r:id="rId12"/>
            </p:custDataLst>
          </p:nvPr>
        </p:nvSpPr>
        <p:spPr>
          <a:xfrm rot="2416612">
            <a:off x="7118531" y="1385049"/>
            <a:ext cx="464909" cy="451556"/>
          </a:xfrm>
          <a:prstGeom prst="triangl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任意多边形: 形状 21"/>
          <p:cNvSpPr/>
          <p:nvPr>
            <p:custDataLst>
              <p:tags r:id="rId13"/>
            </p:custDataLst>
          </p:nvPr>
        </p:nvSpPr>
        <p:spPr>
          <a:xfrm rot="16722168">
            <a:off x="9818767" y="1128525"/>
            <a:ext cx="783936" cy="634271"/>
          </a:xfrm>
          <a:custGeom>
            <a:avLst/>
            <a:gdLst>
              <a:gd name="connsiteX0" fmla="*/ 0 w 2088444"/>
              <a:gd name="connsiteY0" fmla="*/ 52841 h 1689730"/>
              <a:gd name="connsiteX1" fmla="*/ 496711 w 2088444"/>
              <a:gd name="connsiteY1" fmla="*/ 30263 h 1689730"/>
              <a:gd name="connsiteX2" fmla="*/ 643467 w 2088444"/>
              <a:gd name="connsiteY2" fmla="*/ 414086 h 1689730"/>
              <a:gd name="connsiteX3" fmla="*/ 1151467 w 2088444"/>
              <a:gd name="connsiteY3" fmla="*/ 493108 h 1689730"/>
              <a:gd name="connsiteX4" fmla="*/ 1174044 w 2088444"/>
              <a:gd name="connsiteY4" fmla="*/ 978530 h 1689730"/>
              <a:gd name="connsiteX5" fmla="*/ 1625600 w 2088444"/>
              <a:gd name="connsiteY5" fmla="*/ 1102708 h 1689730"/>
              <a:gd name="connsiteX6" fmla="*/ 1659467 w 2088444"/>
              <a:gd name="connsiteY6" fmla="*/ 1588130 h 1689730"/>
              <a:gd name="connsiteX7" fmla="*/ 2088444 w 2088444"/>
              <a:gd name="connsiteY7" fmla="*/ 1689730 h 1689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88444" h="1689730">
                <a:moveTo>
                  <a:pt x="0" y="52841"/>
                </a:moveTo>
                <a:cubicBezTo>
                  <a:pt x="194733" y="11448"/>
                  <a:pt x="389467" y="-29945"/>
                  <a:pt x="496711" y="30263"/>
                </a:cubicBezTo>
                <a:cubicBezTo>
                  <a:pt x="603956" y="90471"/>
                  <a:pt x="534341" y="336945"/>
                  <a:pt x="643467" y="414086"/>
                </a:cubicBezTo>
                <a:cubicBezTo>
                  <a:pt x="752593" y="491227"/>
                  <a:pt x="1063038" y="399034"/>
                  <a:pt x="1151467" y="493108"/>
                </a:cubicBezTo>
                <a:cubicBezTo>
                  <a:pt x="1239896" y="587182"/>
                  <a:pt x="1095022" y="876930"/>
                  <a:pt x="1174044" y="978530"/>
                </a:cubicBezTo>
                <a:cubicBezTo>
                  <a:pt x="1253066" y="1080130"/>
                  <a:pt x="1544696" y="1001108"/>
                  <a:pt x="1625600" y="1102708"/>
                </a:cubicBezTo>
                <a:cubicBezTo>
                  <a:pt x="1706504" y="1204308"/>
                  <a:pt x="1582326" y="1490293"/>
                  <a:pt x="1659467" y="1588130"/>
                </a:cubicBezTo>
                <a:cubicBezTo>
                  <a:pt x="1736608" y="1685967"/>
                  <a:pt x="1912526" y="1687848"/>
                  <a:pt x="2088444" y="1689730"/>
                </a:cubicBezTo>
              </a:path>
            </a:pathLst>
          </a:custGeom>
          <a:no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3" name="椭圆 22"/>
          <p:cNvSpPr/>
          <p:nvPr>
            <p:custDataLst>
              <p:tags r:id="rId14"/>
            </p:custDataLst>
          </p:nvPr>
        </p:nvSpPr>
        <p:spPr>
          <a:xfrm>
            <a:off x="10199407" y="1469990"/>
            <a:ext cx="254233" cy="254233"/>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 name="矩形 7"/>
          <p:cNvSpPr/>
          <p:nvPr>
            <p:custDataLst>
              <p:tags r:id="rId15"/>
            </p:custDataLst>
          </p:nvPr>
        </p:nvSpPr>
        <p:spPr>
          <a:xfrm>
            <a:off x="6491566" y="1603022"/>
            <a:ext cx="4961795" cy="4681833"/>
          </a:xfrm>
          <a:prstGeom prst="rect">
            <a:avLst/>
          </a:prstGeom>
          <a:solidFill>
            <a:schemeClr val="lt1"/>
          </a:solidFill>
          <a:ln w="285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矩形 6"/>
          <p:cNvSpPr/>
          <p:nvPr>
            <p:custDataLst>
              <p:tags r:id="rId16"/>
            </p:custDataLst>
          </p:nvPr>
        </p:nvSpPr>
        <p:spPr>
          <a:xfrm>
            <a:off x="738641" y="1603022"/>
            <a:ext cx="4961795" cy="4681833"/>
          </a:xfrm>
          <a:prstGeom prst="rect">
            <a:avLst/>
          </a:prstGeom>
          <a:solidFill>
            <a:schemeClr val="lt1"/>
          </a:solidFill>
          <a:ln w="285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17"/>
            </p:custDataLst>
          </p:nvPr>
        </p:nvSpPr>
        <p:spPr>
          <a:xfrm>
            <a:off x="1027287" y="663456"/>
            <a:ext cx="10136109" cy="624840"/>
          </a:xfrm>
          <a:prstGeom prst="rect">
            <a:avLst/>
          </a:prstGeom>
          <a:noFill/>
        </p:spPr>
        <p:txBody>
          <a:bodyPr wrap="square" lIns="101600" tIns="38100" rIns="63500" bIns="38100" rtlCol="0">
            <a:normAutofit/>
          </a:bodyPr>
          <a:lstStyle/>
          <a:p>
            <a:pPr marL="0" indent="0" algn="l" fontAlgn="auto">
              <a:lnSpc>
                <a:spcPct val="100000"/>
              </a:lnSpc>
              <a:spcBef>
                <a:spcPts val="0"/>
              </a:spcBef>
              <a:spcAft>
                <a:spcPts val="0"/>
              </a:spcAft>
              <a:buSzPct val="100000"/>
              <a:buNone/>
            </a:pPr>
            <a:r>
              <a:rPr lang="zh-CN" altLang="en-US" sz="3200" b="1" spc="300"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2.注写方式</a:t>
            </a:r>
          </a:p>
        </p:txBody>
      </p:sp>
      <p:sp>
        <p:nvSpPr>
          <p:cNvPr id="2" name="矩形 1"/>
          <p:cNvSpPr/>
          <p:nvPr>
            <p:custDataLst>
              <p:tags r:id="rId18"/>
            </p:custDataLst>
          </p:nvPr>
        </p:nvSpPr>
        <p:spPr>
          <a:xfrm>
            <a:off x="1027288" y="1871096"/>
            <a:ext cx="4384503" cy="4139770"/>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lvl="0" indent="-171450" algn="l">
              <a:lnSpc>
                <a:spcPct val="120000"/>
              </a:lnSpc>
              <a:spcBef>
                <a:spcPts val="0"/>
              </a:spcBef>
              <a:spcAft>
                <a:spcPts val="1000"/>
              </a:spcAft>
              <a:buClr>
                <a:schemeClr val="accent1">
                  <a:lumMod val="20000"/>
                  <a:lumOff val="80000"/>
                </a:schemeClr>
              </a:buClr>
              <a:buSzPct val="100000"/>
              <a:buFont typeface="Wingdings" panose="05000000000000000000" pitchFamily="2" charset="2"/>
              <a:buChar char="n"/>
            </a:pPr>
            <a:r>
              <a:rPr lang="zh-CN" altLang="en-US" sz="1500" b="1" kern="0" dirty="0">
                <a:solidFill>
                  <a:schemeClr val="tx1">
                    <a:lumMod val="75000"/>
                    <a:lumOff val="25000"/>
                  </a:schemeClr>
                </a:solidFill>
                <a:uFillTx/>
                <a:latin typeface="微软雅黑" panose="020B0503020204020204" pitchFamily="34" charset="-122"/>
                <a:ea typeface="微软雅黑" panose="020B0503020204020204" pitchFamily="34" charset="-122"/>
              </a:rPr>
              <a:t>（</a:t>
            </a:r>
            <a:r>
              <a:rPr lang="en-US" altLang="zh-CN" sz="1500" b="1" kern="0" dirty="0">
                <a:solidFill>
                  <a:schemeClr val="tx1">
                    <a:lumMod val="75000"/>
                    <a:lumOff val="25000"/>
                  </a:schemeClr>
                </a:solidFill>
                <a:uFillTx/>
                <a:latin typeface="微软雅黑" panose="020B0503020204020204" pitchFamily="34" charset="-122"/>
                <a:ea typeface="微软雅黑" panose="020B0503020204020204" pitchFamily="34" charset="-122"/>
              </a:rPr>
              <a:t>1</a:t>
            </a:r>
            <a:r>
              <a:rPr lang="zh-CN" altLang="en-US" sz="1500" b="1" kern="0" dirty="0">
                <a:solidFill>
                  <a:schemeClr val="tx1">
                    <a:lumMod val="75000"/>
                    <a:lumOff val="25000"/>
                  </a:schemeClr>
                </a:solidFill>
                <a:uFillTx/>
                <a:latin typeface="微软雅黑" panose="020B0503020204020204" pitchFamily="34" charset="-122"/>
                <a:ea typeface="微软雅黑" panose="020B0503020204020204" pitchFamily="34" charset="-122"/>
              </a:rPr>
              <a:t>）平面注写方式。</a:t>
            </a:r>
            <a:endParaRPr lang="zh-CN" altLang="en-US" sz="1500" kern="0" dirty="0">
              <a:solidFill>
                <a:schemeClr val="tx1">
                  <a:lumMod val="75000"/>
                  <a:lumOff val="25000"/>
                </a:schemeClr>
              </a:solidFill>
              <a:uFillTx/>
              <a:latin typeface="微软雅黑" panose="020B0503020204020204" pitchFamily="34" charset="-122"/>
              <a:ea typeface="微软雅黑" panose="020B0503020204020204" pitchFamily="34" charset="-122"/>
            </a:endParaRPr>
          </a:p>
          <a:p>
            <a:pPr marL="508000" lvl="1" indent="-222250" algn="l" fontAlgn="ctr">
              <a:lnSpc>
                <a:spcPct val="130000"/>
              </a:lnSpc>
              <a:spcBef>
                <a:spcPts val="0"/>
              </a:spcBef>
              <a:spcAft>
                <a:spcPts val="0"/>
              </a:spcAft>
              <a:buSzPct val="100000"/>
              <a:buFont typeface="Arial" panose="020B0604020202020204" pitchFamily="34" charset="0"/>
              <a:buChar char="○"/>
            </a:pPr>
            <a:r>
              <a:rPr lang="zh-CN" altLang="en-US" sz="1500" kern="0" dirty="0">
                <a:solidFill>
                  <a:schemeClr val="tx1">
                    <a:lumMod val="75000"/>
                    <a:lumOff val="25000"/>
                  </a:schemeClr>
                </a:solidFill>
                <a:uFillTx/>
                <a:latin typeface="微软雅黑" panose="020B0503020204020204" pitchFamily="34" charset="-122"/>
                <a:ea typeface="微软雅黑" panose="020B0503020204020204" pitchFamily="34" charset="-122"/>
              </a:rPr>
              <a:t>平面注写是在梁平面布置图上，分别在不同编号的梁中各选一根梁，在其上注写截面尺寸和配筋具体数值。平面注写方式包括集中标注和原位标注，集中标注表达梁的通用数值，即梁多数跨都相同的数值；原位标注表达梁的特殊数值，即梁个别截面与其不同的数值。当集中标注中的某项数值不适用于梁的某部位时，则将该项数值原位标注，施工时，原位标注取值优先。</a:t>
            </a:r>
          </a:p>
        </p:txBody>
      </p:sp>
      <p:sp>
        <p:nvSpPr>
          <p:cNvPr id="13" name="矩形 12"/>
          <p:cNvSpPr/>
          <p:nvPr>
            <p:custDataLst>
              <p:tags r:id="rId19"/>
            </p:custDataLst>
          </p:nvPr>
        </p:nvSpPr>
        <p:spPr>
          <a:xfrm>
            <a:off x="6778898" y="1871096"/>
            <a:ext cx="4384503" cy="4139770"/>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lvl="0" indent="-171450" algn="l">
              <a:lnSpc>
                <a:spcPct val="120000"/>
              </a:lnSpc>
              <a:spcBef>
                <a:spcPts val="0"/>
              </a:spcBef>
              <a:spcAft>
                <a:spcPts val="1000"/>
              </a:spcAft>
              <a:buClr>
                <a:schemeClr val="accent1">
                  <a:lumMod val="20000"/>
                  <a:lumOff val="80000"/>
                </a:schemeClr>
              </a:buClr>
              <a:buSzPct val="100000"/>
              <a:buFont typeface="Wingdings" panose="05000000000000000000" pitchFamily="2" charset="2"/>
              <a:buChar char="n"/>
            </a:pPr>
            <a:r>
              <a:rPr lang="zh-CN" altLang="en-US" sz="1400" b="1" kern="0" dirty="0">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400" b="1" kern="0" dirty="0">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400" b="1" kern="0" dirty="0">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）截面注写方式。</a:t>
            </a:r>
          </a:p>
          <a:p>
            <a:pPr lvl="1" indent="-285750" algn="l">
              <a:lnSpc>
                <a:spcPct val="120000"/>
              </a:lnSpc>
              <a:spcBef>
                <a:spcPts val="0"/>
              </a:spcBef>
              <a:spcAft>
                <a:spcPts val="1000"/>
              </a:spcAft>
              <a:buClr>
                <a:srgbClr val="595959"/>
              </a:buClr>
              <a:buSzPct val="100000"/>
              <a:buFont typeface="Arial" panose="020B0604020202020204" pitchFamily="34" charset="0"/>
              <a:buChar char="○"/>
            </a:pPr>
            <a:r>
              <a:rPr lang="zh-CN" altLang="en-US" sz="1400" kern="0" dirty="0">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截面注写方式是指在分标准层绘制的梁平面布置图上，分别在不同编号的梁中各选一根梁用剖面号引出配筋图，并在其上注写截面尺寸和配筋具体数值的方式来表达梁平法施工图对所有梁进行编号，从相同编号的梁中选择一根梁，先将单边截面剖切符号及编号画在该梁上，再将截面配筋详图画在本图或其他图上。当某梁的顶面标高与该结构层的楼面标高不同时，尚应在其梁编号后注写梁顶面高差（注写规定同前）。截面配筋详图上注写截面尺寸b × h、上部筋、下部筋、侧面构造筋或受扭筋以及箍筋的具体数值时，其表达形式与平面注写方式相同。</a:t>
            </a:r>
          </a:p>
        </p:txBody>
      </p:sp>
      <p:sp>
        <p:nvSpPr>
          <p:cNvPr id="24" name="矩形 23"/>
          <p:cNvSpPr/>
          <p:nvPr>
            <p:custDataLst>
              <p:tags r:id="rId20"/>
            </p:custDataLst>
          </p:nvPr>
        </p:nvSpPr>
        <p:spPr>
          <a:xfrm rot="18157677">
            <a:off x="548633" y="993443"/>
            <a:ext cx="305066" cy="305066"/>
          </a:xfrm>
          <a:prstGeom prst="rect">
            <a:avLst/>
          </a:prstGeom>
          <a:solidFill>
            <a:schemeClr val="accent2">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5" name="矩形 24"/>
          <p:cNvSpPr/>
          <p:nvPr>
            <p:custDataLst>
              <p:tags r:id="rId21"/>
            </p:custDataLst>
          </p:nvPr>
        </p:nvSpPr>
        <p:spPr>
          <a:xfrm rot="18157677">
            <a:off x="420507" y="1131184"/>
            <a:ext cx="169172" cy="169172"/>
          </a:xfrm>
          <a:prstGeom prst="rect">
            <a:avLst/>
          </a:prstGeom>
          <a:solidFill>
            <a:schemeClr val="accent2">
              <a:lumMod val="20000"/>
              <a:lumOff val="8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8" name="任意多边形: 形状 27"/>
          <p:cNvSpPr/>
          <p:nvPr>
            <p:custDataLst>
              <p:tags r:id="rId22"/>
            </p:custDataLst>
          </p:nvPr>
        </p:nvSpPr>
        <p:spPr>
          <a:xfrm>
            <a:off x="9933176" y="0"/>
            <a:ext cx="650352" cy="481762"/>
          </a:xfrm>
          <a:custGeom>
            <a:avLst/>
            <a:gdLst>
              <a:gd name="connsiteX0" fmla="*/ 51247 w 796494"/>
              <a:gd name="connsiteY0" fmla="*/ 0 h 590020"/>
              <a:gd name="connsiteX1" fmla="*/ 745247 w 796494"/>
              <a:gd name="connsiteY1" fmla="*/ 0 h 590020"/>
              <a:gd name="connsiteX2" fmla="*/ 765198 w 796494"/>
              <a:gd name="connsiteY2" fmla="*/ 36757 h 590020"/>
              <a:gd name="connsiteX3" fmla="*/ 796494 w 796494"/>
              <a:gd name="connsiteY3" fmla="*/ 191773 h 590020"/>
              <a:gd name="connsiteX4" fmla="*/ 398247 w 796494"/>
              <a:gd name="connsiteY4" fmla="*/ 590020 h 590020"/>
              <a:gd name="connsiteX5" fmla="*/ 0 w 796494"/>
              <a:gd name="connsiteY5" fmla="*/ 191773 h 590020"/>
              <a:gd name="connsiteX6" fmla="*/ 31296 w 796494"/>
              <a:gd name="connsiteY6" fmla="*/ 36757 h 59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6494" h="590020">
                <a:moveTo>
                  <a:pt x="51247" y="0"/>
                </a:moveTo>
                <a:lnTo>
                  <a:pt x="745247" y="0"/>
                </a:lnTo>
                <a:lnTo>
                  <a:pt x="765198" y="36757"/>
                </a:lnTo>
                <a:cubicBezTo>
                  <a:pt x="785350" y="84403"/>
                  <a:pt x="796494" y="136787"/>
                  <a:pt x="796494" y="191773"/>
                </a:cubicBezTo>
                <a:cubicBezTo>
                  <a:pt x="796494" y="411719"/>
                  <a:pt x="618193" y="590020"/>
                  <a:pt x="398247" y="590020"/>
                </a:cubicBezTo>
                <a:cubicBezTo>
                  <a:pt x="178301" y="590020"/>
                  <a:pt x="0" y="411719"/>
                  <a:pt x="0" y="191773"/>
                </a:cubicBezTo>
                <a:cubicBezTo>
                  <a:pt x="0" y="136787"/>
                  <a:pt x="11144" y="84403"/>
                  <a:pt x="31296" y="36757"/>
                </a:cubicBezTo>
                <a:close/>
              </a:path>
            </a:pathLst>
          </a:custGeom>
          <a:solidFill>
            <a:schemeClr val="accent3">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nvGrpSpPr>
          <p:cNvPr id="31" name="组合 30"/>
          <p:cNvGrpSpPr/>
          <p:nvPr>
            <p:custDataLst>
              <p:tags r:id="rId23"/>
            </p:custDataLst>
          </p:nvPr>
        </p:nvGrpSpPr>
        <p:grpSpPr>
          <a:xfrm>
            <a:off x="190097" y="5029199"/>
            <a:ext cx="464909" cy="451556"/>
            <a:chOff x="190097" y="5029199"/>
            <a:chExt cx="464909" cy="451556"/>
          </a:xfrm>
        </p:grpSpPr>
        <p:sp>
          <p:nvSpPr>
            <p:cNvPr id="16" name="等腰三角形 15"/>
            <p:cNvSpPr/>
            <p:nvPr>
              <p:custDataLst>
                <p:tags r:id="rId24"/>
              </p:custDataLst>
            </p:nvPr>
          </p:nvSpPr>
          <p:spPr>
            <a:xfrm rot="2416612">
              <a:off x="190097" y="5029199"/>
              <a:ext cx="464909" cy="451556"/>
            </a:xfrm>
            <a:prstGeom prst="triangl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9" name="等腰三角形 28"/>
            <p:cNvSpPr/>
            <p:nvPr>
              <p:custDataLst>
                <p:tags r:id="rId25"/>
              </p:custDataLst>
            </p:nvPr>
          </p:nvSpPr>
          <p:spPr>
            <a:xfrm rot="2416612">
              <a:off x="278758" y="5167682"/>
              <a:ext cx="239998" cy="233105"/>
            </a:xfrm>
            <a:prstGeom prst="triangle">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p:cNvPicPr/>
          <p:nvPr userDrawn="1">
            <p:custDataLst>
              <p:tags r:id="rId2"/>
            </p:custDataLst>
          </p:nvPr>
        </p:nvPicPr>
        <p:blipFill>
          <a:blip r:embed="rId9" r:link="rId1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矩形 8"/>
          <p:cNvSpPr/>
          <p:nvPr userDrawn="1">
            <p:custDataLst>
              <p:tags r:id="rId3"/>
            </p:custDataLst>
          </p:nvPr>
        </p:nvSpPr>
        <p:spPr>
          <a:xfrm>
            <a:off x="291636" y="0"/>
            <a:ext cx="11608728" cy="68580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Object 901"/>
          <p:cNvSpPr txBox="1"/>
          <p:nvPr>
            <p:custDataLst>
              <p:tags r:id="rId4"/>
            </p:custDataLst>
          </p:nvPr>
        </p:nvSpPr>
        <p:spPr>
          <a:xfrm>
            <a:off x="609562" y="609480"/>
            <a:ext cx="10972876" cy="742949"/>
          </a:xfrm>
          <a:prstGeom prst="rect">
            <a:avLst/>
          </a:prstGeom>
        </p:spPr>
        <p:txBody>
          <a:bodyPr vert="horz" lIns="63500" tIns="25400" rIns="63500" bIns="25400" rtlCol="0" anchor="b" anchorCtr="0">
            <a:normAutofit fontScale="97500"/>
          </a:bodyPr>
          <a:lstStyle/>
          <a:p>
            <a:pPr marL="0" indent="0" algn="l" fontAlgn="auto">
              <a:lnSpc>
                <a:spcPct val="100000"/>
              </a:lnSpc>
              <a:spcBef>
                <a:spcPts val="0"/>
              </a:spcBef>
              <a:spcAft>
                <a:spcPts val="0"/>
              </a:spcAft>
              <a:buSzPct val="100000"/>
              <a:buNone/>
            </a:pPr>
            <a:r>
              <a:rPr lang="zh-CN" altLang="en-US" sz="4300" b="1" i="0" spc="320" dirty="0">
                <a:solidFill>
                  <a:schemeClr val="accent1"/>
                </a:solidFill>
                <a:latin typeface="微软雅黑" panose="020B0503020204020204" pitchFamily="34" charset="-122"/>
                <a:ea typeface="微软雅黑" panose="020B0503020204020204" pitchFamily="34" charset="-122"/>
              </a:rPr>
              <a:t>一、结构设计说明中常用名词解释</a:t>
            </a:r>
          </a:p>
        </p:txBody>
      </p:sp>
      <p:sp>
        <p:nvSpPr>
          <p:cNvPr id="6" name="Object 902"/>
          <p:cNvSpPr txBox="1"/>
          <p:nvPr>
            <p:custDataLst>
              <p:tags r:id="rId5"/>
            </p:custDataLst>
          </p:nvPr>
        </p:nvSpPr>
        <p:spPr>
          <a:xfrm>
            <a:off x="758190" y="1428750"/>
            <a:ext cx="10674350" cy="389255"/>
          </a:xfrm>
          <a:prstGeom prst="rect">
            <a:avLst/>
          </a:prstGeom>
        </p:spPr>
        <p:txBody>
          <a:bodyPr vert="horz" lIns="63500" tIns="25400" rIns="63500" bIns="25400" rtlCol="0" anchor="ctr" anchorCtr="0">
            <a:spAutoFit/>
          </a:bodyPr>
          <a:lstStyle/>
          <a:p>
            <a:pPr marL="0" indent="0" algn="l" fontAlgn="auto">
              <a:lnSpc>
                <a:spcPct val="100000"/>
              </a:lnSpc>
              <a:spcBef>
                <a:spcPts val="0"/>
              </a:spcBef>
              <a:spcAft>
                <a:spcPts val="0"/>
              </a:spcAft>
              <a:buSzPct val="100000"/>
              <a:buNone/>
            </a:pPr>
            <a:r>
              <a:rPr lang="zh-CN" altLang="en-US" sz="2200" spc="8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1. 结构的安全等级</a:t>
            </a:r>
          </a:p>
        </p:txBody>
      </p:sp>
      <p:sp>
        <p:nvSpPr>
          <p:cNvPr id="7" name="Title 6"/>
          <p:cNvSpPr txBox="1"/>
          <p:nvPr>
            <p:custDataLst>
              <p:tags r:id="rId6"/>
            </p:custDataLst>
          </p:nvPr>
        </p:nvSpPr>
        <p:spPr>
          <a:xfrm>
            <a:off x="758825" y="1961515"/>
            <a:ext cx="10674350" cy="103759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18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现行国家标准《建筑结构可靠度设计统一标准》（GB 50068—2018）规定，建筑结构设计时，应根据结构破坏可能产生的后果的严重性，采用不同的安全等级。建筑结构安全等级划分为三个等级，如表 3-2-1所示。</a:t>
            </a:r>
          </a:p>
        </p:txBody>
      </p:sp>
      <p:pic>
        <p:nvPicPr>
          <p:cNvPr id="8" name="图片 7"/>
          <p:cNvPicPr>
            <a:picLocks noChangeAspect="1"/>
          </p:cNvPicPr>
          <p:nvPr>
            <p:custDataLst>
              <p:tags r:id="rId7"/>
            </p:custDataLst>
          </p:nvPr>
        </p:nvPicPr>
        <p:blipFill rotWithShape="1">
          <a:blip r:embed="rId11"/>
          <a:srcRect t="475" b="475"/>
          <a:stretch>
            <a:fillRect/>
          </a:stretch>
        </p:blipFill>
        <p:spPr>
          <a:xfrm>
            <a:off x="609562" y="3302177"/>
            <a:ext cx="10972874" cy="2682881"/>
          </a:xfrm>
          <a:custGeom>
            <a:avLst/>
            <a:gdLst/>
            <a:ahLst/>
            <a:cxnLst>
              <a:cxn ang="3">
                <a:pos x="hc" y="t"/>
              </a:cxn>
              <a:cxn ang="cd2">
                <a:pos x="l" y="vc"/>
              </a:cxn>
              <a:cxn ang="cd4">
                <a:pos x="hc" y="b"/>
              </a:cxn>
              <a:cxn ang="0">
                <a:pos x="r" y="vc"/>
              </a:cxn>
            </a:cxnLst>
            <a:rect l="l" t="t" r="r" b="b"/>
            <a:pathLst>
              <a:path w="17280" h="4147">
                <a:moveTo>
                  <a:pt x="0" y="0"/>
                </a:moveTo>
                <a:lnTo>
                  <a:pt x="17280" y="0"/>
                </a:lnTo>
                <a:lnTo>
                  <a:pt x="17280" y="4147"/>
                </a:lnTo>
                <a:lnTo>
                  <a:pt x="0" y="4147"/>
                </a:lnTo>
                <a:lnTo>
                  <a:pt x="0" y="0"/>
                </a:lnTo>
                <a:close/>
              </a:path>
            </a:pathLst>
          </a:custGeom>
        </p:spPr>
      </p:pic>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51"/>
          <p:cNvSpPr>
            <a:spLocks noChangeShapeType="1"/>
          </p:cNvSpPr>
          <p:nvPr/>
        </p:nvSpPr>
        <p:spPr bwMode="auto">
          <a:xfrm flipV="1">
            <a:off x="5639483" y="2228456"/>
            <a:ext cx="0" cy="3109795"/>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US" sz="2000">
              <a:cs typeface="+mn-ea"/>
              <a:sym typeface="+mn-lt"/>
            </a:endParaRPr>
          </a:p>
        </p:txBody>
      </p:sp>
      <p:sp>
        <p:nvSpPr>
          <p:cNvPr id="3" name="Freeform 52"/>
          <p:cNvSpPr/>
          <p:nvPr/>
        </p:nvSpPr>
        <p:spPr bwMode="auto">
          <a:xfrm>
            <a:off x="5904058" y="4836805"/>
            <a:ext cx="613648" cy="576247"/>
          </a:xfrm>
          <a:custGeom>
            <a:avLst/>
            <a:gdLst>
              <a:gd name="T0" fmla="*/ 0 w 343"/>
              <a:gd name="T1" fmla="*/ 322 h 322"/>
              <a:gd name="T2" fmla="*/ 0 w 343"/>
              <a:gd name="T3" fmla="*/ 120 h 322"/>
              <a:gd name="T4" fmla="*/ 120 w 343"/>
              <a:gd name="T5" fmla="*/ 0 h 322"/>
              <a:gd name="T6" fmla="*/ 343 w 343"/>
              <a:gd name="T7" fmla="*/ 0 h 322"/>
            </a:gdLst>
            <a:ahLst/>
            <a:cxnLst>
              <a:cxn ang="0">
                <a:pos x="T0" y="T1"/>
              </a:cxn>
              <a:cxn ang="0">
                <a:pos x="T2" y="T3"/>
              </a:cxn>
              <a:cxn ang="0">
                <a:pos x="T4" y="T5"/>
              </a:cxn>
              <a:cxn ang="0">
                <a:pos x="T6" y="T7"/>
              </a:cxn>
            </a:cxnLst>
            <a:rect l="0" t="0" r="r" b="b"/>
            <a:pathLst>
              <a:path w="343" h="322">
                <a:moveTo>
                  <a:pt x="0" y="322"/>
                </a:moveTo>
                <a:cubicBezTo>
                  <a:pt x="0" y="120"/>
                  <a:pt x="0" y="120"/>
                  <a:pt x="0" y="120"/>
                </a:cubicBezTo>
                <a:cubicBezTo>
                  <a:pt x="0" y="54"/>
                  <a:pt x="54" y="0"/>
                  <a:pt x="120" y="0"/>
                </a:cubicBezTo>
                <a:cubicBezTo>
                  <a:pt x="343" y="0"/>
                  <a:pt x="343" y="0"/>
                  <a:pt x="343" y="0"/>
                </a:cubicBezTo>
              </a:path>
            </a:pathLst>
          </a:custGeom>
          <a:noFill/>
          <a:ln w="15875" cap="flat">
            <a:solidFill>
              <a:schemeClr val="bg1">
                <a:lumMod val="8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sz="2000">
              <a:cs typeface="+mn-ea"/>
              <a:sym typeface="+mn-lt"/>
            </a:endParaRPr>
          </a:p>
        </p:txBody>
      </p:sp>
      <p:sp>
        <p:nvSpPr>
          <p:cNvPr id="4" name="Freeform 53"/>
          <p:cNvSpPr/>
          <p:nvPr/>
        </p:nvSpPr>
        <p:spPr bwMode="auto">
          <a:xfrm>
            <a:off x="5771078" y="4138659"/>
            <a:ext cx="1620695" cy="1133101"/>
          </a:xfrm>
          <a:custGeom>
            <a:avLst/>
            <a:gdLst>
              <a:gd name="T0" fmla="*/ 0 w 905"/>
              <a:gd name="T1" fmla="*/ 633 h 633"/>
              <a:gd name="T2" fmla="*/ 0 w 905"/>
              <a:gd name="T3" fmla="*/ 120 h 633"/>
              <a:gd name="T4" fmla="*/ 120 w 905"/>
              <a:gd name="T5" fmla="*/ 0 h 633"/>
              <a:gd name="T6" fmla="*/ 905 w 905"/>
              <a:gd name="T7" fmla="*/ 0 h 633"/>
            </a:gdLst>
            <a:ahLst/>
            <a:cxnLst>
              <a:cxn ang="0">
                <a:pos x="T0" y="T1"/>
              </a:cxn>
              <a:cxn ang="0">
                <a:pos x="T2" y="T3"/>
              </a:cxn>
              <a:cxn ang="0">
                <a:pos x="T4" y="T5"/>
              </a:cxn>
              <a:cxn ang="0">
                <a:pos x="T6" y="T7"/>
              </a:cxn>
            </a:cxnLst>
            <a:rect l="0" t="0" r="r" b="b"/>
            <a:pathLst>
              <a:path w="905" h="633">
                <a:moveTo>
                  <a:pt x="0" y="633"/>
                </a:moveTo>
                <a:cubicBezTo>
                  <a:pt x="0" y="120"/>
                  <a:pt x="0" y="120"/>
                  <a:pt x="0" y="120"/>
                </a:cubicBezTo>
                <a:cubicBezTo>
                  <a:pt x="0" y="54"/>
                  <a:pt x="54" y="0"/>
                  <a:pt x="120" y="0"/>
                </a:cubicBezTo>
                <a:cubicBezTo>
                  <a:pt x="905" y="0"/>
                  <a:pt x="905" y="0"/>
                  <a:pt x="905" y="0"/>
                </a:cubicBezTo>
              </a:path>
            </a:pathLst>
          </a:custGeom>
          <a:noFill/>
          <a:ln w="15875" cap="flat">
            <a:solidFill>
              <a:schemeClr val="bg1">
                <a:lumMod val="8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sz="2000">
              <a:cs typeface="+mn-ea"/>
              <a:sym typeface="+mn-lt"/>
            </a:endParaRPr>
          </a:p>
        </p:txBody>
      </p:sp>
      <p:sp>
        <p:nvSpPr>
          <p:cNvPr id="5" name="Freeform 54"/>
          <p:cNvSpPr/>
          <p:nvPr/>
        </p:nvSpPr>
        <p:spPr bwMode="auto">
          <a:xfrm>
            <a:off x="4340156" y="3919796"/>
            <a:ext cx="1049989" cy="1418454"/>
          </a:xfrm>
          <a:custGeom>
            <a:avLst/>
            <a:gdLst>
              <a:gd name="T0" fmla="*/ 587 w 587"/>
              <a:gd name="T1" fmla="*/ 792 h 792"/>
              <a:gd name="T2" fmla="*/ 587 w 587"/>
              <a:gd name="T3" fmla="*/ 120 h 792"/>
              <a:gd name="T4" fmla="*/ 467 w 587"/>
              <a:gd name="T5" fmla="*/ 0 h 792"/>
              <a:gd name="T6" fmla="*/ 0 w 587"/>
              <a:gd name="T7" fmla="*/ 0 h 792"/>
            </a:gdLst>
            <a:ahLst/>
            <a:cxnLst>
              <a:cxn ang="0">
                <a:pos x="T0" y="T1"/>
              </a:cxn>
              <a:cxn ang="0">
                <a:pos x="T2" y="T3"/>
              </a:cxn>
              <a:cxn ang="0">
                <a:pos x="T4" y="T5"/>
              </a:cxn>
              <a:cxn ang="0">
                <a:pos x="T6" y="T7"/>
              </a:cxn>
            </a:cxnLst>
            <a:rect l="0" t="0" r="r" b="b"/>
            <a:pathLst>
              <a:path w="587" h="792">
                <a:moveTo>
                  <a:pt x="587" y="792"/>
                </a:moveTo>
                <a:cubicBezTo>
                  <a:pt x="587" y="120"/>
                  <a:pt x="587" y="120"/>
                  <a:pt x="587" y="120"/>
                </a:cubicBezTo>
                <a:cubicBezTo>
                  <a:pt x="587" y="54"/>
                  <a:pt x="533" y="0"/>
                  <a:pt x="467" y="0"/>
                </a:cubicBezTo>
                <a:cubicBezTo>
                  <a:pt x="0" y="0"/>
                  <a:pt x="0" y="0"/>
                  <a:pt x="0" y="0"/>
                </a:cubicBezTo>
              </a:path>
            </a:pathLst>
          </a:custGeom>
          <a:noFill/>
          <a:ln w="15875" cap="flat">
            <a:solidFill>
              <a:schemeClr val="bg1">
                <a:lumMod val="8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sz="2000">
              <a:cs typeface="+mn-ea"/>
              <a:sym typeface="+mn-lt"/>
            </a:endParaRPr>
          </a:p>
        </p:txBody>
      </p:sp>
      <p:sp>
        <p:nvSpPr>
          <p:cNvPr id="6" name="Freeform 55"/>
          <p:cNvSpPr/>
          <p:nvPr/>
        </p:nvSpPr>
        <p:spPr bwMode="auto">
          <a:xfrm>
            <a:off x="3863340" y="4672330"/>
            <a:ext cx="1526540" cy="958215"/>
          </a:xfrm>
          <a:custGeom>
            <a:avLst/>
            <a:gdLst>
              <a:gd name="T0" fmla="*/ 853 w 853"/>
              <a:gd name="T1" fmla="*/ 607 h 607"/>
              <a:gd name="T2" fmla="*/ 853 w 853"/>
              <a:gd name="T3" fmla="*/ 120 h 607"/>
              <a:gd name="T4" fmla="*/ 733 w 853"/>
              <a:gd name="T5" fmla="*/ 0 h 607"/>
              <a:gd name="T6" fmla="*/ 0 w 853"/>
              <a:gd name="T7" fmla="*/ 0 h 607"/>
            </a:gdLst>
            <a:ahLst/>
            <a:cxnLst>
              <a:cxn ang="0">
                <a:pos x="T0" y="T1"/>
              </a:cxn>
              <a:cxn ang="0">
                <a:pos x="T2" y="T3"/>
              </a:cxn>
              <a:cxn ang="0">
                <a:pos x="T4" y="T5"/>
              </a:cxn>
              <a:cxn ang="0">
                <a:pos x="T6" y="T7"/>
              </a:cxn>
            </a:cxnLst>
            <a:rect l="0" t="0" r="r" b="b"/>
            <a:pathLst>
              <a:path w="853" h="607">
                <a:moveTo>
                  <a:pt x="853" y="607"/>
                </a:moveTo>
                <a:cubicBezTo>
                  <a:pt x="853" y="120"/>
                  <a:pt x="853" y="120"/>
                  <a:pt x="853" y="120"/>
                </a:cubicBezTo>
                <a:cubicBezTo>
                  <a:pt x="853" y="54"/>
                  <a:pt x="799" y="0"/>
                  <a:pt x="733" y="0"/>
                </a:cubicBezTo>
                <a:cubicBezTo>
                  <a:pt x="0" y="0"/>
                  <a:pt x="0" y="0"/>
                  <a:pt x="0" y="0"/>
                </a:cubicBezTo>
              </a:path>
            </a:pathLst>
          </a:custGeom>
          <a:noFill/>
          <a:ln w="15875" cap="flat">
            <a:solidFill>
              <a:schemeClr val="bg1">
                <a:lumMod val="8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sz="2000">
              <a:cs typeface="+mn-ea"/>
              <a:sym typeface="+mn-lt"/>
            </a:endParaRPr>
          </a:p>
        </p:txBody>
      </p:sp>
      <p:sp>
        <p:nvSpPr>
          <p:cNvPr id="7" name="Freeform 56"/>
          <p:cNvSpPr/>
          <p:nvPr/>
        </p:nvSpPr>
        <p:spPr bwMode="auto">
          <a:xfrm>
            <a:off x="5771078" y="3239659"/>
            <a:ext cx="998737" cy="1134487"/>
          </a:xfrm>
          <a:custGeom>
            <a:avLst/>
            <a:gdLst>
              <a:gd name="T0" fmla="*/ 0 w 558"/>
              <a:gd name="T1" fmla="*/ 634 h 634"/>
              <a:gd name="T2" fmla="*/ 0 w 558"/>
              <a:gd name="T3" fmla="*/ 120 h 634"/>
              <a:gd name="T4" fmla="*/ 120 w 558"/>
              <a:gd name="T5" fmla="*/ 0 h 634"/>
              <a:gd name="T6" fmla="*/ 558 w 558"/>
              <a:gd name="T7" fmla="*/ 0 h 634"/>
            </a:gdLst>
            <a:ahLst/>
            <a:cxnLst>
              <a:cxn ang="0">
                <a:pos x="T0" y="T1"/>
              </a:cxn>
              <a:cxn ang="0">
                <a:pos x="T2" y="T3"/>
              </a:cxn>
              <a:cxn ang="0">
                <a:pos x="T4" y="T5"/>
              </a:cxn>
              <a:cxn ang="0">
                <a:pos x="T6" y="T7"/>
              </a:cxn>
            </a:cxnLst>
            <a:rect l="0" t="0" r="r" b="b"/>
            <a:pathLst>
              <a:path w="558" h="634">
                <a:moveTo>
                  <a:pt x="0" y="634"/>
                </a:moveTo>
                <a:cubicBezTo>
                  <a:pt x="0" y="120"/>
                  <a:pt x="0" y="120"/>
                  <a:pt x="0" y="120"/>
                </a:cubicBezTo>
                <a:cubicBezTo>
                  <a:pt x="0" y="54"/>
                  <a:pt x="54" y="0"/>
                  <a:pt x="120" y="0"/>
                </a:cubicBezTo>
                <a:cubicBezTo>
                  <a:pt x="558" y="0"/>
                  <a:pt x="558" y="0"/>
                  <a:pt x="558" y="0"/>
                </a:cubicBezTo>
              </a:path>
            </a:pathLst>
          </a:custGeom>
          <a:noFill/>
          <a:ln w="15875" cap="flat">
            <a:solidFill>
              <a:schemeClr val="bg1">
                <a:lumMod val="8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sz="2000">
              <a:cs typeface="+mn-ea"/>
              <a:sym typeface="+mn-lt"/>
            </a:endParaRPr>
          </a:p>
        </p:txBody>
      </p:sp>
      <p:sp>
        <p:nvSpPr>
          <p:cNvPr id="8" name="Freeform 57"/>
          <p:cNvSpPr/>
          <p:nvPr/>
        </p:nvSpPr>
        <p:spPr bwMode="auto">
          <a:xfrm>
            <a:off x="4341541" y="2886430"/>
            <a:ext cx="1178814" cy="2367323"/>
          </a:xfrm>
          <a:custGeom>
            <a:avLst/>
            <a:gdLst>
              <a:gd name="T0" fmla="*/ 659 w 659"/>
              <a:gd name="T1" fmla="*/ 1322 h 1322"/>
              <a:gd name="T2" fmla="*/ 659 w 659"/>
              <a:gd name="T3" fmla="*/ 120 h 1322"/>
              <a:gd name="T4" fmla="*/ 540 w 659"/>
              <a:gd name="T5" fmla="*/ 0 h 1322"/>
              <a:gd name="T6" fmla="*/ 0 w 659"/>
              <a:gd name="T7" fmla="*/ 0 h 1322"/>
            </a:gdLst>
            <a:ahLst/>
            <a:cxnLst>
              <a:cxn ang="0">
                <a:pos x="T0" y="T1"/>
              </a:cxn>
              <a:cxn ang="0">
                <a:pos x="T2" y="T3"/>
              </a:cxn>
              <a:cxn ang="0">
                <a:pos x="T4" y="T5"/>
              </a:cxn>
              <a:cxn ang="0">
                <a:pos x="T6" y="T7"/>
              </a:cxn>
            </a:cxnLst>
            <a:rect l="0" t="0" r="r" b="b"/>
            <a:pathLst>
              <a:path w="659" h="1322">
                <a:moveTo>
                  <a:pt x="659" y="1322"/>
                </a:moveTo>
                <a:cubicBezTo>
                  <a:pt x="659" y="120"/>
                  <a:pt x="659" y="120"/>
                  <a:pt x="659" y="120"/>
                </a:cubicBezTo>
                <a:cubicBezTo>
                  <a:pt x="659" y="54"/>
                  <a:pt x="605" y="0"/>
                  <a:pt x="540" y="0"/>
                </a:cubicBezTo>
                <a:cubicBezTo>
                  <a:pt x="0" y="0"/>
                  <a:pt x="0" y="0"/>
                  <a:pt x="0" y="0"/>
                </a:cubicBezTo>
              </a:path>
            </a:pathLst>
          </a:custGeom>
          <a:noFill/>
          <a:ln w="15875" cap="flat">
            <a:solidFill>
              <a:schemeClr val="bg1">
                <a:lumMod val="8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sz="2000">
              <a:cs typeface="+mn-ea"/>
              <a:sym typeface="+mn-lt"/>
            </a:endParaRPr>
          </a:p>
        </p:txBody>
      </p:sp>
      <p:sp>
        <p:nvSpPr>
          <p:cNvPr id="9" name="Oval 58"/>
          <p:cNvSpPr>
            <a:spLocks noChangeArrowheads="1"/>
          </p:cNvSpPr>
          <p:nvPr/>
        </p:nvSpPr>
        <p:spPr bwMode="auto">
          <a:xfrm>
            <a:off x="4985664" y="5127699"/>
            <a:ext cx="1321490" cy="1322875"/>
          </a:xfrm>
          <a:prstGeom prst="ellipse">
            <a:avLst/>
          </a:prstGeom>
          <a:solidFill>
            <a:schemeClr val="tx1">
              <a:lumMod val="10000"/>
              <a:lumOff val="90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10" name="Oval 66"/>
          <p:cNvSpPr>
            <a:spLocks noChangeArrowheads="1"/>
          </p:cNvSpPr>
          <p:nvPr/>
        </p:nvSpPr>
        <p:spPr bwMode="auto">
          <a:xfrm>
            <a:off x="6088291" y="3186102"/>
            <a:ext cx="102506" cy="102505"/>
          </a:xfrm>
          <a:prstGeom prst="ellipse">
            <a:avLst/>
          </a:prstGeom>
          <a:solidFill>
            <a:schemeClr val="accent5"/>
          </a:solidFill>
          <a:ln>
            <a:noFill/>
          </a:ln>
        </p:spPr>
        <p:txBody>
          <a:bodyPr vert="horz" wrap="square" lIns="91440" tIns="45720" rIns="91440" bIns="45720" numCol="1" anchor="t" anchorCtr="0" compatLnSpc="1"/>
          <a:lstStyle/>
          <a:p>
            <a:endParaRPr lang="en-US" sz="2000">
              <a:cs typeface="+mn-ea"/>
              <a:sym typeface="+mn-lt"/>
            </a:endParaRPr>
          </a:p>
        </p:txBody>
      </p:sp>
      <p:sp>
        <p:nvSpPr>
          <p:cNvPr id="11" name="Oval 67"/>
          <p:cNvSpPr>
            <a:spLocks noChangeArrowheads="1"/>
          </p:cNvSpPr>
          <p:nvPr/>
        </p:nvSpPr>
        <p:spPr bwMode="auto">
          <a:xfrm>
            <a:off x="6517706" y="4084637"/>
            <a:ext cx="101121" cy="102505"/>
          </a:xfrm>
          <a:prstGeom prst="ellipse">
            <a:avLst/>
          </a:prstGeom>
          <a:solidFill>
            <a:schemeClr val="accent6"/>
          </a:solidFill>
          <a:ln>
            <a:noFill/>
          </a:ln>
        </p:spPr>
        <p:txBody>
          <a:bodyPr vert="horz" wrap="square" lIns="91440" tIns="45720" rIns="91440" bIns="45720" numCol="1" anchor="t" anchorCtr="0" compatLnSpc="1"/>
          <a:lstStyle/>
          <a:p>
            <a:endParaRPr lang="en-US" sz="2000">
              <a:cs typeface="+mn-ea"/>
              <a:sym typeface="+mn-lt"/>
            </a:endParaRPr>
          </a:p>
        </p:txBody>
      </p:sp>
      <p:sp>
        <p:nvSpPr>
          <p:cNvPr id="12" name="Oval 68"/>
          <p:cNvSpPr>
            <a:spLocks noChangeArrowheads="1"/>
          </p:cNvSpPr>
          <p:nvPr/>
        </p:nvSpPr>
        <p:spPr bwMode="auto">
          <a:xfrm>
            <a:off x="5719825" y="4519592"/>
            <a:ext cx="99735" cy="99735"/>
          </a:xfrm>
          <a:prstGeom prst="ellipse">
            <a:avLst/>
          </a:prstGeom>
          <a:solidFill>
            <a:schemeClr val="bg1">
              <a:lumMod val="75000"/>
            </a:schemeClr>
          </a:solidFill>
          <a:ln>
            <a:noFill/>
          </a:ln>
        </p:spPr>
        <p:txBody>
          <a:bodyPr vert="horz" wrap="square" lIns="91440" tIns="45720" rIns="91440" bIns="45720" numCol="1" anchor="t" anchorCtr="0" compatLnSpc="1"/>
          <a:lstStyle/>
          <a:p>
            <a:endParaRPr lang="en-US" sz="2000">
              <a:cs typeface="+mn-ea"/>
              <a:sym typeface="+mn-lt"/>
            </a:endParaRPr>
          </a:p>
        </p:txBody>
      </p:sp>
      <p:sp>
        <p:nvSpPr>
          <p:cNvPr id="13" name="Oval 69"/>
          <p:cNvSpPr>
            <a:spLocks noChangeArrowheads="1"/>
          </p:cNvSpPr>
          <p:nvPr/>
        </p:nvSpPr>
        <p:spPr bwMode="auto">
          <a:xfrm>
            <a:off x="5589616" y="3626132"/>
            <a:ext cx="99735" cy="102505"/>
          </a:xfrm>
          <a:prstGeom prst="ellipse">
            <a:avLst/>
          </a:prstGeom>
          <a:solidFill>
            <a:schemeClr val="bg1">
              <a:lumMod val="75000"/>
            </a:schemeClr>
          </a:solidFill>
          <a:ln>
            <a:noFill/>
          </a:ln>
        </p:spPr>
        <p:txBody>
          <a:bodyPr vert="horz" wrap="square" lIns="91440" tIns="45720" rIns="91440" bIns="45720" numCol="1" anchor="t" anchorCtr="0" compatLnSpc="1"/>
          <a:lstStyle/>
          <a:p>
            <a:endParaRPr lang="en-US" sz="2000">
              <a:cs typeface="+mn-ea"/>
              <a:sym typeface="+mn-lt"/>
            </a:endParaRPr>
          </a:p>
        </p:txBody>
      </p:sp>
      <p:sp>
        <p:nvSpPr>
          <p:cNvPr id="14" name="Oval 70"/>
          <p:cNvSpPr>
            <a:spLocks noChangeArrowheads="1"/>
          </p:cNvSpPr>
          <p:nvPr/>
        </p:nvSpPr>
        <p:spPr bwMode="auto">
          <a:xfrm>
            <a:off x="5469102" y="4152511"/>
            <a:ext cx="102506" cy="102505"/>
          </a:xfrm>
          <a:prstGeom prst="ellipse">
            <a:avLst/>
          </a:prstGeom>
          <a:solidFill>
            <a:schemeClr val="bg1">
              <a:lumMod val="75000"/>
            </a:schemeClr>
          </a:solidFill>
          <a:ln>
            <a:noFill/>
          </a:ln>
        </p:spPr>
        <p:txBody>
          <a:bodyPr vert="horz" wrap="square" lIns="91440" tIns="45720" rIns="91440" bIns="45720" numCol="1" anchor="t" anchorCtr="0" compatLnSpc="1"/>
          <a:lstStyle/>
          <a:p>
            <a:endParaRPr lang="en-US" sz="2000">
              <a:cs typeface="+mn-ea"/>
              <a:sym typeface="+mn-lt"/>
            </a:endParaRPr>
          </a:p>
        </p:txBody>
      </p:sp>
      <p:sp>
        <p:nvSpPr>
          <p:cNvPr id="15" name="Oval 71"/>
          <p:cNvSpPr>
            <a:spLocks noChangeArrowheads="1"/>
          </p:cNvSpPr>
          <p:nvPr/>
        </p:nvSpPr>
        <p:spPr bwMode="auto">
          <a:xfrm>
            <a:off x="5976089" y="4807716"/>
            <a:ext cx="101121" cy="99735"/>
          </a:xfrm>
          <a:prstGeom prst="ellipse">
            <a:avLst/>
          </a:prstGeom>
          <a:solidFill>
            <a:schemeClr val="accent1"/>
          </a:solidFill>
          <a:ln>
            <a:noFill/>
          </a:ln>
        </p:spPr>
        <p:txBody>
          <a:bodyPr vert="horz" wrap="square" lIns="91440" tIns="45720" rIns="91440" bIns="45720" numCol="1" anchor="t" anchorCtr="0" compatLnSpc="1"/>
          <a:lstStyle/>
          <a:p>
            <a:endParaRPr lang="en-US" sz="2000">
              <a:cs typeface="+mn-ea"/>
              <a:sym typeface="+mn-lt"/>
            </a:endParaRPr>
          </a:p>
        </p:txBody>
      </p:sp>
      <p:sp>
        <p:nvSpPr>
          <p:cNvPr id="16" name="Oval 72"/>
          <p:cNvSpPr>
            <a:spLocks noChangeArrowheads="1"/>
          </p:cNvSpPr>
          <p:nvPr/>
        </p:nvSpPr>
        <p:spPr bwMode="auto">
          <a:xfrm>
            <a:off x="5589616" y="2727132"/>
            <a:ext cx="99735" cy="102505"/>
          </a:xfrm>
          <a:prstGeom prst="ellipse">
            <a:avLst/>
          </a:prstGeom>
          <a:solidFill>
            <a:schemeClr val="accent4"/>
          </a:solidFill>
          <a:ln>
            <a:noFill/>
          </a:ln>
        </p:spPr>
        <p:txBody>
          <a:bodyPr vert="horz" wrap="square" lIns="91440" tIns="45720" rIns="91440" bIns="45720" numCol="1" anchor="t" anchorCtr="0" compatLnSpc="1"/>
          <a:lstStyle/>
          <a:p>
            <a:endParaRPr lang="en-US" sz="2000">
              <a:cs typeface="+mn-ea"/>
              <a:sym typeface="+mn-lt"/>
            </a:endParaRPr>
          </a:p>
        </p:txBody>
      </p:sp>
      <p:sp>
        <p:nvSpPr>
          <p:cNvPr id="17" name="Oval 73"/>
          <p:cNvSpPr>
            <a:spLocks noChangeArrowheads="1"/>
          </p:cNvSpPr>
          <p:nvPr/>
        </p:nvSpPr>
        <p:spPr bwMode="auto">
          <a:xfrm>
            <a:off x="4906707" y="2839333"/>
            <a:ext cx="101121" cy="101121"/>
          </a:xfrm>
          <a:prstGeom prst="ellipse">
            <a:avLst/>
          </a:prstGeom>
          <a:solidFill>
            <a:schemeClr val="accent3"/>
          </a:solidFill>
          <a:ln>
            <a:noFill/>
          </a:ln>
        </p:spPr>
        <p:txBody>
          <a:bodyPr vert="horz" wrap="square" lIns="91440" tIns="45720" rIns="91440" bIns="45720" numCol="1" anchor="t" anchorCtr="0" compatLnSpc="1"/>
          <a:lstStyle/>
          <a:p>
            <a:endParaRPr lang="en-US" sz="2000">
              <a:cs typeface="+mn-ea"/>
              <a:sym typeface="+mn-lt"/>
            </a:endParaRPr>
          </a:p>
        </p:txBody>
      </p:sp>
      <p:sp>
        <p:nvSpPr>
          <p:cNvPr id="18" name="Oval 74"/>
          <p:cNvSpPr>
            <a:spLocks noChangeArrowheads="1"/>
          </p:cNvSpPr>
          <p:nvPr/>
        </p:nvSpPr>
        <p:spPr bwMode="auto">
          <a:xfrm>
            <a:off x="5014753" y="3869929"/>
            <a:ext cx="101121" cy="102505"/>
          </a:xfrm>
          <a:prstGeom prst="ellipse">
            <a:avLst/>
          </a:prstGeom>
          <a:solidFill>
            <a:schemeClr val="accent2"/>
          </a:solidFill>
          <a:ln>
            <a:noFill/>
          </a:ln>
        </p:spPr>
        <p:txBody>
          <a:bodyPr vert="horz" wrap="square" lIns="91440" tIns="45720" rIns="91440" bIns="45720" numCol="1" anchor="t" anchorCtr="0" compatLnSpc="1"/>
          <a:lstStyle/>
          <a:p>
            <a:endParaRPr lang="en-US" sz="2000">
              <a:cs typeface="+mn-ea"/>
              <a:sym typeface="+mn-lt"/>
            </a:endParaRPr>
          </a:p>
        </p:txBody>
      </p:sp>
      <p:sp>
        <p:nvSpPr>
          <p:cNvPr id="19" name="Oval 75"/>
          <p:cNvSpPr>
            <a:spLocks noChangeArrowheads="1"/>
          </p:cNvSpPr>
          <p:nvPr/>
        </p:nvSpPr>
        <p:spPr bwMode="auto">
          <a:xfrm>
            <a:off x="4445432" y="4615193"/>
            <a:ext cx="99735" cy="101121"/>
          </a:xfrm>
          <a:prstGeom prst="ellipse">
            <a:avLst/>
          </a:prstGeom>
          <a:solidFill>
            <a:schemeClr val="accent1"/>
          </a:solidFill>
          <a:ln>
            <a:noFill/>
          </a:ln>
        </p:spPr>
        <p:txBody>
          <a:bodyPr vert="horz" wrap="square" lIns="91440" tIns="45720" rIns="91440" bIns="45720" numCol="1" anchor="t" anchorCtr="0" compatLnSpc="1"/>
          <a:lstStyle/>
          <a:p>
            <a:endParaRPr lang="en-US" sz="2000">
              <a:cs typeface="+mn-ea"/>
              <a:sym typeface="+mn-lt"/>
            </a:endParaRPr>
          </a:p>
        </p:txBody>
      </p:sp>
      <p:sp>
        <p:nvSpPr>
          <p:cNvPr id="20" name="Oval 76"/>
          <p:cNvSpPr>
            <a:spLocks noChangeArrowheads="1"/>
          </p:cNvSpPr>
          <p:nvPr/>
        </p:nvSpPr>
        <p:spPr bwMode="auto">
          <a:xfrm>
            <a:off x="5334737" y="4893599"/>
            <a:ext cx="102506" cy="102505"/>
          </a:xfrm>
          <a:prstGeom prst="ellipse">
            <a:avLst/>
          </a:prstGeom>
          <a:solidFill>
            <a:schemeClr val="bg1">
              <a:lumMod val="75000"/>
            </a:schemeClr>
          </a:solidFill>
          <a:ln>
            <a:noFill/>
          </a:ln>
        </p:spPr>
        <p:txBody>
          <a:bodyPr vert="horz" wrap="square" lIns="91440" tIns="45720" rIns="91440" bIns="45720" numCol="1" anchor="t" anchorCtr="0" compatLnSpc="1"/>
          <a:lstStyle/>
          <a:p>
            <a:endParaRPr lang="en-US" sz="2000">
              <a:cs typeface="+mn-ea"/>
              <a:sym typeface="+mn-lt"/>
            </a:endParaRPr>
          </a:p>
        </p:txBody>
      </p:sp>
      <p:sp>
        <p:nvSpPr>
          <p:cNvPr id="21" name="Freeform 27"/>
          <p:cNvSpPr>
            <a:spLocks noEditPoints="1"/>
          </p:cNvSpPr>
          <p:nvPr/>
        </p:nvSpPr>
        <p:spPr bwMode="auto">
          <a:xfrm>
            <a:off x="5325429" y="5366249"/>
            <a:ext cx="641960" cy="844684"/>
          </a:xfrm>
          <a:custGeom>
            <a:avLst/>
            <a:gdLst>
              <a:gd name="T0" fmla="*/ 593 w 2659"/>
              <a:gd name="T1" fmla="*/ 2426 h 3500"/>
              <a:gd name="T2" fmla="*/ 402 w 2659"/>
              <a:gd name="T3" fmla="*/ 2455 h 3500"/>
              <a:gd name="T4" fmla="*/ 183 w 2659"/>
              <a:gd name="T5" fmla="*/ 2675 h 3500"/>
              <a:gd name="T6" fmla="*/ 2499 w 2659"/>
              <a:gd name="T7" fmla="*/ 2765 h 3500"/>
              <a:gd name="T8" fmla="*/ 2338 w 2659"/>
              <a:gd name="T9" fmla="*/ 2499 h 3500"/>
              <a:gd name="T10" fmla="*/ 2102 w 2659"/>
              <a:gd name="T11" fmla="*/ 2430 h 3500"/>
              <a:gd name="T12" fmla="*/ 1890 w 2659"/>
              <a:gd name="T13" fmla="*/ 2381 h 3500"/>
              <a:gd name="T14" fmla="*/ 1329 w 2659"/>
              <a:gd name="T15" fmla="*/ 3055 h 3500"/>
              <a:gd name="T16" fmla="*/ 1190 w 2659"/>
              <a:gd name="T17" fmla="*/ 2981 h 3500"/>
              <a:gd name="T18" fmla="*/ 1021 w 2659"/>
              <a:gd name="T19" fmla="*/ 2184 h 3500"/>
              <a:gd name="T20" fmla="*/ 1329 w 2659"/>
              <a:gd name="T21" fmla="*/ 2897 h 3500"/>
              <a:gd name="T22" fmla="*/ 1637 w 2659"/>
              <a:gd name="T23" fmla="*/ 2184 h 3500"/>
              <a:gd name="T24" fmla="*/ 1429 w 2659"/>
              <a:gd name="T25" fmla="*/ 1956 h 3500"/>
              <a:gd name="T26" fmla="*/ 992 w 2659"/>
              <a:gd name="T27" fmla="*/ 806 h 3500"/>
              <a:gd name="T28" fmla="*/ 773 w 2659"/>
              <a:gd name="T29" fmla="*/ 1196 h 3500"/>
              <a:gd name="T30" fmla="*/ 954 w 2659"/>
              <a:gd name="T31" fmla="*/ 1608 h 3500"/>
              <a:gd name="T32" fmla="*/ 1279 w 2659"/>
              <a:gd name="T33" fmla="*/ 1803 h 3500"/>
              <a:gd name="T34" fmla="*/ 1619 w 2659"/>
              <a:gd name="T35" fmla="*/ 1696 h 3500"/>
              <a:gd name="T36" fmla="*/ 1849 w 2659"/>
              <a:gd name="T37" fmla="*/ 1345 h 3500"/>
              <a:gd name="T38" fmla="*/ 1889 w 2659"/>
              <a:gd name="T39" fmla="*/ 972 h 3500"/>
              <a:gd name="T40" fmla="*/ 1198 w 2659"/>
              <a:gd name="T41" fmla="*/ 887 h 3500"/>
              <a:gd name="T42" fmla="*/ 1396 w 2659"/>
              <a:gd name="T43" fmla="*/ 158 h 3500"/>
              <a:gd name="T44" fmla="*/ 1112 w 2659"/>
              <a:gd name="T45" fmla="*/ 230 h 3500"/>
              <a:gd name="T46" fmla="*/ 828 w 2659"/>
              <a:gd name="T47" fmla="*/ 368 h 3500"/>
              <a:gd name="T48" fmla="*/ 686 w 2659"/>
              <a:gd name="T49" fmla="*/ 688 h 3500"/>
              <a:gd name="T50" fmla="*/ 778 w 2659"/>
              <a:gd name="T51" fmla="*/ 873 h 3500"/>
              <a:gd name="T52" fmla="*/ 911 w 2659"/>
              <a:gd name="T53" fmla="*/ 599 h 3500"/>
              <a:gd name="T54" fmla="*/ 1039 w 2659"/>
              <a:gd name="T55" fmla="*/ 605 h 3500"/>
              <a:gd name="T56" fmla="*/ 1152 w 2659"/>
              <a:gd name="T57" fmla="*/ 722 h 3500"/>
              <a:gd name="T58" fmla="*/ 1908 w 2659"/>
              <a:gd name="T59" fmla="*/ 777 h 3500"/>
              <a:gd name="T60" fmla="*/ 1934 w 2659"/>
              <a:gd name="T61" fmla="*/ 550 h 3500"/>
              <a:gd name="T62" fmla="*/ 1673 w 2659"/>
              <a:gd name="T63" fmla="*/ 235 h 3500"/>
              <a:gd name="T64" fmla="*/ 1463 w 2659"/>
              <a:gd name="T65" fmla="*/ 3 h 3500"/>
              <a:gd name="T66" fmla="*/ 1872 w 2659"/>
              <a:gd name="T67" fmla="*/ 189 h 3500"/>
              <a:gd name="T68" fmla="*/ 2111 w 2659"/>
              <a:gd name="T69" fmla="*/ 589 h 3500"/>
              <a:gd name="T70" fmla="*/ 2095 w 2659"/>
              <a:gd name="T71" fmla="*/ 1068 h 3500"/>
              <a:gd name="T72" fmla="*/ 1984 w 2659"/>
              <a:gd name="T73" fmla="*/ 1435 h 3500"/>
              <a:gd name="T74" fmla="*/ 1722 w 2659"/>
              <a:gd name="T75" fmla="*/ 1815 h 3500"/>
              <a:gd name="T76" fmla="*/ 1771 w 2659"/>
              <a:gd name="T77" fmla="*/ 2100 h 3500"/>
              <a:gd name="T78" fmla="*/ 1954 w 2659"/>
              <a:gd name="T79" fmla="*/ 2236 h 3500"/>
              <a:gd name="T80" fmla="*/ 2106 w 2659"/>
              <a:gd name="T81" fmla="*/ 2272 h 3500"/>
              <a:gd name="T82" fmla="*/ 2303 w 2659"/>
              <a:gd name="T83" fmla="*/ 2305 h 3500"/>
              <a:gd name="T84" fmla="*/ 2588 w 2659"/>
              <a:gd name="T85" fmla="*/ 2545 h 3500"/>
              <a:gd name="T86" fmla="*/ 2657 w 2659"/>
              <a:gd name="T87" fmla="*/ 3442 h 3500"/>
              <a:gd name="T88" fmla="*/ 58 w 2659"/>
              <a:gd name="T89" fmla="*/ 3497 h 3500"/>
              <a:gd name="T90" fmla="*/ 3 w 2659"/>
              <a:gd name="T91" fmla="*/ 2755 h 3500"/>
              <a:gd name="T92" fmla="*/ 171 w 2659"/>
              <a:gd name="T93" fmla="*/ 2418 h 3500"/>
              <a:gd name="T94" fmla="*/ 522 w 2659"/>
              <a:gd name="T95" fmla="*/ 2273 h 3500"/>
              <a:gd name="T96" fmla="*/ 608 w 2659"/>
              <a:gd name="T97" fmla="*/ 2264 h 3500"/>
              <a:gd name="T98" fmla="*/ 786 w 2659"/>
              <a:gd name="T99" fmla="*/ 2194 h 3500"/>
              <a:gd name="T100" fmla="*/ 949 w 2659"/>
              <a:gd name="T101" fmla="*/ 1994 h 3500"/>
              <a:gd name="T102" fmla="*/ 796 w 2659"/>
              <a:gd name="T103" fmla="*/ 1661 h 3500"/>
              <a:gd name="T104" fmla="*/ 609 w 2659"/>
              <a:gd name="T105" fmla="*/ 1165 h 3500"/>
              <a:gd name="T106" fmla="*/ 522 w 2659"/>
              <a:gd name="T107" fmla="*/ 819 h 3500"/>
              <a:gd name="T108" fmla="*/ 622 w 2659"/>
              <a:gd name="T109" fmla="*/ 387 h 3500"/>
              <a:gd name="T110" fmla="*/ 923 w 2659"/>
              <a:gd name="T111" fmla="*/ 112 h 3500"/>
              <a:gd name="T112" fmla="*/ 1332 w 2659"/>
              <a:gd name="T113" fmla="*/ 3 h 3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59" h="3500">
                <a:moveTo>
                  <a:pt x="769" y="2381"/>
                </a:moveTo>
                <a:lnTo>
                  <a:pt x="739" y="2394"/>
                </a:lnTo>
                <a:lnTo>
                  <a:pt x="707" y="2403"/>
                </a:lnTo>
                <a:lnTo>
                  <a:pt x="676" y="2412"/>
                </a:lnTo>
                <a:lnTo>
                  <a:pt x="647" y="2418"/>
                </a:lnTo>
                <a:lnTo>
                  <a:pt x="618" y="2422"/>
                </a:lnTo>
                <a:lnTo>
                  <a:pt x="593" y="2426"/>
                </a:lnTo>
                <a:lnTo>
                  <a:pt x="572" y="2428"/>
                </a:lnTo>
                <a:lnTo>
                  <a:pt x="556" y="2429"/>
                </a:lnTo>
                <a:lnTo>
                  <a:pt x="544" y="2430"/>
                </a:lnTo>
                <a:lnTo>
                  <a:pt x="540" y="2430"/>
                </a:lnTo>
                <a:lnTo>
                  <a:pt x="492" y="2433"/>
                </a:lnTo>
                <a:lnTo>
                  <a:pt x="446" y="2442"/>
                </a:lnTo>
                <a:lnTo>
                  <a:pt x="402" y="2455"/>
                </a:lnTo>
                <a:lnTo>
                  <a:pt x="360" y="2474"/>
                </a:lnTo>
                <a:lnTo>
                  <a:pt x="322" y="2499"/>
                </a:lnTo>
                <a:lnTo>
                  <a:pt x="286" y="2526"/>
                </a:lnTo>
                <a:lnTo>
                  <a:pt x="254" y="2559"/>
                </a:lnTo>
                <a:lnTo>
                  <a:pt x="226" y="2594"/>
                </a:lnTo>
                <a:lnTo>
                  <a:pt x="202" y="2633"/>
                </a:lnTo>
                <a:lnTo>
                  <a:pt x="183" y="2675"/>
                </a:lnTo>
                <a:lnTo>
                  <a:pt x="169" y="2719"/>
                </a:lnTo>
                <a:lnTo>
                  <a:pt x="161" y="2765"/>
                </a:lnTo>
                <a:lnTo>
                  <a:pt x="158" y="2813"/>
                </a:lnTo>
                <a:lnTo>
                  <a:pt x="158" y="3342"/>
                </a:lnTo>
                <a:lnTo>
                  <a:pt x="2502" y="3342"/>
                </a:lnTo>
                <a:lnTo>
                  <a:pt x="2502" y="2813"/>
                </a:lnTo>
                <a:lnTo>
                  <a:pt x="2499" y="2765"/>
                </a:lnTo>
                <a:lnTo>
                  <a:pt x="2491" y="2719"/>
                </a:lnTo>
                <a:lnTo>
                  <a:pt x="2476" y="2675"/>
                </a:lnTo>
                <a:lnTo>
                  <a:pt x="2457" y="2633"/>
                </a:lnTo>
                <a:lnTo>
                  <a:pt x="2433" y="2594"/>
                </a:lnTo>
                <a:lnTo>
                  <a:pt x="2405" y="2559"/>
                </a:lnTo>
                <a:lnTo>
                  <a:pt x="2373" y="2526"/>
                </a:lnTo>
                <a:lnTo>
                  <a:pt x="2338" y="2499"/>
                </a:lnTo>
                <a:lnTo>
                  <a:pt x="2299" y="2474"/>
                </a:lnTo>
                <a:lnTo>
                  <a:pt x="2258" y="2455"/>
                </a:lnTo>
                <a:lnTo>
                  <a:pt x="2213" y="2442"/>
                </a:lnTo>
                <a:lnTo>
                  <a:pt x="2167" y="2433"/>
                </a:lnTo>
                <a:lnTo>
                  <a:pt x="2119" y="2430"/>
                </a:lnTo>
                <a:lnTo>
                  <a:pt x="2115" y="2430"/>
                </a:lnTo>
                <a:lnTo>
                  <a:pt x="2102" y="2430"/>
                </a:lnTo>
                <a:lnTo>
                  <a:pt x="2084" y="2428"/>
                </a:lnTo>
                <a:lnTo>
                  <a:pt x="2060" y="2426"/>
                </a:lnTo>
                <a:lnTo>
                  <a:pt x="2031" y="2421"/>
                </a:lnTo>
                <a:lnTo>
                  <a:pt x="1999" y="2415"/>
                </a:lnTo>
                <a:lnTo>
                  <a:pt x="1965" y="2407"/>
                </a:lnTo>
                <a:lnTo>
                  <a:pt x="1927" y="2396"/>
                </a:lnTo>
                <a:lnTo>
                  <a:pt x="1890" y="2381"/>
                </a:lnTo>
                <a:lnTo>
                  <a:pt x="1469" y="2981"/>
                </a:lnTo>
                <a:lnTo>
                  <a:pt x="1452" y="3003"/>
                </a:lnTo>
                <a:lnTo>
                  <a:pt x="1431" y="3021"/>
                </a:lnTo>
                <a:lnTo>
                  <a:pt x="1409" y="3034"/>
                </a:lnTo>
                <a:lnTo>
                  <a:pt x="1383" y="3045"/>
                </a:lnTo>
                <a:lnTo>
                  <a:pt x="1357" y="3051"/>
                </a:lnTo>
                <a:lnTo>
                  <a:pt x="1329" y="3055"/>
                </a:lnTo>
                <a:lnTo>
                  <a:pt x="1329" y="3055"/>
                </a:lnTo>
                <a:lnTo>
                  <a:pt x="1302" y="3051"/>
                </a:lnTo>
                <a:lnTo>
                  <a:pt x="1275" y="3045"/>
                </a:lnTo>
                <a:lnTo>
                  <a:pt x="1251" y="3034"/>
                </a:lnTo>
                <a:lnTo>
                  <a:pt x="1228" y="3021"/>
                </a:lnTo>
                <a:lnTo>
                  <a:pt x="1208" y="3003"/>
                </a:lnTo>
                <a:lnTo>
                  <a:pt x="1190" y="2981"/>
                </a:lnTo>
                <a:lnTo>
                  <a:pt x="769" y="2381"/>
                </a:lnTo>
                <a:close/>
                <a:moveTo>
                  <a:pt x="1135" y="1929"/>
                </a:moveTo>
                <a:lnTo>
                  <a:pt x="1121" y="1984"/>
                </a:lnTo>
                <a:lnTo>
                  <a:pt x="1103" y="2038"/>
                </a:lnTo>
                <a:lnTo>
                  <a:pt x="1080" y="2089"/>
                </a:lnTo>
                <a:lnTo>
                  <a:pt x="1053" y="2138"/>
                </a:lnTo>
                <a:lnTo>
                  <a:pt x="1021" y="2184"/>
                </a:lnTo>
                <a:lnTo>
                  <a:pt x="986" y="2226"/>
                </a:lnTo>
                <a:lnTo>
                  <a:pt x="947" y="2265"/>
                </a:lnTo>
                <a:lnTo>
                  <a:pt x="906" y="2302"/>
                </a:lnTo>
                <a:lnTo>
                  <a:pt x="1319" y="2890"/>
                </a:lnTo>
                <a:lnTo>
                  <a:pt x="1322" y="2893"/>
                </a:lnTo>
                <a:lnTo>
                  <a:pt x="1325" y="2895"/>
                </a:lnTo>
                <a:lnTo>
                  <a:pt x="1329" y="2897"/>
                </a:lnTo>
                <a:lnTo>
                  <a:pt x="1334" y="2895"/>
                </a:lnTo>
                <a:lnTo>
                  <a:pt x="1338" y="2893"/>
                </a:lnTo>
                <a:lnTo>
                  <a:pt x="1341" y="2890"/>
                </a:lnTo>
                <a:lnTo>
                  <a:pt x="1754" y="2302"/>
                </a:lnTo>
                <a:lnTo>
                  <a:pt x="1712" y="2265"/>
                </a:lnTo>
                <a:lnTo>
                  <a:pt x="1673" y="2226"/>
                </a:lnTo>
                <a:lnTo>
                  <a:pt x="1637" y="2184"/>
                </a:lnTo>
                <a:lnTo>
                  <a:pt x="1607" y="2138"/>
                </a:lnTo>
                <a:lnTo>
                  <a:pt x="1579" y="2089"/>
                </a:lnTo>
                <a:lnTo>
                  <a:pt x="1557" y="2038"/>
                </a:lnTo>
                <a:lnTo>
                  <a:pt x="1538" y="1985"/>
                </a:lnTo>
                <a:lnTo>
                  <a:pt x="1525" y="1929"/>
                </a:lnTo>
                <a:lnTo>
                  <a:pt x="1478" y="1945"/>
                </a:lnTo>
                <a:lnTo>
                  <a:pt x="1429" y="1956"/>
                </a:lnTo>
                <a:lnTo>
                  <a:pt x="1380" y="1962"/>
                </a:lnTo>
                <a:lnTo>
                  <a:pt x="1329" y="1964"/>
                </a:lnTo>
                <a:lnTo>
                  <a:pt x="1280" y="1962"/>
                </a:lnTo>
                <a:lnTo>
                  <a:pt x="1230" y="1955"/>
                </a:lnTo>
                <a:lnTo>
                  <a:pt x="1181" y="1944"/>
                </a:lnTo>
                <a:lnTo>
                  <a:pt x="1135" y="1929"/>
                </a:lnTo>
                <a:close/>
                <a:moveTo>
                  <a:pt x="992" y="806"/>
                </a:moveTo>
                <a:lnTo>
                  <a:pt x="964" y="867"/>
                </a:lnTo>
                <a:lnTo>
                  <a:pt x="931" y="925"/>
                </a:lnTo>
                <a:lnTo>
                  <a:pt x="895" y="980"/>
                </a:lnTo>
                <a:lnTo>
                  <a:pt x="855" y="1032"/>
                </a:lnTo>
                <a:lnTo>
                  <a:pt x="811" y="1082"/>
                </a:lnTo>
                <a:lnTo>
                  <a:pt x="763" y="1127"/>
                </a:lnTo>
                <a:lnTo>
                  <a:pt x="773" y="1196"/>
                </a:lnTo>
                <a:lnTo>
                  <a:pt x="787" y="1263"/>
                </a:lnTo>
                <a:lnTo>
                  <a:pt x="805" y="1328"/>
                </a:lnTo>
                <a:lnTo>
                  <a:pt x="828" y="1390"/>
                </a:lnTo>
                <a:lnTo>
                  <a:pt x="854" y="1450"/>
                </a:lnTo>
                <a:lnTo>
                  <a:pt x="884" y="1506"/>
                </a:lnTo>
                <a:lnTo>
                  <a:pt x="917" y="1558"/>
                </a:lnTo>
                <a:lnTo>
                  <a:pt x="954" y="1608"/>
                </a:lnTo>
                <a:lnTo>
                  <a:pt x="994" y="1652"/>
                </a:lnTo>
                <a:lnTo>
                  <a:pt x="1037" y="1693"/>
                </a:lnTo>
                <a:lnTo>
                  <a:pt x="1082" y="1727"/>
                </a:lnTo>
                <a:lnTo>
                  <a:pt x="1129" y="1755"/>
                </a:lnTo>
                <a:lnTo>
                  <a:pt x="1178" y="1778"/>
                </a:lnTo>
                <a:lnTo>
                  <a:pt x="1228" y="1793"/>
                </a:lnTo>
                <a:lnTo>
                  <a:pt x="1279" y="1803"/>
                </a:lnTo>
                <a:lnTo>
                  <a:pt x="1329" y="1806"/>
                </a:lnTo>
                <a:lnTo>
                  <a:pt x="1382" y="1803"/>
                </a:lnTo>
                <a:lnTo>
                  <a:pt x="1433" y="1793"/>
                </a:lnTo>
                <a:lnTo>
                  <a:pt x="1482" y="1778"/>
                </a:lnTo>
                <a:lnTo>
                  <a:pt x="1529" y="1756"/>
                </a:lnTo>
                <a:lnTo>
                  <a:pt x="1576" y="1729"/>
                </a:lnTo>
                <a:lnTo>
                  <a:pt x="1619" y="1696"/>
                </a:lnTo>
                <a:lnTo>
                  <a:pt x="1661" y="1659"/>
                </a:lnTo>
                <a:lnTo>
                  <a:pt x="1700" y="1616"/>
                </a:lnTo>
                <a:lnTo>
                  <a:pt x="1736" y="1570"/>
                </a:lnTo>
                <a:lnTo>
                  <a:pt x="1769" y="1519"/>
                </a:lnTo>
                <a:lnTo>
                  <a:pt x="1798" y="1465"/>
                </a:lnTo>
                <a:lnTo>
                  <a:pt x="1826" y="1406"/>
                </a:lnTo>
                <a:lnTo>
                  <a:pt x="1849" y="1345"/>
                </a:lnTo>
                <a:lnTo>
                  <a:pt x="1868" y="1281"/>
                </a:lnTo>
                <a:lnTo>
                  <a:pt x="1883" y="1213"/>
                </a:lnTo>
                <a:lnTo>
                  <a:pt x="1895" y="1144"/>
                </a:lnTo>
                <a:lnTo>
                  <a:pt x="1902" y="1073"/>
                </a:lnTo>
                <a:lnTo>
                  <a:pt x="1904" y="999"/>
                </a:lnTo>
                <a:lnTo>
                  <a:pt x="1904" y="998"/>
                </a:lnTo>
                <a:lnTo>
                  <a:pt x="1889" y="972"/>
                </a:lnTo>
                <a:lnTo>
                  <a:pt x="1870" y="947"/>
                </a:lnTo>
                <a:lnTo>
                  <a:pt x="1849" y="927"/>
                </a:lnTo>
                <a:lnTo>
                  <a:pt x="1824" y="910"/>
                </a:lnTo>
                <a:lnTo>
                  <a:pt x="1795" y="897"/>
                </a:lnTo>
                <a:lnTo>
                  <a:pt x="1766" y="890"/>
                </a:lnTo>
                <a:lnTo>
                  <a:pt x="1734" y="887"/>
                </a:lnTo>
                <a:lnTo>
                  <a:pt x="1198" y="887"/>
                </a:lnTo>
                <a:lnTo>
                  <a:pt x="1158" y="885"/>
                </a:lnTo>
                <a:lnTo>
                  <a:pt x="1121" y="877"/>
                </a:lnTo>
                <a:lnTo>
                  <a:pt x="1084" y="865"/>
                </a:lnTo>
                <a:lnTo>
                  <a:pt x="1049" y="848"/>
                </a:lnTo>
                <a:lnTo>
                  <a:pt x="1016" y="827"/>
                </a:lnTo>
                <a:lnTo>
                  <a:pt x="992" y="806"/>
                </a:lnTo>
                <a:close/>
                <a:moveTo>
                  <a:pt x="1396" y="158"/>
                </a:moveTo>
                <a:lnTo>
                  <a:pt x="1344" y="160"/>
                </a:lnTo>
                <a:lnTo>
                  <a:pt x="1293" y="168"/>
                </a:lnTo>
                <a:lnTo>
                  <a:pt x="1243" y="180"/>
                </a:lnTo>
                <a:lnTo>
                  <a:pt x="1193" y="198"/>
                </a:lnTo>
                <a:lnTo>
                  <a:pt x="1145" y="221"/>
                </a:lnTo>
                <a:lnTo>
                  <a:pt x="1129" y="227"/>
                </a:lnTo>
                <a:lnTo>
                  <a:pt x="1112" y="230"/>
                </a:lnTo>
                <a:lnTo>
                  <a:pt x="1066" y="234"/>
                </a:lnTo>
                <a:lnTo>
                  <a:pt x="1021" y="244"/>
                </a:lnTo>
                <a:lnTo>
                  <a:pt x="978" y="260"/>
                </a:lnTo>
                <a:lnTo>
                  <a:pt x="936" y="281"/>
                </a:lnTo>
                <a:lnTo>
                  <a:pt x="896" y="305"/>
                </a:lnTo>
                <a:lnTo>
                  <a:pt x="860" y="335"/>
                </a:lnTo>
                <a:lnTo>
                  <a:pt x="828" y="368"/>
                </a:lnTo>
                <a:lnTo>
                  <a:pt x="797" y="405"/>
                </a:lnTo>
                <a:lnTo>
                  <a:pt x="769" y="445"/>
                </a:lnTo>
                <a:lnTo>
                  <a:pt x="746" y="489"/>
                </a:lnTo>
                <a:lnTo>
                  <a:pt x="725" y="536"/>
                </a:lnTo>
                <a:lnTo>
                  <a:pt x="708" y="584"/>
                </a:lnTo>
                <a:lnTo>
                  <a:pt x="695" y="635"/>
                </a:lnTo>
                <a:lnTo>
                  <a:pt x="686" y="688"/>
                </a:lnTo>
                <a:lnTo>
                  <a:pt x="681" y="742"/>
                </a:lnTo>
                <a:lnTo>
                  <a:pt x="679" y="798"/>
                </a:lnTo>
                <a:lnTo>
                  <a:pt x="682" y="854"/>
                </a:lnTo>
                <a:lnTo>
                  <a:pt x="689" y="911"/>
                </a:lnTo>
                <a:lnTo>
                  <a:pt x="701" y="968"/>
                </a:lnTo>
                <a:lnTo>
                  <a:pt x="742" y="923"/>
                </a:lnTo>
                <a:lnTo>
                  <a:pt x="778" y="873"/>
                </a:lnTo>
                <a:lnTo>
                  <a:pt x="810" y="821"/>
                </a:lnTo>
                <a:lnTo>
                  <a:pt x="838" y="766"/>
                </a:lnTo>
                <a:lnTo>
                  <a:pt x="860" y="708"/>
                </a:lnTo>
                <a:lnTo>
                  <a:pt x="878" y="649"/>
                </a:lnTo>
                <a:lnTo>
                  <a:pt x="886" y="630"/>
                </a:lnTo>
                <a:lnTo>
                  <a:pt x="896" y="613"/>
                </a:lnTo>
                <a:lnTo>
                  <a:pt x="911" y="599"/>
                </a:lnTo>
                <a:lnTo>
                  <a:pt x="927" y="589"/>
                </a:lnTo>
                <a:lnTo>
                  <a:pt x="946" y="581"/>
                </a:lnTo>
                <a:lnTo>
                  <a:pt x="966" y="577"/>
                </a:lnTo>
                <a:lnTo>
                  <a:pt x="986" y="578"/>
                </a:lnTo>
                <a:lnTo>
                  <a:pt x="1007" y="583"/>
                </a:lnTo>
                <a:lnTo>
                  <a:pt x="1024" y="592"/>
                </a:lnTo>
                <a:lnTo>
                  <a:pt x="1039" y="605"/>
                </a:lnTo>
                <a:lnTo>
                  <a:pt x="1052" y="619"/>
                </a:lnTo>
                <a:lnTo>
                  <a:pt x="1062" y="637"/>
                </a:lnTo>
                <a:lnTo>
                  <a:pt x="1074" y="662"/>
                </a:lnTo>
                <a:lnTo>
                  <a:pt x="1090" y="683"/>
                </a:lnTo>
                <a:lnTo>
                  <a:pt x="1110" y="700"/>
                </a:lnTo>
                <a:lnTo>
                  <a:pt x="1130" y="713"/>
                </a:lnTo>
                <a:lnTo>
                  <a:pt x="1152" y="722"/>
                </a:lnTo>
                <a:lnTo>
                  <a:pt x="1174" y="728"/>
                </a:lnTo>
                <a:lnTo>
                  <a:pt x="1198" y="730"/>
                </a:lnTo>
                <a:lnTo>
                  <a:pt x="1734" y="730"/>
                </a:lnTo>
                <a:lnTo>
                  <a:pt x="1780" y="733"/>
                </a:lnTo>
                <a:lnTo>
                  <a:pt x="1826" y="742"/>
                </a:lnTo>
                <a:lnTo>
                  <a:pt x="1868" y="757"/>
                </a:lnTo>
                <a:lnTo>
                  <a:pt x="1908" y="777"/>
                </a:lnTo>
                <a:lnTo>
                  <a:pt x="1945" y="803"/>
                </a:lnTo>
                <a:lnTo>
                  <a:pt x="1978" y="833"/>
                </a:lnTo>
                <a:lnTo>
                  <a:pt x="1979" y="801"/>
                </a:lnTo>
                <a:lnTo>
                  <a:pt x="1976" y="735"/>
                </a:lnTo>
                <a:lnTo>
                  <a:pt x="1968" y="671"/>
                </a:lnTo>
                <a:lnTo>
                  <a:pt x="1953" y="610"/>
                </a:lnTo>
                <a:lnTo>
                  <a:pt x="1934" y="550"/>
                </a:lnTo>
                <a:lnTo>
                  <a:pt x="1908" y="494"/>
                </a:lnTo>
                <a:lnTo>
                  <a:pt x="1880" y="441"/>
                </a:lnTo>
                <a:lnTo>
                  <a:pt x="1846" y="391"/>
                </a:lnTo>
                <a:lnTo>
                  <a:pt x="1808" y="346"/>
                </a:lnTo>
                <a:lnTo>
                  <a:pt x="1767" y="304"/>
                </a:lnTo>
                <a:lnTo>
                  <a:pt x="1722" y="267"/>
                </a:lnTo>
                <a:lnTo>
                  <a:pt x="1673" y="235"/>
                </a:lnTo>
                <a:lnTo>
                  <a:pt x="1623" y="208"/>
                </a:lnTo>
                <a:lnTo>
                  <a:pt x="1569" y="187"/>
                </a:lnTo>
                <a:lnTo>
                  <a:pt x="1514" y="171"/>
                </a:lnTo>
                <a:lnTo>
                  <a:pt x="1455" y="161"/>
                </a:lnTo>
                <a:lnTo>
                  <a:pt x="1396" y="158"/>
                </a:lnTo>
                <a:close/>
                <a:moveTo>
                  <a:pt x="1396" y="0"/>
                </a:moveTo>
                <a:lnTo>
                  <a:pt x="1463" y="3"/>
                </a:lnTo>
                <a:lnTo>
                  <a:pt x="1528" y="13"/>
                </a:lnTo>
                <a:lnTo>
                  <a:pt x="1593" y="29"/>
                </a:lnTo>
                <a:lnTo>
                  <a:pt x="1654" y="50"/>
                </a:lnTo>
                <a:lnTo>
                  <a:pt x="1713" y="77"/>
                </a:lnTo>
                <a:lnTo>
                  <a:pt x="1770" y="109"/>
                </a:lnTo>
                <a:lnTo>
                  <a:pt x="1823" y="146"/>
                </a:lnTo>
                <a:lnTo>
                  <a:pt x="1872" y="189"/>
                </a:lnTo>
                <a:lnTo>
                  <a:pt x="1919" y="234"/>
                </a:lnTo>
                <a:lnTo>
                  <a:pt x="1962" y="285"/>
                </a:lnTo>
                <a:lnTo>
                  <a:pt x="2000" y="339"/>
                </a:lnTo>
                <a:lnTo>
                  <a:pt x="2035" y="397"/>
                </a:lnTo>
                <a:lnTo>
                  <a:pt x="2065" y="458"/>
                </a:lnTo>
                <a:lnTo>
                  <a:pt x="2090" y="522"/>
                </a:lnTo>
                <a:lnTo>
                  <a:pt x="2111" y="589"/>
                </a:lnTo>
                <a:lnTo>
                  <a:pt x="2124" y="657"/>
                </a:lnTo>
                <a:lnTo>
                  <a:pt x="2134" y="728"/>
                </a:lnTo>
                <a:lnTo>
                  <a:pt x="2137" y="801"/>
                </a:lnTo>
                <a:lnTo>
                  <a:pt x="2134" y="870"/>
                </a:lnTo>
                <a:lnTo>
                  <a:pt x="2126" y="937"/>
                </a:lnTo>
                <a:lnTo>
                  <a:pt x="2113" y="1003"/>
                </a:lnTo>
                <a:lnTo>
                  <a:pt x="2095" y="1068"/>
                </a:lnTo>
                <a:lnTo>
                  <a:pt x="2071" y="1131"/>
                </a:lnTo>
                <a:lnTo>
                  <a:pt x="2063" y="1147"/>
                </a:lnTo>
                <a:lnTo>
                  <a:pt x="2051" y="1158"/>
                </a:lnTo>
                <a:lnTo>
                  <a:pt x="2041" y="1230"/>
                </a:lnTo>
                <a:lnTo>
                  <a:pt x="2025" y="1300"/>
                </a:lnTo>
                <a:lnTo>
                  <a:pt x="2006" y="1368"/>
                </a:lnTo>
                <a:lnTo>
                  <a:pt x="1984" y="1435"/>
                </a:lnTo>
                <a:lnTo>
                  <a:pt x="1957" y="1499"/>
                </a:lnTo>
                <a:lnTo>
                  <a:pt x="1926" y="1559"/>
                </a:lnTo>
                <a:lnTo>
                  <a:pt x="1893" y="1617"/>
                </a:lnTo>
                <a:lnTo>
                  <a:pt x="1854" y="1673"/>
                </a:lnTo>
                <a:lnTo>
                  <a:pt x="1813" y="1726"/>
                </a:lnTo>
                <a:lnTo>
                  <a:pt x="1769" y="1772"/>
                </a:lnTo>
                <a:lnTo>
                  <a:pt x="1722" y="1815"/>
                </a:lnTo>
                <a:lnTo>
                  <a:pt x="1673" y="1853"/>
                </a:lnTo>
                <a:lnTo>
                  <a:pt x="1682" y="1904"/>
                </a:lnTo>
                <a:lnTo>
                  <a:pt x="1695" y="1952"/>
                </a:lnTo>
                <a:lnTo>
                  <a:pt x="1710" y="1995"/>
                </a:lnTo>
                <a:lnTo>
                  <a:pt x="1728" y="2033"/>
                </a:lnTo>
                <a:lnTo>
                  <a:pt x="1749" y="2069"/>
                </a:lnTo>
                <a:lnTo>
                  <a:pt x="1771" y="2100"/>
                </a:lnTo>
                <a:lnTo>
                  <a:pt x="1794" y="2129"/>
                </a:lnTo>
                <a:lnTo>
                  <a:pt x="1819" y="2153"/>
                </a:lnTo>
                <a:lnTo>
                  <a:pt x="1846" y="2175"/>
                </a:lnTo>
                <a:lnTo>
                  <a:pt x="1872" y="2194"/>
                </a:lnTo>
                <a:lnTo>
                  <a:pt x="1900" y="2210"/>
                </a:lnTo>
                <a:lnTo>
                  <a:pt x="1926" y="2224"/>
                </a:lnTo>
                <a:lnTo>
                  <a:pt x="1954" y="2236"/>
                </a:lnTo>
                <a:lnTo>
                  <a:pt x="1980" y="2245"/>
                </a:lnTo>
                <a:lnTo>
                  <a:pt x="2005" y="2254"/>
                </a:lnTo>
                <a:lnTo>
                  <a:pt x="2029" y="2259"/>
                </a:lnTo>
                <a:lnTo>
                  <a:pt x="2051" y="2264"/>
                </a:lnTo>
                <a:lnTo>
                  <a:pt x="2072" y="2268"/>
                </a:lnTo>
                <a:lnTo>
                  <a:pt x="2090" y="2270"/>
                </a:lnTo>
                <a:lnTo>
                  <a:pt x="2106" y="2272"/>
                </a:lnTo>
                <a:lnTo>
                  <a:pt x="2119" y="2272"/>
                </a:lnTo>
                <a:lnTo>
                  <a:pt x="2130" y="2273"/>
                </a:lnTo>
                <a:lnTo>
                  <a:pt x="2135" y="2273"/>
                </a:lnTo>
                <a:lnTo>
                  <a:pt x="2138" y="2273"/>
                </a:lnTo>
                <a:lnTo>
                  <a:pt x="2195" y="2278"/>
                </a:lnTo>
                <a:lnTo>
                  <a:pt x="2250" y="2289"/>
                </a:lnTo>
                <a:lnTo>
                  <a:pt x="2303" y="2305"/>
                </a:lnTo>
                <a:lnTo>
                  <a:pt x="2354" y="2326"/>
                </a:lnTo>
                <a:lnTo>
                  <a:pt x="2402" y="2352"/>
                </a:lnTo>
                <a:lnTo>
                  <a:pt x="2446" y="2383"/>
                </a:lnTo>
                <a:lnTo>
                  <a:pt x="2487" y="2418"/>
                </a:lnTo>
                <a:lnTo>
                  <a:pt x="2526" y="2457"/>
                </a:lnTo>
                <a:lnTo>
                  <a:pt x="2558" y="2500"/>
                </a:lnTo>
                <a:lnTo>
                  <a:pt x="2588" y="2545"/>
                </a:lnTo>
                <a:lnTo>
                  <a:pt x="2613" y="2594"/>
                </a:lnTo>
                <a:lnTo>
                  <a:pt x="2632" y="2646"/>
                </a:lnTo>
                <a:lnTo>
                  <a:pt x="2647" y="2699"/>
                </a:lnTo>
                <a:lnTo>
                  <a:pt x="2656" y="2755"/>
                </a:lnTo>
                <a:lnTo>
                  <a:pt x="2659" y="2813"/>
                </a:lnTo>
                <a:lnTo>
                  <a:pt x="2659" y="3422"/>
                </a:lnTo>
                <a:lnTo>
                  <a:pt x="2657" y="3442"/>
                </a:lnTo>
                <a:lnTo>
                  <a:pt x="2648" y="3461"/>
                </a:lnTo>
                <a:lnTo>
                  <a:pt x="2636" y="3477"/>
                </a:lnTo>
                <a:lnTo>
                  <a:pt x="2620" y="3489"/>
                </a:lnTo>
                <a:lnTo>
                  <a:pt x="2602" y="3497"/>
                </a:lnTo>
                <a:lnTo>
                  <a:pt x="2581" y="3500"/>
                </a:lnTo>
                <a:lnTo>
                  <a:pt x="78" y="3500"/>
                </a:lnTo>
                <a:lnTo>
                  <a:pt x="58" y="3497"/>
                </a:lnTo>
                <a:lnTo>
                  <a:pt x="39" y="3489"/>
                </a:lnTo>
                <a:lnTo>
                  <a:pt x="23" y="3477"/>
                </a:lnTo>
                <a:lnTo>
                  <a:pt x="11" y="3461"/>
                </a:lnTo>
                <a:lnTo>
                  <a:pt x="3" y="3442"/>
                </a:lnTo>
                <a:lnTo>
                  <a:pt x="0" y="3422"/>
                </a:lnTo>
                <a:lnTo>
                  <a:pt x="0" y="2813"/>
                </a:lnTo>
                <a:lnTo>
                  <a:pt x="3" y="2755"/>
                </a:lnTo>
                <a:lnTo>
                  <a:pt x="12" y="2699"/>
                </a:lnTo>
                <a:lnTo>
                  <a:pt x="26" y="2646"/>
                </a:lnTo>
                <a:lnTo>
                  <a:pt x="47" y="2594"/>
                </a:lnTo>
                <a:lnTo>
                  <a:pt x="71" y="2545"/>
                </a:lnTo>
                <a:lnTo>
                  <a:pt x="100" y="2500"/>
                </a:lnTo>
                <a:lnTo>
                  <a:pt x="134" y="2457"/>
                </a:lnTo>
                <a:lnTo>
                  <a:pt x="171" y="2418"/>
                </a:lnTo>
                <a:lnTo>
                  <a:pt x="213" y="2383"/>
                </a:lnTo>
                <a:lnTo>
                  <a:pt x="258" y="2352"/>
                </a:lnTo>
                <a:lnTo>
                  <a:pt x="306" y="2326"/>
                </a:lnTo>
                <a:lnTo>
                  <a:pt x="357" y="2305"/>
                </a:lnTo>
                <a:lnTo>
                  <a:pt x="410" y="2289"/>
                </a:lnTo>
                <a:lnTo>
                  <a:pt x="465" y="2278"/>
                </a:lnTo>
                <a:lnTo>
                  <a:pt x="522" y="2273"/>
                </a:lnTo>
                <a:lnTo>
                  <a:pt x="524" y="2273"/>
                </a:lnTo>
                <a:lnTo>
                  <a:pt x="530" y="2273"/>
                </a:lnTo>
                <a:lnTo>
                  <a:pt x="540" y="2272"/>
                </a:lnTo>
                <a:lnTo>
                  <a:pt x="552" y="2272"/>
                </a:lnTo>
                <a:lnTo>
                  <a:pt x="568" y="2270"/>
                </a:lnTo>
                <a:lnTo>
                  <a:pt x="586" y="2268"/>
                </a:lnTo>
                <a:lnTo>
                  <a:pt x="608" y="2264"/>
                </a:lnTo>
                <a:lnTo>
                  <a:pt x="630" y="2259"/>
                </a:lnTo>
                <a:lnTo>
                  <a:pt x="654" y="2254"/>
                </a:lnTo>
                <a:lnTo>
                  <a:pt x="679" y="2245"/>
                </a:lnTo>
                <a:lnTo>
                  <a:pt x="706" y="2236"/>
                </a:lnTo>
                <a:lnTo>
                  <a:pt x="732" y="2224"/>
                </a:lnTo>
                <a:lnTo>
                  <a:pt x="760" y="2210"/>
                </a:lnTo>
                <a:lnTo>
                  <a:pt x="786" y="2194"/>
                </a:lnTo>
                <a:lnTo>
                  <a:pt x="814" y="2175"/>
                </a:lnTo>
                <a:lnTo>
                  <a:pt x="839" y="2153"/>
                </a:lnTo>
                <a:lnTo>
                  <a:pt x="865" y="2129"/>
                </a:lnTo>
                <a:lnTo>
                  <a:pt x="889" y="2100"/>
                </a:lnTo>
                <a:lnTo>
                  <a:pt x="911" y="2068"/>
                </a:lnTo>
                <a:lnTo>
                  <a:pt x="931" y="2033"/>
                </a:lnTo>
                <a:lnTo>
                  <a:pt x="949" y="1994"/>
                </a:lnTo>
                <a:lnTo>
                  <a:pt x="964" y="1952"/>
                </a:lnTo>
                <a:lnTo>
                  <a:pt x="977" y="1904"/>
                </a:lnTo>
                <a:lnTo>
                  <a:pt x="986" y="1852"/>
                </a:lnTo>
                <a:lnTo>
                  <a:pt x="935" y="1812"/>
                </a:lnTo>
                <a:lnTo>
                  <a:pt x="885" y="1767"/>
                </a:lnTo>
                <a:lnTo>
                  <a:pt x="839" y="1716"/>
                </a:lnTo>
                <a:lnTo>
                  <a:pt x="796" y="1661"/>
                </a:lnTo>
                <a:lnTo>
                  <a:pt x="757" y="1602"/>
                </a:lnTo>
                <a:lnTo>
                  <a:pt x="722" y="1538"/>
                </a:lnTo>
                <a:lnTo>
                  <a:pt x="690" y="1470"/>
                </a:lnTo>
                <a:lnTo>
                  <a:pt x="663" y="1398"/>
                </a:lnTo>
                <a:lnTo>
                  <a:pt x="640" y="1324"/>
                </a:lnTo>
                <a:lnTo>
                  <a:pt x="622" y="1245"/>
                </a:lnTo>
                <a:lnTo>
                  <a:pt x="609" y="1165"/>
                </a:lnTo>
                <a:lnTo>
                  <a:pt x="598" y="1152"/>
                </a:lnTo>
                <a:lnTo>
                  <a:pt x="591" y="1137"/>
                </a:lnTo>
                <a:lnTo>
                  <a:pt x="568" y="1078"/>
                </a:lnTo>
                <a:lnTo>
                  <a:pt x="550" y="1016"/>
                </a:lnTo>
                <a:lnTo>
                  <a:pt x="537" y="950"/>
                </a:lnTo>
                <a:lnTo>
                  <a:pt x="527" y="885"/>
                </a:lnTo>
                <a:lnTo>
                  <a:pt x="522" y="819"/>
                </a:lnTo>
                <a:lnTo>
                  <a:pt x="523" y="754"/>
                </a:lnTo>
                <a:lnTo>
                  <a:pt x="527" y="689"/>
                </a:lnTo>
                <a:lnTo>
                  <a:pt x="537" y="626"/>
                </a:lnTo>
                <a:lnTo>
                  <a:pt x="551" y="563"/>
                </a:lnTo>
                <a:lnTo>
                  <a:pt x="570" y="503"/>
                </a:lnTo>
                <a:lnTo>
                  <a:pt x="594" y="444"/>
                </a:lnTo>
                <a:lnTo>
                  <a:pt x="622" y="387"/>
                </a:lnTo>
                <a:lnTo>
                  <a:pt x="655" y="334"/>
                </a:lnTo>
                <a:lnTo>
                  <a:pt x="692" y="285"/>
                </a:lnTo>
                <a:lnTo>
                  <a:pt x="731" y="241"/>
                </a:lnTo>
                <a:lnTo>
                  <a:pt x="775" y="200"/>
                </a:lnTo>
                <a:lnTo>
                  <a:pt x="821" y="167"/>
                </a:lnTo>
                <a:lnTo>
                  <a:pt x="871" y="137"/>
                </a:lnTo>
                <a:lnTo>
                  <a:pt x="923" y="112"/>
                </a:lnTo>
                <a:lnTo>
                  <a:pt x="978" y="93"/>
                </a:lnTo>
                <a:lnTo>
                  <a:pt x="1032" y="81"/>
                </a:lnTo>
                <a:lnTo>
                  <a:pt x="1087" y="73"/>
                </a:lnTo>
                <a:lnTo>
                  <a:pt x="1146" y="47"/>
                </a:lnTo>
                <a:lnTo>
                  <a:pt x="1208" y="27"/>
                </a:lnTo>
                <a:lnTo>
                  <a:pt x="1269" y="12"/>
                </a:lnTo>
                <a:lnTo>
                  <a:pt x="1332" y="3"/>
                </a:lnTo>
                <a:lnTo>
                  <a:pt x="1396" y="0"/>
                </a:lnTo>
                <a:close/>
              </a:path>
            </a:pathLst>
          </a:custGeom>
          <a:solidFill>
            <a:schemeClr val="bg1">
              <a:lumMod val="50000"/>
            </a:schemeClr>
          </a:solidFill>
          <a:ln w="0">
            <a:noFill/>
            <a:prstDash val="solid"/>
            <a:round/>
          </a:ln>
        </p:spPr>
        <p:txBody>
          <a:bodyPr vert="horz" wrap="square" lIns="91440" tIns="45720" rIns="91440" bIns="45720" numCol="1" anchor="t" anchorCtr="0" compatLnSpc="1"/>
          <a:lstStyle/>
          <a:p>
            <a:endParaRPr lang="en-US">
              <a:cs typeface="+mn-ea"/>
              <a:sym typeface="+mn-lt"/>
            </a:endParaRPr>
          </a:p>
        </p:txBody>
      </p:sp>
      <p:sp>
        <p:nvSpPr>
          <p:cNvPr id="22" name="Inhaltsplatzhalter 4"/>
          <p:cNvSpPr txBox="1"/>
          <p:nvPr/>
        </p:nvSpPr>
        <p:spPr>
          <a:xfrm>
            <a:off x="788670" y="4352925"/>
            <a:ext cx="2625725" cy="645795"/>
          </a:xfrm>
          <a:prstGeom prst="rect">
            <a:avLst/>
          </a:prstGeom>
        </p:spPr>
        <p:txBody>
          <a:bodyPr wrap="square" lIns="0" tIns="0" rIns="0" bIns="0" anchor="ctr" anchorCtr="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sz="1400" dirty="0">
                <a:solidFill>
                  <a:schemeClr val="tx1">
                    <a:lumMod val="85000"/>
                    <a:lumOff val="15000"/>
                  </a:schemeClr>
                </a:solidFill>
                <a:latin typeface="+mn-lt"/>
                <a:cs typeface="+mn-ea"/>
                <a:sym typeface="+mn-lt"/>
              </a:rPr>
              <a:t>（1）轴线网：轴线编号、轴线尺寸及总尺寸等，并应与对应的建施平面一致。</a:t>
            </a:r>
          </a:p>
        </p:txBody>
      </p:sp>
      <p:sp>
        <p:nvSpPr>
          <p:cNvPr id="23" name="Inhaltsplatzhalter 4"/>
          <p:cNvSpPr txBox="1"/>
          <p:nvPr/>
        </p:nvSpPr>
        <p:spPr>
          <a:xfrm>
            <a:off x="614045" y="3812858"/>
            <a:ext cx="3453130" cy="215265"/>
          </a:xfrm>
          <a:prstGeom prst="rect">
            <a:avLst/>
          </a:prstGeom>
        </p:spPr>
        <p:txBody>
          <a:bodyPr wrap="square" lIns="0" tIns="0" rIns="0" bIns="0" anchor="ctr" anchorCtr="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sz="1400" dirty="0">
                <a:solidFill>
                  <a:schemeClr val="tx1">
                    <a:lumMod val="85000"/>
                    <a:lumOff val="15000"/>
                  </a:schemeClr>
                </a:solidFill>
                <a:latin typeface="+mn-lt"/>
                <a:cs typeface="+mn-ea"/>
                <a:sym typeface="+mn-lt"/>
              </a:rPr>
              <a:t>（2）梁的平面布置。</a:t>
            </a:r>
          </a:p>
        </p:txBody>
      </p:sp>
      <p:sp>
        <p:nvSpPr>
          <p:cNvPr id="24" name="Inhaltsplatzhalter 4"/>
          <p:cNvSpPr txBox="1"/>
          <p:nvPr/>
        </p:nvSpPr>
        <p:spPr>
          <a:xfrm>
            <a:off x="613410" y="2564765"/>
            <a:ext cx="3303905" cy="645795"/>
          </a:xfrm>
          <a:prstGeom prst="rect">
            <a:avLst/>
          </a:prstGeom>
        </p:spPr>
        <p:txBody>
          <a:bodyPr wrap="square" lIns="0" tIns="0" rIns="0" bIns="0" anchor="ctr" anchorCtr="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sz="1400" dirty="0">
                <a:solidFill>
                  <a:schemeClr val="tx1">
                    <a:lumMod val="85000"/>
                    <a:lumOff val="15000"/>
                  </a:schemeClr>
                </a:solidFill>
                <a:latin typeface="+mn-lt"/>
                <a:cs typeface="+mn-ea"/>
                <a:sym typeface="+mn-lt"/>
              </a:rPr>
              <a:t>（3）梁的编号、横截面尺寸、梁上部通长钢筋、箍筋、主梁附加横向钢筋、梁面相对标高等。</a:t>
            </a:r>
          </a:p>
        </p:txBody>
      </p:sp>
      <p:sp>
        <p:nvSpPr>
          <p:cNvPr id="25" name="Inhaltsplatzhalter 4"/>
          <p:cNvSpPr txBox="1"/>
          <p:nvPr/>
        </p:nvSpPr>
        <p:spPr>
          <a:xfrm>
            <a:off x="7007860" y="4732338"/>
            <a:ext cx="2774950" cy="215265"/>
          </a:xfrm>
          <a:prstGeom prst="rect">
            <a:avLst/>
          </a:prstGeom>
        </p:spPr>
        <p:txBody>
          <a:bodyPr wrap="square" lIns="0" tIns="0" rIns="0" bIns="0" anchor="ctr" anchorCtr="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sz="1400" dirty="0">
                <a:solidFill>
                  <a:schemeClr val="tx1">
                    <a:lumMod val="85000"/>
                    <a:lumOff val="15000"/>
                  </a:schemeClr>
                </a:solidFill>
                <a:latin typeface="+mn-lt"/>
                <a:cs typeface="+mn-ea"/>
                <a:sym typeface="+mn-lt"/>
              </a:rPr>
              <a:t>（7）按规定注明结构层的标高。</a:t>
            </a:r>
          </a:p>
        </p:txBody>
      </p:sp>
      <p:sp>
        <p:nvSpPr>
          <p:cNvPr id="26" name="Inhaltsplatzhalter 4"/>
          <p:cNvSpPr txBox="1"/>
          <p:nvPr/>
        </p:nvSpPr>
        <p:spPr>
          <a:xfrm>
            <a:off x="7789545" y="3716338"/>
            <a:ext cx="3798570" cy="861695"/>
          </a:xfrm>
          <a:prstGeom prst="rect">
            <a:avLst/>
          </a:prstGeom>
        </p:spPr>
        <p:txBody>
          <a:bodyPr wrap="square" lIns="0" tIns="0" rIns="0" bIns="0" anchor="ctr" anchorCtr="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sz="1400" dirty="0">
                <a:solidFill>
                  <a:schemeClr val="tx1">
                    <a:lumMod val="85000"/>
                    <a:lumOff val="15000"/>
                  </a:schemeClr>
                </a:solidFill>
                <a:latin typeface="+mn-lt"/>
                <a:cs typeface="+mn-ea"/>
                <a:sym typeface="+mn-lt"/>
              </a:rPr>
              <a:t>（6）构件及节点详图和必要的文字说明。通用的节点、构件详图及施工要求一般在结构总说明中予以表达。详图与平面图不在同一张图纸上时应注明或改用索引符号索引出断面详图。</a:t>
            </a:r>
          </a:p>
        </p:txBody>
      </p:sp>
      <p:sp>
        <p:nvSpPr>
          <p:cNvPr id="27" name="Inhaltsplatzhalter 4"/>
          <p:cNvSpPr txBox="1"/>
          <p:nvPr/>
        </p:nvSpPr>
        <p:spPr>
          <a:xfrm>
            <a:off x="7105015" y="3123565"/>
            <a:ext cx="2818130" cy="215265"/>
          </a:xfrm>
          <a:prstGeom prst="rect">
            <a:avLst/>
          </a:prstGeom>
        </p:spPr>
        <p:txBody>
          <a:bodyPr wrap="square" lIns="0" tIns="0" rIns="0" bIns="0" anchor="ctr" anchorCtr="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sz="1400" dirty="0">
                <a:solidFill>
                  <a:schemeClr val="tx1">
                    <a:lumMod val="85000"/>
                    <a:lumOff val="15000"/>
                  </a:schemeClr>
                </a:solidFill>
                <a:latin typeface="+mn-lt"/>
                <a:cs typeface="+mn-ea"/>
                <a:sym typeface="+mn-lt"/>
              </a:rPr>
              <a:t>（5）断面剖切符号或索引符号。</a:t>
            </a:r>
          </a:p>
        </p:txBody>
      </p:sp>
      <p:sp>
        <p:nvSpPr>
          <p:cNvPr id="28" name="Inhaltsplatzhalter 4"/>
          <p:cNvSpPr txBox="1"/>
          <p:nvPr/>
        </p:nvSpPr>
        <p:spPr>
          <a:xfrm>
            <a:off x="6088380" y="2009140"/>
            <a:ext cx="2658745" cy="215265"/>
          </a:xfrm>
          <a:prstGeom prst="rect">
            <a:avLst/>
          </a:prstGeom>
        </p:spPr>
        <p:txBody>
          <a:bodyPr wrap="square" lIns="0" tIns="0" rIns="0" bIns="0" anchor="ctr" anchorCtr="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sz="1400" dirty="0">
                <a:solidFill>
                  <a:schemeClr val="tx1">
                    <a:lumMod val="85000"/>
                    <a:lumOff val="15000"/>
                  </a:schemeClr>
                </a:solidFill>
                <a:latin typeface="+mn-lt"/>
                <a:cs typeface="+mn-ea"/>
                <a:sym typeface="+mn-lt"/>
              </a:rPr>
              <a:t>（4）楼、电梯间位置。</a:t>
            </a:r>
          </a:p>
        </p:txBody>
      </p:sp>
      <p:grpSp>
        <p:nvGrpSpPr>
          <p:cNvPr id="29" name="Group 5"/>
          <p:cNvGrpSpPr/>
          <p:nvPr/>
        </p:nvGrpSpPr>
        <p:grpSpPr>
          <a:xfrm>
            <a:off x="4162850" y="3633929"/>
            <a:ext cx="572092" cy="573477"/>
            <a:chOff x="4660690" y="3605354"/>
            <a:chExt cx="572092" cy="573477"/>
          </a:xfrm>
        </p:grpSpPr>
        <p:sp>
          <p:nvSpPr>
            <p:cNvPr id="30" name="Oval 64"/>
            <p:cNvSpPr>
              <a:spLocks noChangeArrowheads="1"/>
            </p:cNvSpPr>
            <p:nvPr/>
          </p:nvSpPr>
          <p:spPr bwMode="auto">
            <a:xfrm>
              <a:off x="4660690" y="3605354"/>
              <a:ext cx="572092" cy="573477"/>
            </a:xfrm>
            <a:prstGeom prst="ellipse">
              <a:avLst/>
            </a:prstGeom>
            <a:solidFill>
              <a:schemeClr val="accent2"/>
            </a:solidFill>
            <a:ln>
              <a:noFill/>
            </a:ln>
          </p:spPr>
          <p:txBody>
            <a:bodyPr vert="horz" wrap="square" lIns="91440" tIns="45720" rIns="91440" bIns="45720" numCol="1" anchor="t" anchorCtr="0" compatLnSpc="1"/>
            <a:lstStyle/>
            <a:p>
              <a:endParaRPr lang="en-US" sz="2000">
                <a:cs typeface="+mn-ea"/>
                <a:sym typeface="+mn-lt"/>
              </a:endParaRPr>
            </a:p>
          </p:txBody>
        </p:sp>
        <p:grpSp>
          <p:nvGrpSpPr>
            <p:cNvPr id="31" name="Group 64"/>
            <p:cNvGrpSpPr/>
            <p:nvPr/>
          </p:nvGrpSpPr>
          <p:grpSpPr>
            <a:xfrm>
              <a:off x="4788422" y="3733777"/>
              <a:ext cx="316629" cy="316630"/>
              <a:chOff x="10996613" y="1925638"/>
              <a:chExt cx="534987" cy="534988"/>
            </a:xfrm>
            <a:solidFill>
              <a:schemeClr val="bg1"/>
            </a:solidFill>
          </p:grpSpPr>
          <p:sp>
            <p:nvSpPr>
              <p:cNvPr id="32" name="Freeform 6"/>
              <p:cNvSpPr>
                <a:spLocks noEditPoints="1"/>
              </p:cNvSpPr>
              <p:nvPr/>
            </p:nvSpPr>
            <p:spPr bwMode="auto">
              <a:xfrm>
                <a:off x="10996613" y="1925638"/>
                <a:ext cx="534987" cy="534988"/>
              </a:xfrm>
              <a:custGeom>
                <a:avLst/>
                <a:gdLst>
                  <a:gd name="T0" fmla="*/ 1446 w 3370"/>
                  <a:gd name="T1" fmla="*/ 543 h 3371"/>
                  <a:gd name="T2" fmla="*/ 1099 w 3370"/>
                  <a:gd name="T3" fmla="*/ 703 h 3371"/>
                  <a:gd name="T4" fmla="*/ 750 w 3370"/>
                  <a:gd name="T5" fmla="*/ 523 h 3371"/>
                  <a:gd name="T6" fmla="*/ 518 w 3370"/>
                  <a:gd name="T7" fmla="*/ 737 h 3371"/>
                  <a:gd name="T8" fmla="*/ 710 w 3370"/>
                  <a:gd name="T9" fmla="*/ 1069 h 3371"/>
                  <a:gd name="T10" fmla="*/ 568 w 3370"/>
                  <a:gd name="T11" fmla="*/ 1428 h 3371"/>
                  <a:gd name="T12" fmla="*/ 192 w 3370"/>
                  <a:gd name="T13" fmla="*/ 1536 h 3371"/>
                  <a:gd name="T14" fmla="*/ 524 w 3370"/>
                  <a:gd name="T15" fmla="*/ 1916 h 3371"/>
                  <a:gd name="T16" fmla="*/ 665 w 3370"/>
                  <a:gd name="T17" fmla="*/ 2204 h 3371"/>
                  <a:gd name="T18" fmla="*/ 526 w 3370"/>
                  <a:gd name="T19" fmla="*/ 2621 h 3371"/>
                  <a:gd name="T20" fmla="*/ 749 w 3370"/>
                  <a:gd name="T21" fmla="*/ 2861 h 3371"/>
                  <a:gd name="T22" fmla="*/ 1044 w 3370"/>
                  <a:gd name="T23" fmla="*/ 2666 h 3371"/>
                  <a:gd name="T24" fmla="*/ 1325 w 3370"/>
                  <a:gd name="T25" fmla="*/ 2773 h 3371"/>
                  <a:gd name="T26" fmla="*/ 1519 w 3370"/>
                  <a:gd name="T27" fmla="*/ 3167 h 3371"/>
                  <a:gd name="T28" fmla="*/ 1851 w 3370"/>
                  <a:gd name="T29" fmla="*/ 3167 h 3371"/>
                  <a:gd name="T30" fmla="*/ 2048 w 3370"/>
                  <a:gd name="T31" fmla="*/ 2773 h 3371"/>
                  <a:gd name="T32" fmla="*/ 2351 w 3370"/>
                  <a:gd name="T33" fmla="*/ 2666 h 3371"/>
                  <a:gd name="T34" fmla="*/ 2631 w 3370"/>
                  <a:gd name="T35" fmla="*/ 2854 h 3371"/>
                  <a:gd name="T36" fmla="*/ 2676 w 3370"/>
                  <a:gd name="T37" fmla="*/ 2370 h 3371"/>
                  <a:gd name="T38" fmla="*/ 2743 w 3370"/>
                  <a:gd name="T39" fmla="*/ 2123 h 3371"/>
                  <a:gd name="T40" fmla="*/ 2870 w 3370"/>
                  <a:gd name="T41" fmla="*/ 1902 h 3371"/>
                  <a:gd name="T42" fmla="*/ 3181 w 3370"/>
                  <a:gd name="T43" fmla="*/ 1529 h 3371"/>
                  <a:gd name="T44" fmla="*/ 2803 w 3370"/>
                  <a:gd name="T45" fmla="*/ 1421 h 3371"/>
                  <a:gd name="T46" fmla="*/ 2659 w 3370"/>
                  <a:gd name="T47" fmla="*/ 1063 h 3371"/>
                  <a:gd name="T48" fmla="*/ 2849 w 3370"/>
                  <a:gd name="T49" fmla="*/ 732 h 3371"/>
                  <a:gd name="T50" fmla="*/ 2618 w 3370"/>
                  <a:gd name="T51" fmla="*/ 519 h 3371"/>
                  <a:gd name="T52" fmla="*/ 2268 w 3370"/>
                  <a:gd name="T53" fmla="*/ 700 h 3371"/>
                  <a:gd name="T54" fmla="*/ 1913 w 3370"/>
                  <a:gd name="T55" fmla="*/ 540 h 3371"/>
                  <a:gd name="T56" fmla="*/ 1532 w 3370"/>
                  <a:gd name="T57" fmla="*/ 189 h 3371"/>
                  <a:gd name="T58" fmla="*/ 1973 w 3370"/>
                  <a:gd name="T59" fmla="*/ 60 h 3371"/>
                  <a:gd name="T60" fmla="*/ 2233 w 3370"/>
                  <a:gd name="T61" fmla="*/ 468 h 3371"/>
                  <a:gd name="T62" fmla="*/ 2659 w 3370"/>
                  <a:gd name="T63" fmla="*/ 331 h 3371"/>
                  <a:gd name="T64" fmla="*/ 3022 w 3370"/>
                  <a:gd name="T65" fmla="*/ 652 h 3371"/>
                  <a:gd name="T66" fmla="*/ 3005 w 3370"/>
                  <a:gd name="T67" fmla="*/ 868 h 3371"/>
                  <a:gd name="T68" fmla="*/ 3260 w 3370"/>
                  <a:gd name="T69" fmla="*/ 1353 h 3371"/>
                  <a:gd name="T70" fmla="*/ 3370 w 3370"/>
                  <a:gd name="T71" fmla="*/ 1537 h 3371"/>
                  <a:gd name="T72" fmla="*/ 3286 w 3370"/>
                  <a:gd name="T73" fmla="*/ 2001 h 3371"/>
                  <a:gd name="T74" fmla="*/ 2865 w 3370"/>
                  <a:gd name="T75" fmla="*/ 2309 h 3371"/>
                  <a:gd name="T76" fmla="*/ 3033 w 3370"/>
                  <a:gd name="T77" fmla="*/ 2690 h 3371"/>
                  <a:gd name="T78" fmla="*/ 2689 w 3370"/>
                  <a:gd name="T79" fmla="*/ 3034 h 3371"/>
                  <a:gd name="T80" fmla="*/ 2309 w 3370"/>
                  <a:gd name="T81" fmla="*/ 2866 h 3371"/>
                  <a:gd name="T82" fmla="*/ 2001 w 3370"/>
                  <a:gd name="T83" fmla="*/ 3287 h 3371"/>
                  <a:gd name="T84" fmla="*/ 1536 w 3370"/>
                  <a:gd name="T85" fmla="*/ 3371 h 3371"/>
                  <a:gd name="T86" fmla="*/ 1352 w 3370"/>
                  <a:gd name="T87" fmla="*/ 3260 h 3371"/>
                  <a:gd name="T88" fmla="*/ 871 w 3370"/>
                  <a:gd name="T89" fmla="*/ 3010 h 3371"/>
                  <a:gd name="T90" fmla="*/ 656 w 3370"/>
                  <a:gd name="T91" fmla="*/ 3026 h 3371"/>
                  <a:gd name="T92" fmla="*/ 335 w 3370"/>
                  <a:gd name="T93" fmla="*/ 2663 h 3371"/>
                  <a:gd name="T94" fmla="*/ 473 w 3370"/>
                  <a:gd name="T95" fmla="*/ 2242 h 3371"/>
                  <a:gd name="T96" fmla="*/ 60 w 3370"/>
                  <a:gd name="T97" fmla="*/ 1988 h 3371"/>
                  <a:gd name="T98" fmla="*/ 3 w 3370"/>
                  <a:gd name="T99" fmla="*/ 1511 h 3371"/>
                  <a:gd name="T100" fmla="*/ 141 w 3370"/>
                  <a:gd name="T101" fmla="*/ 1347 h 3371"/>
                  <a:gd name="T102" fmla="*/ 344 w 3370"/>
                  <a:gd name="T103" fmla="*/ 843 h 3371"/>
                  <a:gd name="T104" fmla="*/ 361 w 3370"/>
                  <a:gd name="T105" fmla="*/ 629 h 3371"/>
                  <a:gd name="T106" fmla="*/ 741 w 3370"/>
                  <a:gd name="T107" fmla="*/ 332 h 3371"/>
                  <a:gd name="T108" fmla="*/ 1206 w 3370"/>
                  <a:gd name="T109" fmla="*/ 440 h 3371"/>
                  <a:gd name="T110" fmla="*/ 1409 w 3370"/>
                  <a:gd name="T111" fmla="*/ 40 h 3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70" h="3371">
                    <a:moveTo>
                      <a:pt x="1532" y="189"/>
                    </a:moveTo>
                    <a:lnTo>
                      <a:pt x="1524" y="192"/>
                    </a:lnTo>
                    <a:lnTo>
                      <a:pt x="1518" y="198"/>
                    </a:lnTo>
                    <a:lnTo>
                      <a:pt x="1513" y="205"/>
                    </a:lnTo>
                    <a:lnTo>
                      <a:pt x="1463" y="503"/>
                    </a:lnTo>
                    <a:lnTo>
                      <a:pt x="1457" y="524"/>
                    </a:lnTo>
                    <a:lnTo>
                      <a:pt x="1446" y="543"/>
                    </a:lnTo>
                    <a:lnTo>
                      <a:pt x="1432" y="558"/>
                    </a:lnTo>
                    <a:lnTo>
                      <a:pt x="1414" y="571"/>
                    </a:lnTo>
                    <a:lnTo>
                      <a:pt x="1394" y="579"/>
                    </a:lnTo>
                    <a:lnTo>
                      <a:pt x="1317" y="602"/>
                    </a:lnTo>
                    <a:lnTo>
                      <a:pt x="1242" y="631"/>
                    </a:lnTo>
                    <a:lnTo>
                      <a:pt x="1169" y="665"/>
                    </a:lnTo>
                    <a:lnTo>
                      <a:pt x="1099" y="703"/>
                    </a:lnTo>
                    <a:lnTo>
                      <a:pt x="1079" y="712"/>
                    </a:lnTo>
                    <a:lnTo>
                      <a:pt x="1058" y="716"/>
                    </a:lnTo>
                    <a:lnTo>
                      <a:pt x="1036" y="715"/>
                    </a:lnTo>
                    <a:lnTo>
                      <a:pt x="1015" y="710"/>
                    </a:lnTo>
                    <a:lnTo>
                      <a:pt x="995" y="699"/>
                    </a:lnTo>
                    <a:lnTo>
                      <a:pt x="753" y="525"/>
                    </a:lnTo>
                    <a:lnTo>
                      <a:pt x="750" y="523"/>
                    </a:lnTo>
                    <a:lnTo>
                      <a:pt x="745" y="522"/>
                    </a:lnTo>
                    <a:lnTo>
                      <a:pt x="741" y="522"/>
                    </a:lnTo>
                    <a:lnTo>
                      <a:pt x="738" y="522"/>
                    </a:lnTo>
                    <a:lnTo>
                      <a:pt x="735" y="523"/>
                    </a:lnTo>
                    <a:lnTo>
                      <a:pt x="732" y="524"/>
                    </a:lnTo>
                    <a:lnTo>
                      <a:pt x="728" y="527"/>
                    </a:lnTo>
                    <a:lnTo>
                      <a:pt x="518" y="737"/>
                    </a:lnTo>
                    <a:lnTo>
                      <a:pt x="514" y="745"/>
                    </a:lnTo>
                    <a:lnTo>
                      <a:pt x="513" y="754"/>
                    </a:lnTo>
                    <a:lnTo>
                      <a:pt x="516" y="762"/>
                    </a:lnTo>
                    <a:lnTo>
                      <a:pt x="691" y="1008"/>
                    </a:lnTo>
                    <a:lnTo>
                      <a:pt x="702" y="1027"/>
                    </a:lnTo>
                    <a:lnTo>
                      <a:pt x="709" y="1048"/>
                    </a:lnTo>
                    <a:lnTo>
                      <a:pt x="710" y="1069"/>
                    </a:lnTo>
                    <a:lnTo>
                      <a:pt x="706" y="1091"/>
                    </a:lnTo>
                    <a:lnTo>
                      <a:pt x="696" y="1111"/>
                    </a:lnTo>
                    <a:lnTo>
                      <a:pt x="658" y="1181"/>
                    </a:lnTo>
                    <a:lnTo>
                      <a:pt x="626" y="1255"/>
                    </a:lnTo>
                    <a:lnTo>
                      <a:pt x="598" y="1329"/>
                    </a:lnTo>
                    <a:lnTo>
                      <a:pt x="576" y="1406"/>
                    </a:lnTo>
                    <a:lnTo>
                      <a:pt x="568" y="1428"/>
                    </a:lnTo>
                    <a:lnTo>
                      <a:pt x="556" y="1445"/>
                    </a:lnTo>
                    <a:lnTo>
                      <a:pt x="540" y="1460"/>
                    </a:lnTo>
                    <a:lnTo>
                      <a:pt x="521" y="1471"/>
                    </a:lnTo>
                    <a:lnTo>
                      <a:pt x="500" y="1477"/>
                    </a:lnTo>
                    <a:lnTo>
                      <a:pt x="206" y="1526"/>
                    </a:lnTo>
                    <a:lnTo>
                      <a:pt x="198" y="1529"/>
                    </a:lnTo>
                    <a:lnTo>
                      <a:pt x="192" y="1536"/>
                    </a:lnTo>
                    <a:lnTo>
                      <a:pt x="190" y="1545"/>
                    </a:lnTo>
                    <a:lnTo>
                      <a:pt x="190" y="1841"/>
                    </a:lnTo>
                    <a:lnTo>
                      <a:pt x="192" y="1850"/>
                    </a:lnTo>
                    <a:lnTo>
                      <a:pt x="198" y="1856"/>
                    </a:lnTo>
                    <a:lnTo>
                      <a:pt x="206" y="1859"/>
                    </a:lnTo>
                    <a:lnTo>
                      <a:pt x="504" y="1910"/>
                    </a:lnTo>
                    <a:lnTo>
                      <a:pt x="524" y="1916"/>
                    </a:lnTo>
                    <a:lnTo>
                      <a:pt x="544" y="1927"/>
                    </a:lnTo>
                    <a:lnTo>
                      <a:pt x="559" y="1942"/>
                    </a:lnTo>
                    <a:lnTo>
                      <a:pt x="571" y="1959"/>
                    </a:lnTo>
                    <a:lnTo>
                      <a:pt x="580" y="1980"/>
                    </a:lnTo>
                    <a:lnTo>
                      <a:pt x="602" y="2057"/>
                    </a:lnTo>
                    <a:lnTo>
                      <a:pt x="631" y="2131"/>
                    </a:lnTo>
                    <a:lnTo>
                      <a:pt x="665" y="2204"/>
                    </a:lnTo>
                    <a:lnTo>
                      <a:pt x="703" y="2274"/>
                    </a:lnTo>
                    <a:lnTo>
                      <a:pt x="713" y="2294"/>
                    </a:lnTo>
                    <a:lnTo>
                      <a:pt x="717" y="2316"/>
                    </a:lnTo>
                    <a:lnTo>
                      <a:pt x="716" y="2337"/>
                    </a:lnTo>
                    <a:lnTo>
                      <a:pt x="710" y="2359"/>
                    </a:lnTo>
                    <a:lnTo>
                      <a:pt x="699" y="2378"/>
                    </a:lnTo>
                    <a:lnTo>
                      <a:pt x="526" y="2621"/>
                    </a:lnTo>
                    <a:lnTo>
                      <a:pt x="523" y="2629"/>
                    </a:lnTo>
                    <a:lnTo>
                      <a:pt x="524" y="2637"/>
                    </a:lnTo>
                    <a:lnTo>
                      <a:pt x="528" y="2646"/>
                    </a:lnTo>
                    <a:lnTo>
                      <a:pt x="738" y="2855"/>
                    </a:lnTo>
                    <a:lnTo>
                      <a:pt x="741" y="2858"/>
                    </a:lnTo>
                    <a:lnTo>
                      <a:pt x="745" y="2860"/>
                    </a:lnTo>
                    <a:lnTo>
                      <a:pt x="749" y="2861"/>
                    </a:lnTo>
                    <a:lnTo>
                      <a:pt x="752" y="2861"/>
                    </a:lnTo>
                    <a:lnTo>
                      <a:pt x="755" y="2861"/>
                    </a:lnTo>
                    <a:lnTo>
                      <a:pt x="759" y="2859"/>
                    </a:lnTo>
                    <a:lnTo>
                      <a:pt x="762" y="2858"/>
                    </a:lnTo>
                    <a:lnTo>
                      <a:pt x="1009" y="2681"/>
                    </a:lnTo>
                    <a:lnTo>
                      <a:pt x="1026" y="2672"/>
                    </a:lnTo>
                    <a:lnTo>
                      <a:pt x="1044" y="2666"/>
                    </a:lnTo>
                    <a:lnTo>
                      <a:pt x="1063" y="2664"/>
                    </a:lnTo>
                    <a:lnTo>
                      <a:pt x="1079" y="2666"/>
                    </a:lnTo>
                    <a:lnTo>
                      <a:pt x="1096" y="2670"/>
                    </a:lnTo>
                    <a:lnTo>
                      <a:pt x="1111" y="2677"/>
                    </a:lnTo>
                    <a:lnTo>
                      <a:pt x="1181" y="2713"/>
                    </a:lnTo>
                    <a:lnTo>
                      <a:pt x="1252" y="2746"/>
                    </a:lnTo>
                    <a:lnTo>
                      <a:pt x="1325" y="2773"/>
                    </a:lnTo>
                    <a:lnTo>
                      <a:pt x="1400" y="2795"/>
                    </a:lnTo>
                    <a:lnTo>
                      <a:pt x="1420" y="2803"/>
                    </a:lnTo>
                    <a:lnTo>
                      <a:pt x="1438" y="2816"/>
                    </a:lnTo>
                    <a:lnTo>
                      <a:pt x="1453" y="2831"/>
                    </a:lnTo>
                    <a:lnTo>
                      <a:pt x="1463" y="2849"/>
                    </a:lnTo>
                    <a:lnTo>
                      <a:pt x="1469" y="2871"/>
                    </a:lnTo>
                    <a:lnTo>
                      <a:pt x="1519" y="3167"/>
                    </a:lnTo>
                    <a:lnTo>
                      <a:pt x="1522" y="3175"/>
                    </a:lnTo>
                    <a:lnTo>
                      <a:pt x="1529" y="3180"/>
                    </a:lnTo>
                    <a:lnTo>
                      <a:pt x="1537" y="3182"/>
                    </a:lnTo>
                    <a:lnTo>
                      <a:pt x="1834" y="3182"/>
                    </a:lnTo>
                    <a:lnTo>
                      <a:pt x="1842" y="3180"/>
                    </a:lnTo>
                    <a:lnTo>
                      <a:pt x="1848" y="3175"/>
                    </a:lnTo>
                    <a:lnTo>
                      <a:pt x="1851" y="3167"/>
                    </a:lnTo>
                    <a:lnTo>
                      <a:pt x="1902" y="2871"/>
                    </a:lnTo>
                    <a:lnTo>
                      <a:pt x="1908" y="2850"/>
                    </a:lnTo>
                    <a:lnTo>
                      <a:pt x="1918" y="2831"/>
                    </a:lnTo>
                    <a:lnTo>
                      <a:pt x="1932" y="2816"/>
                    </a:lnTo>
                    <a:lnTo>
                      <a:pt x="1951" y="2803"/>
                    </a:lnTo>
                    <a:lnTo>
                      <a:pt x="1971" y="2795"/>
                    </a:lnTo>
                    <a:lnTo>
                      <a:pt x="2048" y="2773"/>
                    </a:lnTo>
                    <a:lnTo>
                      <a:pt x="2123" y="2745"/>
                    </a:lnTo>
                    <a:lnTo>
                      <a:pt x="2196" y="2711"/>
                    </a:lnTo>
                    <a:lnTo>
                      <a:pt x="2266" y="2672"/>
                    </a:lnTo>
                    <a:lnTo>
                      <a:pt x="2287" y="2664"/>
                    </a:lnTo>
                    <a:lnTo>
                      <a:pt x="2308" y="2660"/>
                    </a:lnTo>
                    <a:lnTo>
                      <a:pt x="2330" y="2661"/>
                    </a:lnTo>
                    <a:lnTo>
                      <a:pt x="2351" y="2666"/>
                    </a:lnTo>
                    <a:lnTo>
                      <a:pt x="2370" y="2677"/>
                    </a:lnTo>
                    <a:lnTo>
                      <a:pt x="2614" y="2850"/>
                    </a:lnTo>
                    <a:lnTo>
                      <a:pt x="2617" y="2853"/>
                    </a:lnTo>
                    <a:lnTo>
                      <a:pt x="2620" y="2854"/>
                    </a:lnTo>
                    <a:lnTo>
                      <a:pt x="2625" y="2855"/>
                    </a:lnTo>
                    <a:lnTo>
                      <a:pt x="2628" y="2855"/>
                    </a:lnTo>
                    <a:lnTo>
                      <a:pt x="2631" y="2854"/>
                    </a:lnTo>
                    <a:lnTo>
                      <a:pt x="2635" y="2851"/>
                    </a:lnTo>
                    <a:lnTo>
                      <a:pt x="2638" y="2848"/>
                    </a:lnTo>
                    <a:lnTo>
                      <a:pt x="2848" y="2638"/>
                    </a:lnTo>
                    <a:lnTo>
                      <a:pt x="2853" y="2631"/>
                    </a:lnTo>
                    <a:lnTo>
                      <a:pt x="2853" y="2623"/>
                    </a:lnTo>
                    <a:lnTo>
                      <a:pt x="2850" y="2615"/>
                    </a:lnTo>
                    <a:lnTo>
                      <a:pt x="2676" y="2370"/>
                    </a:lnTo>
                    <a:lnTo>
                      <a:pt x="2665" y="2351"/>
                    </a:lnTo>
                    <a:lnTo>
                      <a:pt x="2659" y="2329"/>
                    </a:lnTo>
                    <a:lnTo>
                      <a:pt x="2659" y="2308"/>
                    </a:lnTo>
                    <a:lnTo>
                      <a:pt x="2663" y="2286"/>
                    </a:lnTo>
                    <a:lnTo>
                      <a:pt x="2672" y="2267"/>
                    </a:lnTo>
                    <a:lnTo>
                      <a:pt x="2711" y="2196"/>
                    </a:lnTo>
                    <a:lnTo>
                      <a:pt x="2743" y="2123"/>
                    </a:lnTo>
                    <a:lnTo>
                      <a:pt x="2772" y="2048"/>
                    </a:lnTo>
                    <a:lnTo>
                      <a:pt x="2794" y="1972"/>
                    </a:lnTo>
                    <a:lnTo>
                      <a:pt x="2803" y="1951"/>
                    </a:lnTo>
                    <a:lnTo>
                      <a:pt x="2814" y="1933"/>
                    </a:lnTo>
                    <a:lnTo>
                      <a:pt x="2830" y="1918"/>
                    </a:lnTo>
                    <a:lnTo>
                      <a:pt x="2849" y="1908"/>
                    </a:lnTo>
                    <a:lnTo>
                      <a:pt x="2870" y="1902"/>
                    </a:lnTo>
                    <a:lnTo>
                      <a:pt x="3166" y="1852"/>
                    </a:lnTo>
                    <a:lnTo>
                      <a:pt x="3174" y="1849"/>
                    </a:lnTo>
                    <a:lnTo>
                      <a:pt x="3180" y="1843"/>
                    </a:lnTo>
                    <a:lnTo>
                      <a:pt x="3182" y="1834"/>
                    </a:lnTo>
                    <a:lnTo>
                      <a:pt x="3183" y="1834"/>
                    </a:lnTo>
                    <a:lnTo>
                      <a:pt x="3183" y="1537"/>
                    </a:lnTo>
                    <a:lnTo>
                      <a:pt x="3181" y="1529"/>
                    </a:lnTo>
                    <a:lnTo>
                      <a:pt x="3175" y="1523"/>
                    </a:lnTo>
                    <a:lnTo>
                      <a:pt x="3167" y="1519"/>
                    </a:lnTo>
                    <a:lnTo>
                      <a:pt x="2871" y="1469"/>
                    </a:lnTo>
                    <a:lnTo>
                      <a:pt x="2850" y="1464"/>
                    </a:lnTo>
                    <a:lnTo>
                      <a:pt x="2831" y="1452"/>
                    </a:lnTo>
                    <a:lnTo>
                      <a:pt x="2815" y="1438"/>
                    </a:lnTo>
                    <a:lnTo>
                      <a:pt x="2803" y="1421"/>
                    </a:lnTo>
                    <a:lnTo>
                      <a:pt x="2796" y="1399"/>
                    </a:lnTo>
                    <a:lnTo>
                      <a:pt x="2773" y="1322"/>
                    </a:lnTo>
                    <a:lnTo>
                      <a:pt x="2744" y="1248"/>
                    </a:lnTo>
                    <a:lnTo>
                      <a:pt x="2712" y="1175"/>
                    </a:lnTo>
                    <a:lnTo>
                      <a:pt x="2673" y="1104"/>
                    </a:lnTo>
                    <a:lnTo>
                      <a:pt x="2663" y="1085"/>
                    </a:lnTo>
                    <a:lnTo>
                      <a:pt x="2659" y="1063"/>
                    </a:lnTo>
                    <a:lnTo>
                      <a:pt x="2660" y="1042"/>
                    </a:lnTo>
                    <a:lnTo>
                      <a:pt x="2666" y="1020"/>
                    </a:lnTo>
                    <a:lnTo>
                      <a:pt x="2677" y="1001"/>
                    </a:lnTo>
                    <a:lnTo>
                      <a:pt x="2851" y="757"/>
                    </a:lnTo>
                    <a:lnTo>
                      <a:pt x="2854" y="749"/>
                    </a:lnTo>
                    <a:lnTo>
                      <a:pt x="2853" y="740"/>
                    </a:lnTo>
                    <a:lnTo>
                      <a:pt x="2849" y="732"/>
                    </a:lnTo>
                    <a:lnTo>
                      <a:pt x="2639" y="522"/>
                    </a:lnTo>
                    <a:lnTo>
                      <a:pt x="2635" y="520"/>
                    </a:lnTo>
                    <a:lnTo>
                      <a:pt x="2632" y="518"/>
                    </a:lnTo>
                    <a:lnTo>
                      <a:pt x="2629" y="517"/>
                    </a:lnTo>
                    <a:lnTo>
                      <a:pt x="2626" y="517"/>
                    </a:lnTo>
                    <a:lnTo>
                      <a:pt x="2622" y="517"/>
                    </a:lnTo>
                    <a:lnTo>
                      <a:pt x="2618" y="519"/>
                    </a:lnTo>
                    <a:lnTo>
                      <a:pt x="2615" y="520"/>
                    </a:lnTo>
                    <a:lnTo>
                      <a:pt x="2372" y="695"/>
                    </a:lnTo>
                    <a:lnTo>
                      <a:pt x="2352" y="706"/>
                    </a:lnTo>
                    <a:lnTo>
                      <a:pt x="2332" y="712"/>
                    </a:lnTo>
                    <a:lnTo>
                      <a:pt x="2310" y="713"/>
                    </a:lnTo>
                    <a:lnTo>
                      <a:pt x="2289" y="709"/>
                    </a:lnTo>
                    <a:lnTo>
                      <a:pt x="2268" y="700"/>
                    </a:lnTo>
                    <a:lnTo>
                      <a:pt x="2196" y="661"/>
                    </a:lnTo>
                    <a:lnTo>
                      <a:pt x="2122" y="627"/>
                    </a:lnTo>
                    <a:lnTo>
                      <a:pt x="2045" y="598"/>
                    </a:lnTo>
                    <a:lnTo>
                      <a:pt x="1966" y="576"/>
                    </a:lnTo>
                    <a:lnTo>
                      <a:pt x="1946" y="567"/>
                    </a:lnTo>
                    <a:lnTo>
                      <a:pt x="1928" y="555"/>
                    </a:lnTo>
                    <a:lnTo>
                      <a:pt x="1913" y="540"/>
                    </a:lnTo>
                    <a:lnTo>
                      <a:pt x="1903" y="520"/>
                    </a:lnTo>
                    <a:lnTo>
                      <a:pt x="1896" y="499"/>
                    </a:lnTo>
                    <a:lnTo>
                      <a:pt x="1847" y="205"/>
                    </a:lnTo>
                    <a:lnTo>
                      <a:pt x="1843" y="198"/>
                    </a:lnTo>
                    <a:lnTo>
                      <a:pt x="1837" y="192"/>
                    </a:lnTo>
                    <a:lnTo>
                      <a:pt x="1829" y="189"/>
                    </a:lnTo>
                    <a:lnTo>
                      <a:pt x="1532" y="189"/>
                    </a:lnTo>
                    <a:close/>
                    <a:moveTo>
                      <a:pt x="1531" y="0"/>
                    </a:moveTo>
                    <a:lnTo>
                      <a:pt x="1827" y="0"/>
                    </a:lnTo>
                    <a:lnTo>
                      <a:pt x="1861" y="3"/>
                    </a:lnTo>
                    <a:lnTo>
                      <a:pt x="1892" y="10"/>
                    </a:lnTo>
                    <a:lnTo>
                      <a:pt x="1922" y="24"/>
                    </a:lnTo>
                    <a:lnTo>
                      <a:pt x="1950" y="40"/>
                    </a:lnTo>
                    <a:lnTo>
                      <a:pt x="1973" y="60"/>
                    </a:lnTo>
                    <a:lnTo>
                      <a:pt x="1995" y="84"/>
                    </a:lnTo>
                    <a:lnTo>
                      <a:pt x="2012" y="112"/>
                    </a:lnTo>
                    <a:lnTo>
                      <a:pt x="2024" y="141"/>
                    </a:lnTo>
                    <a:lnTo>
                      <a:pt x="2033" y="174"/>
                    </a:lnTo>
                    <a:lnTo>
                      <a:pt x="2073" y="408"/>
                    </a:lnTo>
                    <a:lnTo>
                      <a:pt x="2153" y="435"/>
                    </a:lnTo>
                    <a:lnTo>
                      <a:pt x="2233" y="468"/>
                    </a:lnTo>
                    <a:lnTo>
                      <a:pt x="2310" y="506"/>
                    </a:lnTo>
                    <a:lnTo>
                      <a:pt x="2506" y="367"/>
                    </a:lnTo>
                    <a:lnTo>
                      <a:pt x="2533" y="349"/>
                    </a:lnTo>
                    <a:lnTo>
                      <a:pt x="2563" y="338"/>
                    </a:lnTo>
                    <a:lnTo>
                      <a:pt x="2594" y="330"/>
                    </a:lnTo>
                    <a:lnTo>
                      <a:pt x="2627" y="328"/>
                    </a:lnTo>
                    <a:lnTo>
                      <a:pt x="2659" y="331"/>
                    </a:lnTo>
                    <a:lnTo>
                      <a:pt x="2691" y="338"/>
                    </a:lnTo>
                    <a:lnTo>
                      <a:pt x="2721" y="350"/>
                    </a:lnTo>
                    <a:lnTo>
                      <a:pt x="2748" y="368"/>
                    </a:lnTo>
                    <a:lnTo>
                      <a:pt x="2773" y="389"/>
                    </a:lnTo>
                    <a:lnTo>
                      <a:pt x="2983" y="599"/>
                    </a:lnTo>
                    <a:lnTo>
                      <a:pt x="3005" y="624"/>
                    </a:lnTo>
                    <a:lnTo>
                      <a:pt x="3022" y="652"/>
                    </a:lnTo>
                    <a:lnTo>
                      <a:pt x="3034" y="682"/>
                    </a:lnTo>
                    <a:lnTo>
                      <a:pt x="3042" y="713"/>
                    </a:lnTo>
                    <a:lnTo>
                      <a:pt x="3044" y="745"/>
                    </a:lnTo>
                    <a:lnTo>
                      <a:pt x="3042" y="776"/>
                    </a:lnTo>
                    <a:lnTo>
                      <a:pt x="3035" y="808"/>
                    </a:lnTo>
                    <a:lnTo>
                      <a:pt x="3023" y="839"/>
                    </a:lnTo>
                    <a:lnTo>
                      <a:pt x="3005" y="868"/>
                    </a:lnTo>
                    <a:lnTo>
                      <a:pt x="2866" y="1062"/>
                    </a:lnTo>
                    <a:lnTo>
                      <a:pt x="2903" y="1137"/>
                    </a:lnTo>
                    <a:lnTo>
                      <a:pt x="2935" y="1213"/>
                    </a:lnTo>
                    <a:lnTo>
                      <a:pt x="2961" y="1292"/>
                    </a:lnTo>
                    <a:lnTo>
                      <a:pt x="3198" y="1332"/>
                    </a:lnTo>
                    <a:lnTo>
                      <a:pt x="3231" y="1340"/>
                    </a:lnTo>
                    <a:lnTo>
                      <a:pt x="3260" y="1353"/>
                    </a:lnTo>
                    <a:lnTo>
                      <a:pt x="3288" y="1370"/>
                    </a:lnTo>
                    <a:lnTo>
                      <a:pt x="3312" y="1391"/>
                    </a:lnTo>
                    <a:lnTo>
                      <a:pt x="3332" y="1416"/>
                    </a:lnTo>
                    <a:lnTo>
                      <a:pt x="3348" y="1442"/>
                    </a:lnTo>
                    <a:lnTo>
                      <a:pt x="3361" y="1473"/>
                    </a:lnTo>
                    <a:lnTo>
                      <a:pt x="3368" y="1505"/>
                    </a:lnTo>
                    <a:lnTo>
                      <a:pt x="3370" y="1537"/>
                    </a:lnTo>
                    <a:lnTo>
                      <a:pt x="3370" y="1834"/>
                    </a:lnTo>
                    <a:lnTo>
                      <a:pt x="3368" y="1867"/>
                    </a:lnTo>
                    <a:lnTo>
                      <a:pt x="3360" y="1899"/>
                    </a:lnTo>
                    <a:lnTo>
                      <a:pt x="3347" y="1929"/>
                    </a:lnTo>
                    <a:lnTo>
                      <a:pt x="3331" y="1956"/>
                    </a:lnTo>
                    <a:lnTo>
                      <a:pt x="3311" y="1981"/>
                    </a:lnTo>
                    <a:lnTo>
                      <a:pt x="3286" y="2001"/>
                    </a:lnTo>
                    <a:lnTo>
                      <a:pt x="3259" y="2019"/>
                    </a:lnTo>
                    <a:lnTo>
                      <a:pt x="3229" y="2031"/>
                    </a:lnTo>
                    <a:lnTo>
                      <a:pt x="3197" y="2039"/>
                    </a:lnTo>
                    <a:lnTo>
                      <a:pt x="2960" y="2079"/>
                    </a:lnTo>
                    <a:lnTo>
                      <a:pt x="2934" y="2157"/>
                    </a:lnTo>
                    <a:lnTo>
                      <a:pt x="2901" y="2234"/>
                    </a:lnTo>
                    <a:lnTo>
                      <a:pt x="2865" y="2309"/>
                    </a:lnTo>
                    <a:lnTo>
                      <a:pt x="3004" y="2504"/>
                    </a:lnTo>
                    <a:lnTo>
                      <a:pt x="3022" y="2533"/>
                    </a:lnTo>
                    <a:lnTo>
                      <a:pt x="3033" y="2564"/>
                    </a:lnTo>
                    <a:lnTo>
                      <a:pt x="3040" y="2594"/>
                    </a:lnTo>
                    <a:lnTo>
                      <a:pt x="3043" y="2627"/>
                    </a:lnTo>
                    <a:lnTo>
                      <a:pt x="3040" y="2659"/>
                    </a:lnTo>
                    <a:lnTo>
                      <a:pt x="3033" y="2690"/>
                    </a:lnTo>
                    <a:lnTo>
                      <a:pt x="3021" y="2719"/>
                    </a:lnTo>
                    <a:lnTo>
                      <a:pt x="3003" y="2747"/>
                    </a:lnTo>
                    <a:lnTo>
                      <a:pt x="2982" y="2773"/>
                    </a:lnTo>
                    <a:lnTo>
                      <a:pt x="2772" y="2983"/>
                    </a:lnTo>
                    <a:lnTo>
                      <a:pt x="2746" y="3004"/>
                    </a:lnTo>
                    <a:lnTo>
                      <a:pt x="2719" y="3022"/>
                    </a:lnTo>
                    <a:lnTo>
                      <a:pt x="2689" y="3034"/>
                    </a:lnTo>
                    <a:lnTo>
                      <a:pt x="2657" y="3041"/>
                    </a:lnTo>
                    <a:lnTo>
                      <a:pt x="2625" y="3044"/>
                    </a:lnTo>
                    <a:lnTo>
                      <a:pt x="2593" y="3041"/>
                    </a:lnTo>
                    <a:lnTo>
                      <a:pt x="2561" y="3034"/>
                    </a:lnTo>
                    <a:lnTo>
                      <a:pt x="2531" y="3022"/>
                    </a:lnTo>
                    <a:lnTo>
                      <a:pt x="2504" y="3005"/>
                    </a:lnTo>
                    <a:lnTo>
                      <a:pt x="2309" y="2866"/>
                    </a:lnTo>
                    <a:lnTo>
                      <a:pt x="2234" y="2902"/>
                    </a:lnTo>
                    <a:lnTo>
                      <a:pt x="2158" y="2933"/>
                    </a:lnTo>
                    <a:lnTo>
                      <a:pt x="2079" y="2961"/>
                    </a:lnTo>
                    <a:lnTo>
                      <a:pt x="2039" y="3198"/>
                    </a:lnTo>
                    <a:lnTo>
                      <a:pt x="2031" y="3229"/>
                    </a:lnTo>
                    <a:lnTo>
                      <a:pt x="2018" y="3260"/>
                    </a:lnTo>
                    <a:lnTo>
                      <a:pt x="2001" y="3287"/>
                    </a:lnTo>
                    <a:lnTo>
                      <a:pt x="1980" y="3311"/>
                    </a:lnTo>
                    <a:lnTo>
                      <a:pt x="1956" y="3332"/>
                    </a:lnTo>
                    <a:lnTo>
                      <a:pt x="1928" y="3348"/>
                    </a:lnTo>
                    <a:lnTo>
                      <a:pt x="1898" y="3361"/>
                    </a:lnTo>
                    <a:lnTo>
                      <a:pt x="1867" y="3369"/>
                    </a:lnTo>
                    <a:lnTo>
                      <a:pt x="1834" y="3371"/>
                    </a:lnTo>
                    <a:lnTo>
                      <a:pt x="1536" y="3371"/>
                    </a:lnTo>
                    <a:lnTo>
                      <a:pt x="1503" y="3369"/>
                    </a:lnTo>
                    <a:lnTo>
                      <a:pt x="1471" y="3361"/>
                    </a:lnTo>
                    <a:lnTo>
                      <a:pt x="1442" y="3348"/>
                    </a:lnTo>
                    <a:lnTo>
                      <a:pt x="1414" y="3332"/>
                    </a:lnTo>
                    <a:lnTo>
                      <a:pt x="1390" y="3311"/>
                    </a:lnTo>
                    <a:lnTo>
                      <a:pt x="1369" y="3287"/>
                    </a:lnTo>
                    <a:lnTo>
                      <a:pt x="1352" y="3260"/>
                    </a:lnTo>
                    <a:lnTo>
                      <a:pt x="1339" y="3229"/>
                    </a:lnTo>
                    <a:lnTo>
                      <a:pt x="1331" y="3198"/>
                    </a:lnTo>
                    <a:lnTo>
                      <a:pt x="1291" y="2961"/>
                    </a:lnTo>
                    <a:lnTo>
                      <a:pt x="1215" y="2934"/>
                    </a:lnTo>
                    <a:lnTo>
                      <a:pt x="1141" y="2904"/>
                    </a:lnTo>
                    <a:lnTo>
                      <a:pt x="1069" y="2869"/>
                    </a:lnTo>
                    <a:lnTo>
                      <a:pt x="871" y="3010"/>
                    </a:lnTo>
                    <a:lnTo>
                      <a:pt x="844" y="3027"/>
                    </a:lnTo>
                    <a:lnTo>
                      <a:pt x="814" y="3039"/>
                    </a:lnTo>
                    <a:lnTo>
                      <a:pt x="783" y="3046"/>
                    </a:lnTo>
                    <a:lnTo>
                      <a:pt x="751" y="3049"/>
                    </a:lnTo>
                    <a:lnTo>
                      <a:pt x="718" y="3046"/>
                    </a:lnTo>
                    <a:lnTo>
                      <a:pt x="686" y="3039"/>
                    </a:lnTo>
                    <a:lnTo>
                      <a:pt x="656" y="3026"/>
                    </a:lnTo>
                    <a:lnTo>
                      <a:pt x="629" y="3009"/>
                    </a:lnTo>
                    <a:lnTo>
                      <a:pt x="603" y="2988"/>
                    </a:lnTo>
                    <a:lnTo>
                      <a:pt x="394" y="2778"/>
                    </a:lnTo>
                    <a:lnTo>
                      <a:pt x="372" y="2752"/>
                    </a:lnTo>
                    <a:lnTo>
                      <a:pt x="355" y="2724"/>
                    </a:lnTo>
                    <a:lnTo>
                      <a:pt x="343" y="2695"/>
                    </a:lnTo>
                    <a:lnTo>
                      <a:pt x="335" y="2663"/>
                    </a:lnTo>
                    <a:lnTo>
                      <a:pt x="333" y="2631"/>
                    </a:lnTo>
                    <a:lnTo>
                      <a:pt x="335" y="2600"/>
                    </a:lnTo>
                    <a:lnTo>
                      <a:pt x="342" y="2569"/>
                    </a:lnTo>
                    <a:lnTo>
                      <a:pt x="354" y="2538"/>
                    </a:lnTo>
                    <a:lnTo>
                      <a:pt x="372" y="2509"/>
                    </a:lnTo>
                    <a:lnTo>
                      <a:pt x="510" y="2317"/>
                    </a:lnTo>
                    <a:lnTo>
                      <a:pt x="473" y="2242"/>
                    </a:lnTo>
                    <a:lnTo>
                      <a:pt x="440" y="2165"/>
                    </a:lnTo>
                    <a:lnTo>
                      <a:pt x="414" y="2087"/>
                    </a:lnTo>
                    <a:lnTo>
                      <a:pt x="174" y="2046"/>
                    </a:lnTo>
                    <a:lnTo>
                      <a:pt x="141" y="2038"/>
                    </a:lnTo>
                    <a:lnTo>
                      <a:pt x="112" y="2026"/>
                    </a:lnTo>
                    <a:lnTo>
                      <a:pt x="84" y="2009"/>
                    </a:lnTo>
                    <a:lnTo>
                      <a:pt x="60" y="1988"/>
                    </a:lnTo>
                    <a:lnTo>
                      <a:pt x="40" y="1963"/>
                    </a:lnTo>
                    <a:lnTo>
                      <a:pt x="23" y="1936"/>
                    </a:lnTo>
                    <a:lnTo>
                      <a:pt x="10" y="1906"/>
                    </a:lnTo>
                    <a:lnTo>
                      <a:pt x="3" y="1874"/>
                    </a:lnTo>
                    <a:lnTo>
                      <a:pt x="0" y="1841"/>
                    </a:lnTo>
                    <a:lnTo>
                      <a:pt x="0" y="1545"/>
                    </a:lnTo>
                    <a:lnTo>
                      <a:pt x="3" y="1511"/>
                    </a:lnTo>
                    <a:lnTo>
                      <a:pt x="10" y="1479"/>
                    </a:lnTo>
                    <a:lnTo>
                      <a:pt x="23" y="1449"/>
                    </a:lnTo>
                    <a:lnTo>
                      <a:pt x="40" y="1423"/>
                    </a:lnTo>
                    <a:lnTo>
                      <a:pt x="60" y="1398"/>
                    </a:lnTo>
                    <a:lnTo>
                      <a:pt x="84" y="1378"/>
                    </a:lnTo>
                    <a:lnTo>
                      <a:pt x="112" y="1360"/>
                    </a:lnTo>
                    <a:lnTo>
                      <a:pt x="141" y="1347"/>
                    </a:lnTo>
                    <a:lnTo>
                      <a:pt x="174" y="1339"/>
                    </a:lnTo>
                    <a:lnTo>
                      <a:pt x="408" y="1300"/>
                    </a:lnTo>
                    <a:lnTo>
                      <a:pt x="434" y="1221"/>
                    </a:lnTo>
                    <a:lnTo>
                      <a:pt x="465" y="1144"/>
                    </a:lnTo>
                    <a:lnTo>
                      <a:pt x="502" y="1069"/>
                    </a:lnTo>
                    <a:lnTo>
                      <a:pt x="360" y="872"/>
                    </a:lnTo>
                    <a:lnTo>
                      <a:pt x="344" y="843"/>
                    </a:lnTo>
                    <a:lnTo>
                      <a:pt x="332" y="812"/>
                    </a:lnTo>
                    <a:lnTo>
                      <a:pt x="325" y="780"/>
                    </a:lnTo>
                    <a:lnTo>
                      <a:pt x="323" y="749"/>
                    </a:lnTo>
                    <a:lnTo>
                      <a:pt x="325" y="717"/>
                    </a:lnTo>
                    <a:lnTo>
                      <a:pt x="333" y="686"/>
                    </a:lnTo>
                    <a:lnTo>
                      <a:pt x="345" y="657"/>
                    </a:lnTo>
                    <a:lnTo>
                      <a:pt x="361" y="629"/>
                    </a:lnTo>
                    <a:lnTo>
                      <a:pt x="383" y="603"/>
                    </a:lnTo>
                    <a:lnTo>
                      <a:pt x="594" y="393"/>
                    </a:lnTo>
                    <a:lnTo>
                      <a:pt x="618" y="372"/>
                    </a:lnTo>
                    <a:lnTo>
                      <a:pt x="646" y="354"/>
                    </a:lnTo>
                    <a:lnTo>
                      <a:pt x="676" y="342"/>
                    </a:lnTo>
                    <a:lnTo>
                      <a:pt x="708" y="335"/>
                    </a:lnTo>
                    <a:lnTo>
                      <a:pt x="741" y="332"/>
                    </a:lnTo>
                    <a:lnTo>
                      <a:pt x="773" y="335"/>
                    </a:lnTo>
                    <a:lnTo>
                      <a:pt x="805" y="342"/>
                    </a:lnTo>
                    <a:lnTo>
                      <a:pt x="835" y="354"/>
                    </a:lnTo>
                    <a:lnTo>
                      <a:pt x="862" y="371"/>
                    </a:lnTo>
                    <a:lnTo>
                      <a:pt x="1056" y="510"/>
                    </a:lnTo>
                    <a:lnTo>
                      <a:pt x="1129" y="473"/>
                    </a:lnTo>
                    <a:lnTo>
                      <a:pt x="1206" y="440"/>
                    </a:lnTo>
                    <a:lnTo>
                      <a:pt x="1284" y="414"/>
                    </a:lnTo>
                    <a:lnTo>
                      <a:pt x="1325" y="174"/>
                    </a:lnTo>
                    <a:lnTo>
                      <a:pt x="1333" y="141"/>
                    </a:lnTo>
                    <a:lnTo>
                      <a:pt x="1347" y="112"/>
                    </a:lnTo>
                    <a:lnTo>
                      <a:pt x="1363" y="84"/>
                    </a:lnTo>
                    <a:lnTo>
                      <a:pt x="1384" y="60"/>
                    </a:lnTo>
                    <a:lnTo>
                      <a:pt x="1409" y="40"/>
                    </a:lnTo>
                    <a:lnTo>
                      <a:pt x="1436" y="24"/>
                    </a:lnTo>
                    <a:lnTo>
                      <a:pt x="1465" y="10"/>
                    </a:lnTo>
                    <a:lnTo>
                      <a:pt x="1497" y="3"/>
                    </a:lnTo>
                    <a:lnTo>
                      <a:pt x="1531" y="0"/>
                    </a:lnTo>
                    <a:close/>
                  </a:path>
                </a:pathLst>
              </a:custGeom>
              <a:grpFill/>
              <a:ln w="0">
                <a:noFill/>
                <a:prstDash val="solid"/>
                <a:round/>
              </a:ln>
            </p:spPr>
            <p:txBody>
              <a:bodyPr vert="horz" wrap="square" lIns="91440" tIns="45720" rIns="91440" bIns="45720" numCol="1" anchor="t" anchorCtr="0" compatLnSpc="1"/>
              <a:lstStyle/>
              <a:p>
                <a:endParaRPr lang="en-US" sz="2000">
                  <a:cs typeface="+mn-ea"/>
                  <a:sym typeface="+mn-lt"/>
                </a:endParaRPr>
              </a:p>
            </p:txBody>
          </p:sp>
          <p:sp>
            <p:nvSpPr>
              <p:cNvPr id="33" name="Freeform 7"/>
              <p:cNvSpPr>
                <a:spLocks noEditPoints="1"/>
              </p:cNvSpPr>
              <p:nvPr/>
            </p:nvSpPr>
            <p:spPr bwMode="auto">
              <a:xfrm>
                <a:off x="11149013" y="2078038"/>
                <a:ext cx="230187" cy="230188"/>
              </a:xfrm>
              <a:custGeom>
                <a:avLst/>
                <a:gdLst>
                  <a:gd name="T0" fmla="*/ 613 w 1455"/>
                  <a:gd name="T1" fmla="*/ 202 h 1455"/>
                  <a:gd name="T2" fmla="*/ 457 w 1455"/>
                  <a:gd name="T3" fmla="*/ 264 h 1455"/>
                  <a:gd name="T4" fmla="*/ 329 w 1455"/>
                  <a:gd name="T5" fmla="*/ 367 h 1455"/>
                  <a:gd name="T6" fmla="*/ 238 w 1455"/>
                  <a:gd name="T7" fmla="*/ 506 h 1455"/>
                  <a:gd name="T8" fmla="*/ 194 w 1455"/>
                  <a:gd name="T9" fmla="*/ 668 h 1455"/>
                  <a:gd name="T10" fmla="*/ 203 w 1455"/>
                  <a:gd name="T11" fmla="*/ 843 h 1455"/>
                  <a:gd name="T12" fmla="*/ 264 w 1455"/>
                  <a:gd name="T13" fmla="*/ 998 h 1455"/>
                  <a:gd name="T14" fmla="*/ 368 w 1455"/>
                  <a:gd name="T15" fmla="*/ 1126 h 1455"/>
                  <a:gd name="T16" fmla="*/ 506 w 1455"/>
                  <a:gd name="T17" fmla="*/ 1216 h 1455"/>
                  <a:gd name="T18" fmla="*/ 669 w 1455"/>
                  <a:gd name="T19" fmla="*/ 1262 h 1455"/>
                  <a:gd name="T20" fmla="*/ 843 w 1455"/>
                  <a:gd name="T21" fmla="*/ 1252 h 1455"/>
                  <a:gd name="T22" fmla="*/ 999 w 1455"/>
                  <a:gd name="T23" fmla="*/ 1191 h 1455"/>
                  <a:gd name="T24" fmla="*/ 1126 w 1455"/>
                  <a:gd name="T25" fmla="*/ 1087 h 1455"/>
                  <a:gd name="T26" fmla="*/ 1217 w 1455"/>
                  <a:gd name="T27" fmla="*/ 949 h 1455"/>
                  <a:gd name="T28" fmla="*/ 1262 w 1455"/>
                  <a:gd name="T29" fmla="*/ 786 h 1455"/>
                  <a:gd name="T30" fmla="*/ 1253 w 1455"/>
                  <a:gd name="T31" fmla="*/ 612 h 1455"/>
                  <a:gd name="T32" fmla="*/ 1191 w 1455"/>
                  <a:gd name="T33" fmla="*/ 456 h 1455"/>
                  <a:gd name="T34" fmla="*/ 1088 w 1455"/>
                  <a:gd name="T35" fmla="*/ 328 h 1455"/>
                  <a:gd name="T36" fmla="*/ 950 w 1455"/>
                  <a:gd name="T37" fmla="*/ 238 h 1455"/>
                  <a:gd name="T38" fmla="*/ 786 w 1455"/>
                  <a:gd name="T39" fmla="*/ 193 h 1455"/>
                  <a:gd name="T40" fmla="*/ 794 w 1455"/>
                  <a:gd name="T41" fmla="*/ 3 h 1455"/>
                  <a:gd name="T42" fmla="*/ 981 w 1455"/>
                  <a:gd name="T43" fmla="*/ 46 h 1455"/>
                  <a:gd name="T44" fmla="*/ 1147 w 1455"/>
                  <a:gd name="T45" fmla="*/ 133 h 1455"/>
                  <a:gd name="T46" fmla="*/ 1284 w 1455"/>
                  <a:gd name="T47" fmla="*/ 259 h 1455"/>
                  <a:gd name="T48" fmla="*/ 1385 w 1455"/>
                  <a:gd name="T49" fmla="*/ 416 h 1455"/>
                  <a:gd name="T50" fmla="*/ 1443 w 1455"/>
                  <a:gd name="T51" fmla="*/ 597 h 1455"/>
                  <a:gd name="T52" fmla="*/ 1451 w 1455"/>
                  <a:gd name="T53" fmla="*/ 793 h 1455"/>
                  <a:gd name="T54" fmla="*/ 1409 w 1455"/>
                  <a:gd name="T55" fmla="*/ 981 h 1455"/>
                  <a:gd name="T56" fmla="*/ 1321 w 1455"/>
                  <a:gd name="T57" fmla="*/ 1147 h 1455"/>
                  <a:gd name="T58" fmla="*/ 1196 w 1455"/>
                  <a:gd name="T59" fmla="*/ 1284 h 1455"/>
                  <a:gd name="T60" fmla="*/ 1039 w 1455"/>
                  <a:gd name="T61" fmla="*/ 1384 h 1455"/>
                  <a:gd name="T62" fmla="*/ 859 w 1455"/>
                  <a:gd name="T63" fmla="*/ 1443 h 1455"/>
                  <a:gd name="T64" fmla="*/ 662 w 1455"/>
                  <a:gd name="T65" fmla="*/ 1452 h 1455"/>
                  <a:gd name="T66" fmla="*/ 475 w 1455"/>
                  <a:gd name="T67" fmla="*/ 1409 h 1455"/>
                  <a:gd name="T68" fmla="*/ 309 w 1455"/>
                  <a:gd name="T69" fmla="*/ 1322 h 1455"/>
                  <a:gd name="T70" fmla="*/ 171 w 1455"/>
                  <a:gd name="T71" fmla="*/ 1196 h 1455"/>
                  <a:gd name="T72" fmla="*/ 70 w 1455"/>
                  <a:gd name="T73" fmla="*/ 1039 h 1455"/>
                  <a:gd name="T74" fmla="*/ 12 w 1455"/>
                  <a:gd name="T75" fmla="*/ 858 h 1455"/>
                  <a:gd name="T76" fmla="*/ 4 w 1455"/>
                  <a:gd name="T77" fmla="*/ 661 h 1455"/>
                  <a:gd name="T78" fmla="*/ 46 w 1455"/>
                  <a:gd name="T79" fmla="*/ 474 h 1455"/>
                  <a:gd name="T80" fmla="*/ 134 w 1455"/>
                  <a:gd name="T81" fmla="*/ 308 h 1455"/>
                  <a:gd name="T82" fmla="*/ 260 w 1455"/>
                  <a:gd name="T83" fmla="*/ 171 h 1455"/>
                  <a:gd name="T84" fmla="*/ 416 w 1455"/>
                  <a:gd name="T85" fmla="*/ 70 h 1455"/>
                  <a:gd name="T86" fmla="*/ 597 w 1455"/>
                  <a:gd name="T87" fmla="*/ 12 h 1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55" h="1455">
                    <a:moveTo>
                      <a:pt x="727" y="190"/>
                    </a:moveTo>
                    <a:lnTo>
                      <a:pt x="669" y="193"/>
                    </a:lnTo>
                    <a:lnTo>
                      <a:pt x="613" y="202"/>
                    </a:lnTo>
                    <a:lnTo>
                      <a:pt x="558" y="218"/>
                    </a:lnTo>
                    <a:lnTo>
                      <a:pt x="506" y="238"/>
                    </a:lnTo>
                    <a:lnTo>
                      <a:pt x="457" y="264"/>
                    </a:lnTo>
                    <a:lnTo>
                      <a:pt x="410" y="294"/>
                    </a:lnTo>
                    <a:lnTo>
                      <a:pt x="368" y="328"/>
                    </a:lnTo>
                    <a:lnTo>
                      <a:pt x="329" y="367"/>
                    </a:lnTo>
                    <a:lnTo>
                      <a:pt x="294" y="410"/>
                    </a:lnTo>
                    <a:lnTo>
                      <a:pt x="264" y="456"/>
                    </a:lnTo>
                    <a:lnTo>
                      <a:pt x="238" y="506"/>
                    </a:lnTo>
                    <a:lnTo>
                      <a:pt x="218" y="558"/>
                    </a:lnTo>
                    <a:lnTo>
                      <a:pt x="203" y="612"/>
                    </a:lnTo>
                    <a:lnTo>
                      <a:pt x="194" y="668"/>
                    </a:lnTo>
                    <a:lnTo>
                      <a:pt x="191" y="728"/>
                    </a:lnTo>
                    <a:lnTo>
                      <a:pt x="194" y="786"/>
                    </a:lnTo>
                    <a:lnTo>
                      <a:pt x="203" y="843"/>
                    </a:lnTo>
                    <a:lnTo>
                      <a:pt x="218" y="897"/>
                    </a:lnTo>
                    <a:lnTo>
                      <a:pt x="238" y="949"/>
                    </a:lnTo>
                    <a:lnTo>
                      <a:pt x="264" y="998"/>
                    </a:lnTo>
                    <a:lnTo>
                      <a:pt x="294" y="1044"/>
                    </a:lnTo>
                    <a:lnTo>
                      <a:pt x="329" y="1087"/>
                    </a:lnTo>
                    <a:lnTo>
                      <a:pt x="368" y="1126"/>
                    </a:lnTo>
                    <a:lnTo>
                      <a:pt x="410" y="1161"/>
                    </a:lnTo>
                    <a:lnTo>
                      <a:pt x="457" y="1191"/>
                    </a:lnTo>
                    <a:lnTo>
                      <a:pt x="506" y="1216"/>
                    </a:lnTo>
                    <a:lnTo>
                      <a:pt x="558" y="1237"/>
                    </a:lnTo>
                    <a:lnTo>
                      <a:pt x="613" y="1252"/>
                    </a:lnTo>
                    <a:lnTo>
                      <a:pt x="669" y="1262"/>
                    </a:lnTo>
                    <a:lnTo>
                      <a:pt x="727" y="1265"/>
                    </a:lnTo>
                    <a:lnTo>
                      <a:pt x="786" y="1262"/>
                    </a:lnTo>
                    <a:lnTo>
                      <a:pt x="843" y="1252"/>
                    </a:lnTo>
                    <a:lnTo>
                      <a:pt x="897" y="1237"/>
                    </a:lnTo>
                    <a:lnTo>
                      <a:pt x="950" y="1216"/>
                    </a:lnTo>
                    <a:lnTo>
                      <a:pt x="999" y="1191"/>
                    </a:lnTo>
                    <a:lnTo>
                      <a:pt x="1045" y="1161"/>
                    </a:lnTo>
                    <a:lnTo>
                      <a:pt x="1088" y="1126"/>
                    </a:lnTo>
                    <a:lnTo>
                      <a:pt x="1126" y="1087"/>
                    </a:lnTo>
                    <a:lnTo>
                      <a:pt x="1161" y="1044"/>
                    </a:lnTo>
                    <a:lnTo>
                      <a:pt x="1191" y="998"/>
                    </a:lnTo>
                    <a:lnTo>
                      <a:pt x="1217" y="949"/>
                    </a:lnTo>
                    <a:lnTo>
                      <a:pt x="1237" y="897"/>
                    </a:lnTo>
                    <a:lnTo>
                      <a:pt x="1253" y="843"/>
                    </a:lnTo>
                    <a:lnTo>
                      <a:pt x="1262" y="786"/>
                    </a:lnTo>
                    <a:lnTo>
                      <a:pt x="1265" y="728"/>
                    </a:lnTo>
                    <a:lnTo>
                      <a:pt x="1262" y="668"/>
                    </a:lnTo>
                    <a:lnTo>
                      <a:pt x="1253" y="612"/>
                    </a:lnTo>
                    <a:lnTo>
                      <a:pt x="1237" y="558"/>
                    </a:lnTo>
                    <a:lnTo>
                      <a:pt x="1217" y="506"/>
                    </a:lnTo>
                    <a:lnTo>
                      <a:pt x="1191" y="456"/>
                    </a:lnTo>
                    <a:lnTo>
                      <a:pt x="1161" y="410"/>
                    </a:lnTo>
                    <a:lnTo>
                      <a:pt x="1126" y="367"/>
                    </a:lnTo>
                    <a:lnTo>
                      <a:pt x="1088" y="328"/>
                    </a:lnTo>
                    <a:lnTo>
                      <a:pt x="1045" y="294"/>
                    </a:lnTo>
                    <a:lnTo>
                      <a:pt x="999" y="264"/>
                    </a:lnTo>
                    <a:lnTo>
                      <a:pt x="950" y="238"/>
                    </a:lnTo>
                    <a:lnTo>
                      <a:pt x="897" y="218"/>
                    </a:lnTo>
                    <a:lnTo>
                      <a:pt x="843" y="202"/>
                    </a:lnTo>
                    <a:lnTo>
                      <a:pt x="786" y="193"/>
                    </a:lnTo>
                    <a:lnTo>
                      <a:pt x="727" y="190"/>
                    </a:lnTo>
                    <a:close/>
                    <a:moveTo>
                      <a:pt x="727" y="0"/>
                    </a:moveTo>
                    <a:lnTo>
                      <a:pt x="794" y="3"/>
                    </a:lnTo>
                    <a:lnTo>
                      <a:pt x="859" y="12"/>
                    </a:lnTo>
                    <a:lnTo>
                      <a:pt x="921" y="26"/>
                    </a:lnTo>
                    <a:lnTo>
                      <a:pt x="981" y="46"/>
                    </a:lnTo>
                    <a:lnTo>
                      <a:pt x="1039" y="70"/>
                    </a:lnTo>
                    <a:lnTo>
                      <a:pt x="1094" y="99"/>
                    </a:lnTo>
                    <a:lnTo>
                      <a:pt x="1147" y="133"/>
                    </a:lnTo>
                    <a:lnTo>
                      <a:pt x="1196" y="171"/>
                    </a:lnTo>
                    <a:lnTo>
                      <a:pt x="1242" y="213"/>
                    </a:lnTo>
                    <a:lnTo>
                      <a:pt x="1284" y="259"/>
                    </a:lnTo>
                    <a:lnTo>
                      <a:pt x="1321" y="308"/>
                    </a:lnTo>
                    <a:lnTo>
                      <a:pt x="1355" y="360"/>
                    </a:lnTo>
                    <a:lnTo>
                      <a:pt x="1385" y="416"/>
                    </a:lnTo>
                    <a:lnTo>
                      <a:pt x="1409" y="474"/>
                    </a:lnTo>
                    <a:lnTo>
                      <a:pt x="1429" y="534"/>
                    </a:lnTo>
                    <a:lnTo>
                      <a:pt x="1443" y="597"/>
                    </a:lnTo>
                    <a:lnTo>
                      <a:pt x="1451" y="661"/>
                    </a:lnTo>
                    <a:lnTo>
                      <a:pt x="1455" y="728"/>
                    </a:lnTo>
                    <a:lnTo>
                      <a:pt x="1451" y="793"/>
                    </a:lnTo>
                    <a:lnTo>
                      <a:pt x="1443" y="858"/>
                    </a:lnTo>
                    <a:lnTo>
                      <a:pt x="1429" y="920"/>
                    </a:lnTo>
                    <a:lnTo>
                      <a:pt x="1409" y="981"/>
                    </a:lnTo>
                    <a:lnTo>
                      <a:pt x="1385" y="1039"/>
                    </a:lnTo>
                    <a:lnTo>
                      <a:pt x="1355" y="1095"/>
                    </a:lnTo>
                    <a:lnTo>
                      <a:pt x="1321" y="1147"/>
                    </a:lnTo>
                    <a:lnTo>
                      <a:pt x="1284" y="1196"/>
                    </a:lnTo>
                    <a:lnTo>
                      <a:pt x="1242" y="1242"/>
                    </a:lnTo>
                    <a:lnTo>
                      <a:pt x="1196" y="1284"/>
                    </a:lnTo>
                    <a:lnTo>
                      <a:pt x="1147" y="1322"/>
                    </a:lnTo>
                    <a:lnTo>
                      <a:pt x="1094" y="1356"/>
                    </a:lnTo>
                    <a:lnTo>
                      <a:pt x="1039" y="1384"/>
                    </a:lnTo>
                    <a:lnTo>
                      <a:pt x="981" y="1409"/>
                    </a:lnTo>
                    <a:lnTo>
                      <a:pt x="921" y="1428"/>
                    </a:lnTo>
                    <a:lnTo>
                      <a:pt x="859" y="1443"/>
                    </a:lnTo>
                    <a:lnTo>
                      <a:pt x="794" y="1452"/>
                    </a:lnTo>
                    <a:lnTo>
                      <a:pt x="727" y="1455"/>
                    </a:lnTo>
                    <a:lnTo>
                      <a:pt x="662" y="1452"/>
                    </a:lnTo>
                    <a:lnTo>
                      <a:pt x="597" y="1443"/>
                    </a:lnTo>
                    <a:lnTo>
                      <a:pt x="535" y="1428"/>
                    </a:lnTo>
                    <a:lnTo>
                      <a:pt x="475" y="1409"/>
                    </a:lnTo>
                    <a:lnTo>
                      <a:pt x="416" y="1384"/>
                    </a:lnTo>
                    <a:lnTo>
                      <a:pt x="361" y="1356"/>
                    </a:lnTo>
                    <a:lnTo>
                      <a:pt x="309" y="1322"/>
                    </a:lnTo>
                    <a:lnTo>
                      <a:pt x="260" y="1284"/>
                    </a:lnTo>
                    <a:lnTo>
                      <a:pt x="213" y="1242"/>
                    </a:lnTo>
                    <a:lnTo>
                      <a:pt x="171" y="1196"/>
                    </a:lnTo>
                    <a:lnTo>
                      <a:pt x="134" y="1147"/>
                    </a:lnTo>
                    <a:lnTo>
                      <a:pt x="100" y="1095"/>
                    </a:lnTo>
                    <a:lnTo>
                      <a:pt x="70" y="1039"/>
                    </a:lnTo>
                    <a:lnTo>
                      <a:pt x="46" y="981"/>
                    </a:lnTo>
                    <a:lnTo>
                      <a:pt x="26" y="920"/>
                    </a:lnTo>
                    <a:lnTo>
                      <a:pt x="12" y="858"/>
                    </a:lnTo>
                    <a:lnTo>
                      <a:pt x="4" y="793"/>
                    </a:lnTo>
                    <a:lnTo>
                      <a:pt x="0" y="728"/>
                    </a:lnTo>
                    <a:lnTo>
                      <a:pt x="4" y="661"/>
                    </a:lnTo>
                    <a:lnTo>
                      <a:pt x="12" y="597"/>
                    </a:lnTo>
                    <a:lnTo>
                      <a:pt x="26" y="534"/>
                    </a:lnTo>
                    <a:lnTo>
                      <a:pt x="46" y="474"/>
                    </a:lnTo>
                    <a:lnTo>
                      <a:pt x="70" y="416"/>
                    </a:lnTo>
                    <a:lnTo>
                      <a:pt x="100" y="360"/>
                    </a:lnTo>
                    <a:lnTo>
                      <a:pt x="134" y="308"/>
                    </a:lnTo>
                    <a:lnTo>
                      <a:pt x="171" y="259"/>
                    </a:lnTo>
                    <a:lnTo>
                      <a:pt x="213" y="213"/>
                    </a:lnTo>
                    <a:lnTo>
                      <a:pt x="260" y="171"/>
                    </a:lnTo>
                    <a:lnTo>
                      <a:pt x="309" y="133"/>
                    </a:lnTo>
                    <a:lnTo>
                      <a:pt x="361" y="99"/>
                    </a:lnTo>
                    <a:lnTo>
                      <a:pt x="416" y="70"/>
                    </a:lnTo>
                    <a:lnTo>
                      <a:pt x="475" y="46"/>
                    </a:lnTo>
                    <a:lnTo>
                      <a:pt x="535" y="26"/>
                    </a:lnTo>
                    <a:lnTo>
                      <a:pt x="597" y="12"/>
                    </a:lnTo>
                    <a:lnTo>
                      <a:pt x="662" y="3"/>
                    </a:lnTo>
                    <a:lnTo>
                      <a:pt x="727" y="0"/>
                    </a:lnTo>
                    <a:close/>
                  </a:path>
                </a:pathLst>
              </a:custGeom>
              <a:grpFill/>
              <a:ln w="0">
                <a:noFill/>
                <a:prstDash val="solid"/>
                <a:round/>
              </a:ln>
            </p:spPr>
            <p:txBody>
              <a:bodyPr vert="horz" wrap="square" lIns="91440" tIns="45720" rIns="91440" bIns="45720" numCol="1" anchor="t" anchorCtr="0" compatLnSpc="1"/>
              <a:lstStyle/>
              <a:p>
                <a:endParaRPr lang="en-US" sz="2000">
                  <a:cs typeface="+mn-ea"/>
                  <a:sym typeface="+mn-lt"/>
                </a:endParaRPr>
              </a:p>
            </p:txBody>
          </p:sp>
        </p:grpSp>
      </p:grpSp>
      <p:grpSp>
        <p:nvGrpSpPr>
          <p:cNvPr id="34" name="Group 9"/>
          <p:cNvGrpSpPr/>
          <p:nvPr/>
        </p:nvGrpSpPr>
        <p:grpSpPr>
          <a:xfrm>
            <a:off x="4017402" y="2600673"/>
            <a:ext cx="572092" cy="573477"/>
            <a:chOff x="4515242" y="2603848"/>
            <a:chExt cx="572092" cy="573477"/>
          </a:xfrm>
        </p:grpSpPr>
        <p:sp>
          <p:nvSpPr>
            <p:cNvPr id="35" name="Oval 63"/>
            <p:cNvSpPr>
              <a:spLocks noChangeArrowheads="1"/>
            </p:cNvSpPr>
            <p:nvPr/>
          </p:nvSpPr>
          <p:spPr bwMode="auto">
            <a:xfrm>
              <a:off x="4515242" y="2603848"/>
              <a:ext cx="572092" cy="573477"/>
            </a:xfrm>
            <a:prstGeom prst="ellipse">
              <a:avLst/>
            </a:prstGeom>
            <a:solidFill>
              <a:srgbClr val="C00000"/>
            </a:solidFill>
            <a:ln>
              <a:noFill/>
            </a:ln>
          </p:spPr>
          <p:txBody>
            <a:bodyPr vert="horz" wrap="square" lIns="91440" tIns="45720" rIns="91440" bIns="45720" numCol="1" anchor="t" anchorCtr="0" compatLnSpc="1"/>
            <a:lstStyle/>
            <a:p>
              <a:endParaRPr lang="en-US" sz="2000">
                <a:cs typeface="+mn-ea"/>
                <a:sym typeface="+mn-lt"/>
              </a:endParaRPr>
            </a:p>
          </p:txBody>
        </p:sp>
        <p:sp>
          <p:nvSpPr>
            <p:cNvPr id="36" name="Freeform 19"/>
            <p:cNvSpPr>
              <a:spLocks noEditPoints="1"/>
            </p:cNvSpPr>
            <p:nvPr/>
          </p:nvSpPr>
          <p:spPr bwMode="auto">
            <a:xfrm>
              <a:off x="4620692" y="2727604"/>
              <a:ext cx="298855" cy="317651"/>
            </a:xfrm>
            <a:custGeom>
              <a:avLst/>
              <a:gdLst>
                <a:gd name="T0" fmla="*/ 2343 w 3184"/>
                <a:gd name="T1" fmla="*/ 2439 h 3385"/>
                <a:gd name="T2" fmla="*/ 2177 w 3184"/>
                <a:gd name="T3" fmla="*/ 2677 h 3385"/>
                <a:gd name="T4" fmla="*/ 2213 w 3184"/>
                <a:gd name="T5" fmla="*/ 2975 h 3385"/>
                <a:gd name="T6" fmla="*/ 2429 w 3184"/>
                <a:gd name="T7" fmla="*/ 3166 h 3385"/>
                <a:gd name="T8" fmla="*/ 2729 w 3184"/>
                <a:gd name="T9" fmla="*/ 3166 h 3385"/>
                <a:gd name="T10" fmla="*/ 2945 w 3184"/>
                <a:gd name="T11" fmla="*/ 2975 h 3385"/>
                <a:gd name="T12" fmla="*/ 2981 w 3184"/>
                <a:gd name="T13" fmla="*/ 2677 h 3385"/>
                <a:gd name="T14" fmla="*/ 2816 w 3184"/>
                <a:gd name="T15" fmla="*/ 2439 h 3385"/>
                <a:gd name="T16" fmla="*/ 604 w 3184"/>
                <a:gd name="T17" fmla="*/ 1277 h 3385"/>
                <a:gd name="T18" fmla="*/ 329 w 3184"/>
                <a:gd name="T19" fmla="*/ 1382 h 3385"/>
                <a:gd name="T20" fmla="*/ 193 w 3184"/>
                <a:gd name="T21" fmla="*/ 1640 h 3385"/>
                <a:gd name="T22" fmla="*/ 264 w 3184"/>
                <a:gd name="T23" fmla="*/ 1929 h 3385"/>
                <a:gd name="T24" fmla="*/ 503 w 3184"/>
                <a:gd name="T25" fmla="*/ 2095 h 3385"/>
                <a:gd name="T26" fmla="*/ 799 w 3184"/>
                <a:gd name="T27" fmla="*/ 2059 h 3385"/>
                <a:gd name="T28" fmla="*/ 991 w 3184"/>
                <a:gd name="T29" fmla="*/ 1842 h 3385"/>
                <a:gd name="T30" fmla="*/ 991 w 3184"/>
                <a:gd name="T31" fmla="*/ 1543 h 3385"/>
                <a:gd name="T32" fmla="*/ 799 w 3184"/>
                <a:gd name="T33" fmla="*/ 1325 h 3385"/>
                <a:gd name="T34" fmla="*/ 2528 w 3184"/>
                <a:gd name="T35" fmla="*/ 194 h 3385"/>
                <a:gd name="T36" fmla="*/ 2270 w 3184"/>
                <a:gd name="T37" fmla="*/ 331 h 3385"/>
                <a:gd name="T38" fmla="*/ 2165 w 3184"/>
                <a:gd name="T39" fmla="*/ 606 h 3385"/>
                <a:gd name="T40" fmla="*/ 2270 w 3184"/>
                <a:gd name="T41" fmla="*/ 882 h 3385"/>
                <a:gd name="T42" fmla="*/ 2528 w 3184"/>
                <a:gd name="T43" fmla="*/ 1018 h 3385"/>
                <a:gd name="T44" fmla="*/ 2816 w 3184"/>
                <a:gd name="T45" fmla="*/ 947 h 3385"/>
                <a:gd name="T46" fmla="*/ 2981 w 3184"/>
                <a:gd name="T47" fmla="*/ 708 h 3385"/>
                <a:gd name="T48" fmla="*/ 2945 w 3184"/>
                <a:gd name="T49" fmla="*/ 411 h 3385"/>
                <a:gd name="T50" fmla="*/ 2729 w 3184"/>
                <a:gd name="T51" fmla="*/ 219 h 3385"/>
                <a:gd name="T52" fmla="*/ 2701 w 3184"/>
                <a:gd name="T53" fmla="*/ 13 h 3385"/>
                <a:gd name="T54" fmla="*/ 3006 w 3184"/>
                <a:gd name="T55" fmla="*/ 177 h 3385"/>
                <a:gd name="T56" fmla="*/ 3170 w 3184"/>
                <a:gd name="T57" fmla="*/ 483 h 3385"/>
                <a:gd name="T58" fmla="*/ 3134 w 3184"/>
                <a:gd name="T59" fmla="*/ 841 h 3385"/>
                <a:gd name="T60" fmla="*/ 2915 w 3184"/>
                <a:gd name="T61" fmla="*/ 1107 h 3385"/>
                <a:gd name="T62" fmla="*/ 2578 w 3184"/>
                <a:gd name="T63" fmla="*/ 1211 h 3385"/>
                <a:gd name="T64" fmla="*/ 2260 w 3184"/>
                <a:gd name="T65" fmla="*/ 1119 h 3385"/>
                <a:gd name="T66" fmla="*/ 1187 w 3184"/>
                <a:gd name="T67" fmla="*/ 1539 h 3385"/>
                <a:gd name="T68" fmla="*/ 1187 w 3184"/>
                <a:gd name="T69" fmla="*/ 1843 h 3385"/>
                <a:gd name="T70" fmla="*/ 2262 w 3184"/>
                <a:gd name="T71" fmla="*/ 2266 h 3385"/>
                <a:gd name="T72" fmla="*/ 2579 w 3184"/>
                <a:gd name="T73" fmla="*/ 2175 h 3385"/>
                <a:gd name="T74" fmla="*/ 2918 w 3184"/>
                <a:gd name="T75" fmla="*/ 2278 h 3385"/>
                <a:gd name="T76" fmla="*/ 3137 w 3184"/>
                <a:gd name="T77" fmla="*/ 2545 h 3385"/>
                <a:gd name="T78" fmla="*/ 3171 w 3184"/>
                <a:gd name="T79" fmla="*/ 2902 h 3385"/>
                <a:gd name="T80" fmla="*/ 3007 w 3184"/>
                <a:gd name="T81" fmla="*/ 3208 h 3385"/>
                <a:gd name="T82" fmla="*/ 2702 w 3184"/>
                <a:gd name="T83" fmla="*/ 3373 h 3385"/>
                <a:gd name="T84" fmla="*/ 2345 w 3184"/>
                <a:gd name="T85" fmla="*/ 3337 h 3385"/>
                <a:gd name="T86" fmla="*/ 2080 w 3184"/>
                <a:gd name="T87" fmla="*/ 3118 h 3385"/>
                <a:gd name="T88" fmla="*/ 1976 w 3184"/>
                <a:gd name="T89" fmla="*/ 2780 h 3385"/>
                <a:gd name="T90" fmla="*/ 1050 w 3184"/>
                <a:gd name="T91" fmla="*/ 2101 h 3385"/>
                <a:gd name="T92" fmla="*/ 773 w 3184"/>
                <a:gd name="T93" fmla="*/ 2273 h 3385"/>
                <a:gd name="T94" fmla="*/ 426 w 3184"/>
                <a:gd name="T95" fmla="*/ 2270 h 3385"/>
                <a:gd name="T96" fmla="*/ 139 w 3184"/>
                <a:gd name="T97" fmla="*/ 2077 h 3385"/>
                <a:gd name="T98" fmla="*/ 3 w 3184"/>
                <a:gd name="T99" fmla="*/ 1754 h 3385"/>
                <a:gd name="T100" fmla="*/ 73 w 3184"/>
                <a:gd name="T101" fmla="*/ 1403 h 3385"/>
                <a:gd name="T102" fmla="*/ 317 w 3184"/>
                <a:gd name="T103" fmla="*/ 1160 h 3385"/>
                <a:gd name="T104" fmla="*/ 662 w 3184"/>
                <a:gd name="T105" fmla="*/ 1089 h 3385"/>
                <a:gd name="T106" fmla="*/ 967 w 3184"/>
                <a:gd name="T107" fmla="*/ 1210 h 3385"/>
                <a:gd name="T108" fmla="*/ 1984 w 3184"/>
                <a:gd name="T109" fmla="*/ 709 h 3385"/>
                <a:gd name="T110" fmla="*/ 2022 w 3184"/>
                <a:gd name="T111" fmla="*/ 370 h 3385"/>
                <a:gd name="T112" fmla="*/ 2241 w 3184"/>
                <a:gd name="T113" fmla="*/ 104 h 3385"/>
                <a:gd name="T114" fmla="*/ 2578 w 3184"/>
                <a:gd name="T115" fmla="*/ 0 h 3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84" h="3385">
                  <a:moveTo>
                    <a:pt x="2579" y="2364"/>
                  </a:moveTo>
                  <a:lnTo>
                    <a:pt x="2528" y="2367"/>
                  </a:lnTo>
                  <a:lnTo>
                    <a:pt x="2478" y="2377"/>
                  </a:lnTo>
                  <a:lnTo>
                    <a:pt x="2429" y="2392"/>
                  </a:lnTo>
                  <a:lnTo>
                    <a:pt x="2385" y="2413"/>
                  </a:lnTo>
                  <a:lnTo>
                    <a:pt x="2343" y="2439"/>
                  </a:lnTo>
                  <a:lnTo>
                    <a:pt x="2304" y="2469"/>
                  </a:lnTo>
                  <a:lnTo>
                    <a:pt x="2270" y="2504"/>
                  </a:lnTo>
                  <a:lnTo>
                    <a:pt x="2239" y="2542"/>
                  </a:lnTo>
                  <a:lnTo>
                    <a:pt x="2213" y="2584"/>
                  </a:lnTo>
                  <a:lnTo>
                    <a:pt x="2193" y="2630"/>
                  </a:lnTo>
                  <a:lnTo>
                    <a:pt x="2177" y="2677"/>
                  </a:lnTo>
                  <a:lnTo>
                    <a:pt x="2168" y="2727"/>
                  </a:lnTo>
                  <a:lnTo>
                    <a:pt x="2165" y="2779"/>
                  </a:lnTo>
                  <a:lnTo>
                    <a:pt x="2168" y="2831"/>
                  </a:lnTo>
                  <a:lnTo>
                    <a:pt x="2177" y="2882"/>
                  </a:lnTo>
                  <a:lnTo>
                    <a:pt x="2193" y="2929"/>
                  </a:lnTo>
                  <a:lnTo>
                    <a:pt x="2213" y="2975"/>
                  </a:lnTo>
                  <a:lnTo>
                    <a:pt x="2239" y="3017"/>
                  </a:lnTo>
                  <a:lnTo>
                    <a:pt x="2270" y="3055"/>
                  </a:lnTo>
                  <a:lnTo>
                    <a:pt x="2304" y="3090"/>
                  </a:lnTo>
                  <a:lnTo>
                    <a:pt x="2343" y="3120"/>
                  </a:lnTo>
                  <a:lnTo>
                    <a:pt x="2385" y="3146"/>
                  </a:lnTo>
                  <a:lnTo>
                    <a:pt x="2429" y="3166"/>
                  </a:lnTo>
                  <a:lnTo>
                    <a:pt x="2478" y="3182"/>
                  </a:lnTo>
                  <a:lnTo>
                    <a:pt x="2528" y="3191"/>
                  </a:lnTo>
                  <a:lnTo>
                    <a:pt x="2579" y="3195"/>
                  </a:lnTo>
                  <a:lnTo>
                    <a:pt x="2632" y="3191"/>
                  </a:lnTo>
                  <a:lnTo>
                    <a:pt x="2681" y="3182"/>
                  </a:lnTo>
                  <a:lnTo>
                    <a:pt x="2729" y="3166"/>
                  </a:lnTo>
                  <a:lnTo>
                    <a:pt x="2774" y="3146"/>
                  </a:lnTo>
                  <a:lnTo>
                    <a:pt x="2816" y="3120"/>
                  </a:lnTo>
                  <a:lnTo>
                    <a:pt x="2855" y="3090"/>
                  </a:lnTo>
                  <a:lnTo>
                    <a:pt x="2889" y="3055"/>
                  </a:lnTo>
                  <a:lnTo>
                    <a:pt x="2920" y="3017"/>
                  </a:lnTo>
                  <a:lnTo>
                    <a:pt x="2945" y="2975"/>
                  </a:lnTo>
                  <a:lnTo>
                    <a:pt x="2966" y="2929"/>
                  </a:lnTo>
                  <a:lnTo>
                    <a:pt x="2981" y="2882"/>
                  </a:lnTo>
                  <a:lnTo>
                    <a:pt x="2991" y="2831"/>
                  </a:lnTo>
                  <a:lnTo>
                    <a:pt x="2994" y="2779"/>
                  </a:lnTo>
                  <a:lnTo>
                    <a:pt x="2991" y="2727"/>
                  </a:lnTo>
                  <a:lnTo>
                    <a:pt x="2981" y="2677"/>
                  </a:lnTo>
                  <a:lnTo>
                    <a:pt x="2966" y="2630"/>
                  </a:lnTo>
                  <a:lnTo>
                    <a:pt x="2945" y="2584"/>
                  </a:lnTo>
                  <a:lnTo>
                    <a:pt x="2920" y="2542"/>
                  </a:lnTo>
                  <a:lnTo>
                    <a:pt x="2889" y="2504"/>
                  </a:lnTo>
                  <a:lnTo>
                    <a:pt x="2855" y="2469"/>
                  </a:lnTo>
                  <a:lnTo>
                    <a:pt x="2816" y="2439"/>
                  </a:lnTo>
                  <a:lnTo>
                    <a:pt x="2774" y="2413"/>
                  </a:lnTo>
                  <a:lnTo>
                    <a:pt x="2729" y="2392"/>
                  </a:lnTo>
                  <a:lnTo>
                    <a:pt x="2681" y="2377"/>
                  </a:lnTo>
                  <a:lnTo>
                    <a:pt x="2632" y="2367"/>
                  </a:lnTo>
                  <a:lnTo>
                    <a:pt x="2579" y="2364"/>
                  </a:lnTo>
                  <a:close/>
                  <a:moveTo>
                    <a:pt x="604" y="1277"/>
                  </a:moveTo>
                  <a:lnTo>
                    <a:pt x="553" y="1280"/>
                  </a:lnTo>
                  <a:lnTo>
                    <a:pt x="503" y="1289"/>
                  </a:lnTo>
                  <a:lnTo>
                    <a:pt x="454" y="1305"/>
                  </a:lnTo>
                  <a:lnTo>
                    <a:pt x="410" y="1325"/>
                  </a:lnTo>
                  <a:lnTo>
                    <a:pt x="368" y="1351"/>
                  </a:lnTo>
                  <a:lnTo>
                    <a:pt x="329" y="1382"/>
                  </a:lnTo>
                  <a:lnTo>
                    <a:pt x="295" y="1416"/>
                  </a:lnTo>
                  <a:lnTo>
                    <a:pt x="264" y="1455"/>
                  </a:lnTo>
                  <a:lnTo>
                    <a:pt x="238" y="1497"/>
                  </a:lnTo>
                  <a:lnTo>
                    <a:pt x="218" y="1543"/>
                  </a:lnTo>
                  <a:lnTo>
                    <a:pt x="202" y="1590"/>
                  </a:lnTo>
                  <a:lnTo>
                    <a:pt x="193" y="1640"/>
                  </a:lnTo>
                  <a:lnTo>
                    <a:pt x="190" y="1692"/>
                  </a:lnTo>
                  <a:lnTo>
                    <a:pt x="193" y="1744"/>
                  </a:lnTo>
                  <a:lnTo>
                    <a:pt x="202" y="1794"/>
                  </a:lnTo>
                  <a:lnTo>
                    <a:pt x="218" y="1842"/>
                  </a:lnTo>
                  <a:lnTo>
                    <a:pt x="238" y="1888"/>
                  </a:lnTo>
                  <a:lnTo>
                    <a:pt x="264" y="1929"/>
                  </a:lnTo>
                  <a:lnTo>
                    <a:pt x="295" y="1968"/>
                  </a:lnTo>
                  <a:lnTo>
                    <a:pt x="329" y="2002"/>
                  </a:lnTo>
                  <a:lnTo>
                    <a:pt x="368" y="2033"/>
                  </a:lnTo>
                  <a:lnTo>
                    <a:pt x="410" y="2059"/>
                  </a:lnTo>
                  <a:lnTo>
                    <a:pt x="454" y="2079"/>
                  </a:lnTo>
                  <a:lnTo>
                    <a:pt x="503" y="2095"/>
                  </a:lnTo>
                  <a:lnTo>
                    <a:pt x="553" y="2104"/>
                  </a:lnTo>
                  <a:lnTo>
                    <a:pt x="604" y="2107"/>
                  </a:lnTo>
                  <a:lnTo>
                    <a:pt x="656" y="2104"/>
                  </a:lnTo>
                  <a:lnTo>
                    <a:pt x="706" y="2095"/>
                  </a:lnTo>
                  <a:lnTo>
                    <a:pt x="754" y="2079"/>
                  </a:lnTo>
                  <a:lnTo>
                    <a:pt x="799" y="2059"/>
                  </a:lnTo>
                  <a:lnTo>
                    <a:pt x="841" y="2033"/>
                  </a:lnTo>
                  <a:lnTo>
                    <a:pt x="879" y="2002"/>
                  </a:lnTo>
                  <a:lnTo>
                    <a:pt x="914" y="1968"/>
                  </a:lnTo>
                  <a:lnTo>
                    <a:pt x="945" y="1929"/>
                  </a:lnTo>
                  <a:lnTo>
                    <a:pt x="970" y="1888"/>
                  </a:lnTo>
                  <a:lnTo>
                    <a:pt x="991" y="1842"/>
                  </a:lnTo>
                  <a:lnTo>
                    <a:pt x="1006" y="1794"/>
                  </a:lnTo>
                  <a:lnTo>
                    <a:pt x="1016" y="1744"/>
                  </a:lnTo>
                  <a:lnTo>
                    <a:pt x="1019" y="1692"/>
                  </a:lnTo>
                  <a:lnTo>
                    <a:pt x="1016" y="1640"/>
                  </a:lnTo>
                  <a:lnTo>
                    <a:pt x="1006" y="1590"/>
                  </a:lnTo>
                  <a:lnTo>
                    <a:pt x="991" y="1543"/>
                  </a:lnTo>
                  <a:lnTo>
                    <a:pt x="970" y="1497"/>
                  </a:lnTo>
                  <a:lnTo>
                    <a:pt x="945" y="1455"/>
                  </a:lnTo>
                  <a:lnTo>
                    <a:pt x="914" y="1416"/>
                  </a:lnTo>
                  <a:lnTo>
                    <a:pt x="880" y="1382"/>
                  </a:lnTo>
                  <a:lnTo>
                    <a:pt x="841" y="1351"/>
                  </a:lnTo>
                  <a:lnTo>
                    <a:pt x="799" y="1325"/>
                  </a:lnTo>
                  <a:lnTo>
                    <a:pt x="755" y="1305"/>
                  </a:lnTo>
                  <a:lnTo>
                    <a:pt x="706" y="1289"/>
                  </a:lnTo>
                  <a:lnTo>
                    <a:pt x="657" y="1280"/>
                  </a:lnTo>
                  <a:lnTo>
                    <a:pt x="604" y="1277"/>
                  </a:lnTo>
                  <a:close/>
                  <a:moveTo>
                    <a:pt x="2579" y="191"/>
                  </a:moveTo>
                  <a:lnTo>
                    <a:pt x="2528" y="194"/>
                  </a:lnTo>
                  <a:lnTo>
                    <a:pt x="2478" y="203"/>
                  </a:lnTo>
                  <a:lnTo>
                    <a:pt x="2430" y="219"/>
                  </a:lnTo>
                  <a:lnTo>
                    <a:pt x="2385" y="239"/>
                  </a:lnTo>
                  <a:lnTo>
                    <a:pt x="2343" y="265"/>
                  </a:lnTo>
                  <a:lnTo>
                    <a:pt x="2305" y="296"/>
                  </a:lnTo>
                  <a:lnTo>
                    <a:pt x="2270" y="331"/>
                  </a:lnTo>
                  <a:lnTo>
                    <a:pt x="2239" y="369"/>
                  </a:lnTo>
                  <a:lnTo>
                    <a:pt x="2213" y="411"/>
                  </a:lnTo>
                  <a:lnTo>
                    <a:pt x="2193" y="457"/>
                  </a:lnTo>
                  <a:lnTo>
                    <a:pt x="2177" y="504"/>
                  </a:lnTo>
                  <a:lnTo>
                    <a:pt x="2168" y="554"/>
                  </a:lnTo>
                  <a:lnTo>
                    <a:pt x="2165" y="606"/>
                  </a:lnTo>
                  <a:lnTo>
                    <a:pt x="2168" y="659"/>
                  </a:lnTo>
                  <a:lnTo>
                    <a:pt x="2177" y="708"/>
                  </a:lnTo>
                  <a:lnTo>
                    <a:pt x="2193" y="756"/>
                  </a:lnTo>
                  <a:lnTo>
                    <a:pt x="2213" y="802"/>
                  </a:lnTo>
                  <a:lnTo>
                    <a:pt x="2239" y="843"/>
                  </a:lnTo>
                  <a:lnTo>
                    <a:pt x="2270" y="882"/>
                  </a:lnTo>
                  <a:lnTo>
                    <a:pt x="2304" y="916"/>
                  </a:lnTo>
                  <a:lnTo>
                    <a:pt x="2343" y="947"/>
                  </a:lnTo>
                  <a:lnTo>
                    <a:pt x="2385" y="973"/>
                  </a:lnTo>
                  <a:lnTo>
                    <a:pt x="2429" y="993"/>
                  </a:lnTo>
                  <a:lnTo>
                    <a:pt x="2478" y="1009"/>
                  </a:lnTo>
                  <a:lnTo>
                    <a:pt x="2528" y="1018"/>
                  </a:lnTo>
                  <a:lnTo>
                    <a:pt x="2579" y="1021"/>
                  </a:lnTo>
                  <a:lnTo>
                    <a:pt x="2632" y="1018"/>
                  </a:lnTo>
                  <a:lnTo>
                    <a:pt x="2681" y="1009"/>
                  </a:lnTo>
                  <a:lnTo>
                    <a:pt x="2729" y="993"/>
                  </a:lnTo>
                  <a:lnTo>
                    <a:pt x="2774" y="973"/>
                  </a:lnTo>
                  <a:lnTo>
                    <a:pt x="2816" y="947"/>
                  </a:lnTo>
                  <a:lnTo>
                    <a:pt x="2855" y="916"/>
                  </a:lnTo>
                  <a:lnTo>
                    <a:pt x="2889" y="882"/>
                  </a:lnTo>
                  <a:lnTo>
                    <a:pt x="2920" y="843"/>
                  </a:lnTo>
                  <a:lnTo>
                    <a:pt x="2945" y="802"/>
                  </a:lnTo>
                  <a:lnTo>
                    <a:pt x="2966" y="756"/>
                  </a:lnTo>
                  <a:lnTo>
                    <a:pt x="2981" y="708"/>
                  </a:lnTo>
                  <a:lnTo>
                    <a:pt x="2991" y="659"/>
                  </a:lnTo>
                  <a:lnTo>
                    <a:pt x="2994" y="606"/>
                  </a:lnTo>
                  <a:lnTo>
                    <a:pt x="2991" y="554"/>
                  </a:lnTo>
                  <a:lnTo>
                    <a:pt x="2981" y="504"/>
                  </a:lnTo>
                  <a:lnTo>
                    <a:pt x="2966" y="457"/>
                  </a:lnTo>
                  <a:lnTo>
                    <a:pt x="2945" y="411"/>
                  </a:lnTo>
                  <a:lnTo>
                    <a:pt x="2920" y="369"/>
                  </a:lnTo>
                  <a:lnTo>
                    <a:pt x="2889" y="331"/>
                  </a:lnTo>
                  <a:lnTo>
                    <a:pt x="2855" y="296"/>
                  </a:lnTo>
                  <a:lnTo>
                    <a:pt x="2816" y="265"/>
                  </a:lnTo>
                  <a:lnTo>
                    <a:pt x="2774" y="239"/>
                  </a:lnTo>
                  <a:lnTo>
                    <a:pt x="2729" y="219"/>
                  </a:lnTo>
                  <a:lnTo>
                    <a:pt x="2681" y="203"/>
                  </a:lnTo>
                  <a:lnTo>
                    <a:pt x="2632" y="194"/>
                  </a:lnTo>
                  <a:lnTo>
                    <a:pt x="2579" y="191"/>
                  </a:lnTo>
                  <a:close/>
                  <a:moveTo>
                    <a:pt x="2578" y="0"/>
                  </a:moveTo>
                  <a:lnTo>
                    <a:pt x="2640" y="3"/>
                  </a:lnTo>
                  <a:lnTo>
                    <a:pt x="2701" y="13"/>
                  </a:lnTo>
                  <a:lnTo>
                    <a:pt x="2758" y="28"/>
                  </a:lnTo>
                  <a:lnTo>
                    <a:pt x="2814" y="48"/>
                  </a:lnTo>
                  <a:lnTo>
                    <a:pt x="2866" y="73"/>
                  </a:lnTo>
                  <a:lnTo>
                    <a:pt x="2917" y="104"/>
                  </a:lnTo>
                  <a:lnTo>
                    <a:pt x="2963" y="138"/>
                  </a:lnTo>
                  <a:lnTo>
                    <a:pt x="3006" y="177"/>
                  </a:lnTo>
                  <a:lnTo>
                    <a:pt x="3045" y="221"/>
                  </a:lnTo>
                  <a:lnTo>
                    <a:pt x="3079" y="267"/>
                  </a:lnTo>
                  <a:lnTo>
                    <a:pt x="3110" y="318"/>
                  </a:lnTo>
                  <a:lnTo>
                    <a:pt x="3135" y="370"/>
                  </a:lnTo>
                  <a:lnTo>
                    <a:pt x="3155" y="426"/>
                  </a:lnTo>
                  <a:lnTo>
                    <a:pt x="3170" y="483"/>
                  </a:lnTo>
                  <a:lnTo>
                    <a:pt x="3180" y="543"/>
                  </a:lnTo>
                  <a:lnTo>
                    <a:pt x="3183" y="605"/>
                  </a:lnTo>
                  <a:lnTo>
                    <a:pt x="3180" y="667"/>
                  </a:lnTo>
                  <a:lnTo>
                    <a:pt x="3170" y="728"/>
                  </a:lnTo>
                  <a:lnTo>
                    <a:pt x="3155" y="785"/>
                  </a:lnTo>
                  <a:lnTo>
                    <a:pt x="3134" y="841"/>
                  </a:lnTo>
                  <a:lnTo>
                    <a:pt x="3110" y="893"/>
                  </a:lnTo>
                  <a:lnTo>
                    <a:pt x="3079" y="944"/>
                  </a:lnTo>
                  <a:lnTo>
                    <a:pt x="3044" y="990"/>
                  </a:lnTo>
                  <a:lnTo>
                    <a:pt x="3005" y="1034"/>
                  </a:lnTo>
                  <a:lnTo>
                    <a:pt x="2963" y="1073"/>
                  </a:lnTo>
                  <a:lnTo>
                    <a:pt x="2915" y="1107"/>
                  </a:lnTo>
                  <a:lnTo>
                    <a:pt x="2866" y="1138"/>
                  </a:lnTo>
                  <a:lnTo>
                    <a:pt x="2814" y="1163"/>
                  </a:lnTo>
                  <a:lnTo>
                    <a:pt x="2758" y="1183"/>
                  </a:lnTo>
                  <a:lnTo>
                    <a:pt x="2700" y="1198"/>
                  </a:lnTo>
                  <a:lnTo>
                    <a:pt x="2640" y="1208"/>
                  </a:lnTo>
                  <a:lnTo>
                    <a:pt x="2578" y="1211"/>
                  </a:lnTo>
                  <a:lnTo>
                    <a:pt x="2521" y="1208"/>
                  </a:lnTo>
                  <a:lnTo>
                    <a:pt x="2464" y="1199"/>
                  </a:lnTo>
                  <a:lnTo>
                    <a:pt x="2410" y="1186"/>
                  </a:lnTo>
                  <a:lnTo>
                    <a:pt x="2357" y="1169"/>
                  </a:lnTo>
                  <a:lnTo>
                    <a:pt x="2307" y="1146"/>
                  </a:lnTo>
                  <a:lnTo>
                    <a:pt x="2260" y="1119"/>
                  </a:lnTo>
                  <a:lnTo>
                    <a:pt x="2215" y="1088"/>
                  </a:lnTo>
                  <a:lnTo>
                    <a:pt x="2173" y="1053"/>
                  </a:lnTo>
                  <a:lnTo>
                    <a:pt x="2134" y="1015"/>
                  </a:lnTo>
                  <a:lnTo>
                    <a:pt x="2099" y="973"/>
                  </a:lnTo>
                  <a:lnTo>
                    <a:pt x="1173" y="1492"/>
                  </a:lnTo>
                  <a:lnTo>
                    <a:pt x="1187" y="1539"/>
                  </a:lnTo>
                  <a:lnTo>
                    <a:pt x="1199" y="1589"/>
                  </a:lnTo>
                  <a:lnTo>
                    <a:pt x="1205" y="1640"/>
                  </a:lnTo>
                  <a:lnTo>
                    <a:pt x="1207" y="1692"/>
                  </a:lnTo>
                  <a:lnTo>
                    <a:pt x="1205" y="1743"/>
                  </a:lnTo>
                  <a:lnTo>
                    <a:pt x="1199" y="1795"/>
                  </a:lnTo>
                  <a:lnTo>
                    <a:pt x="1187" y="1843"/>
                  </a:lnTo>
                  <a:lnTo>
                    <a:pt x="1173" y="1892"/>
                  </a:lnTo>
                  <a:lnTo>
                    <a:pt x="2101" y="2411"/>
                  </a:lnTo>
                  <a:lnTo>
                    <a:pt x="2136" y="2370"/>
                  </a:lnTo>
                  <a:lnTo>
                    <a:pt x="2174" y="2332"/>
                  </a:lnTo>
                  <a:lnTo>
                    <a:pt x="2216" y="2297"/>
                  </a:lnTo>
                  <a:lnTo>
                    <a:pt x="2262" y="2266"/>
                  </a:lnTo>
                  <a:lnTo>
                    <a:pt x="2309" y="2239"/>
                  </a:lnTo>
                  <a:lnTo>
                    <a:pt x="2359" y="2216"/>
                  </a:lnTo>
                  <a:lnTo>
                    <a:pt x="2412" y="2199"/>
                  </a:lnTo>
                  <a:lnTo>
                    <a:pt x="2465" y="2185"/>
                  </a:lnTo>
                  <a:lnTo>
                    <a:pt x="2522" y="2177"/>
                  </a:lnTo>
                  <a:lnTo>
                    <a:pt x="2579" y="2175"/>
                  </a:lnTo>
                  <a:lnTo>
                    <a:pt x="2641" y="2178"/>
                  </a:lnTo>
                  <a:lnTo>
                    <a:pt x="2701" y="2188"/>
                  </a:lnTo>
                  <a:lnTo>
                    <a:pt x="2759" y="2202"/>
                  </a:lnTo>
                  <a:lnTo>
                    <a:pt x="2815" y="2223"/>
                  </a:lnTo>
                  <a:lnTo>
                    <a:pt x="2867" y="2248"/>
                  </a:lnTo>
                  <a:lnTo>
                    <a:pt x="2918" y="2278"/>
                  </a:lnTo>
                  <a:lnTo>
                    <a:pt x="2964" y="2313"/>
                  </a:lnTo>
                  <a:lnTo>
                    <a:pt x="3007" y="2352"/>
                  </a:lnTo>
                  <a:lnTo>
                    <a:pt x="3046" y="2396"/>
                  </a:lnTo>
                  <a:lnTo>
                    <a:pt x="3080" y="2442"/>
                  </a:lnTo>
                  <a:lnTo>
                    <a:pt x="3111" y="2491"/>
                  </a:lnTo>
                  <a:lnTo>
                    <a:pt x="3137" y="2545"/>
                  </a:lnTo>
                  <a:lnTo>
                    <a:pt x="3157" y="2601"/>
                  </a:lnTo>
                  <a:lnTo>
                    <a:pt x="3171" y="2658"/>
                  </a:lnTo>
                  <a:lnTo>
                    <a:pt x="3181" y="2718"/>
                  </a:lnTo>
                  <a:lnTo>
                    <a:pt x="3184" y="2780"/>
                  </a:lnTo>
                  <a:lnTo>
                    <a:pt x="3181" y="2842"/>
                  </a:lnTo>
                  <a:lnTo>
                    <a:pt x="3171" y="2902"/>
                  </a:lnTo>
                  <a:lnTo>
                    <a:pt x="3157" y="2960"/>
                  </a:lnTo>
                  <a:lnTo>
                    <a:pt x="3137" y="3016"/>
                  </a:lnTo>
                  <a:lnTo>
                    <a:pt x="3111" y="3068"/>
                  </a:lnTo>
                  <a:lnTo>
                    <a:pt x="3081" y="3118"/>
                  </a:lnTo>
                  <a:lnTo>
                    <a:pt x="3046" y="3165"/>
                  </a:lnTo>
                  <a:lnTo>
                    <a:pt x="3007" y="3208"/>
                  </a:lnTo>
                  <a:lnTo>
                    <a:pt x="2964" y="3247"/>
                  </a:lnTo>
                  <a:lnTo>
                    <a:pt x="2918" y="3282"/>
                  </a:lnTo>
                  <a:lnTo>
                    <a:pt x="2868" y="3313"/>
                  </a:lnTo>
                  <a:lnTo>
                    <a:pt x="2815" y="3337"/>
                  </a:lnTo>
                  <a:lnTo>
                    <a:pt x="2759" y="3358"/>
                  </a:lnTo>
                  <a:lnTo>
                    <a:pt x="2702" y="3373"/>
                  </a:lnTo>
                  <a:lnTo>
                    <a:pt x="2642" y="3382"/>
                  </a:lnTo>
                  <a:lnTo>
                    <a:pt x="2580" y="3385"/>
                  </a:lnTo>
                  <a:lnTo>
                    <a:pt x="2519" y="3382"/>
                  </a:lnTo>
                  <a:lnTo>
                    <a:pt x="2458" y="3373"/>
                  </a:lnTo>
                  <a:lnTo>
                    <a:pt x="2400" y="3358"/>
                  </a:lnTo>
                  <a:lnTo>
                    <a:pt x="2345" y="3337"/>
                  </a:lnTo>
                  <a:lnTo>
                    <a:pt x="2292" y="3312"/>
                  </a:lnTo>
                  <a:lnTo>
                    <a:pt x="2243" y="3282"/>
                  </a:lnTo>
                  <a:lnTo>
                    <a:pt x="2196" y="3247"/>
                  </a:lnTo>
                  <a:lnTo>
                    <a:pt x="2154" y="3208"/>
                  </a:lnTo>
                  <a:lnTo>
                    <a:pt x="2115" y="3164"/>
                  </a:lnTo>
                  <a:lnTo>
                    <a:pt x="2080" y="3118"/>
                  </a:lnTo>
                  <a:lnTo>
                    <a:pt x="2049" y="3068"/>
                  </a:lnTo>
                  <a:lnTo>
                    <a:pt x="2024" y="3015"/>
                  </a:lnTo>
                  <a:lnTo>
                    <a:pt x="2004" y="2959"/>
                  </a:lnTo>
                  <a:lnTo>
                    <a:pt x="1988" y="2902"/>
                  </a:lnTo>
                  <a:lnTo>
                    <a:pt x="1979" y="2842"/>
                  </a:lnTo>
                  <a:lnTo>
                    <a:pt x="1976" y="2780"/>
                  </a:lnTo>
                  <a:lnTo>
                    <a:pt x="1979" y="2727"/>
                  </a:lnTo>
                  <a:lnTo>
                    <a:pt x="1985" y="2677"/>
                  </a:lnTo>
                  <a:lnTo>
                    <a:pt x="1996" y="2626"/>
                  </a:lnTo>
                  <a:lnTo>
                    <a:pt x="2012" y="2578"/>
                  </a:lnTo>
                  <a:lnTo>
                    <a:pt x="1085" y="2059"/>
                  </a:lnTo>
                  <a:lnTo>
                    <a:pt x="1050" y="2101"/>
                  </a:lnTo>
                  <a:lnTo>
                    <a:pt x="1011" y="2139"/>
                  </a:lnTo>
                  <a:lnTo>
                    <a:pt x="968" y="2174"/>
                  </a:lnTo>
                  <a:lnTo>
                    <a:pt x="924" y="2205"/>
                  </a:lnTo>
                  <a:lnTo>
                    <a:pt x="876" y="2233"/>
                  </a:lnTo>
                  <a:lnTo>
                    <a:pt x="825" y="2256"/>
                  </a:lnTo>
                  <a:lnTo>
                    <a:pt x="773" y="2273"/>
                  </a:lnTo>
                  <a:lnTo>
                    <a:pt x="719" y="2286"/>
                  </a:lnTo>
                  <a:lnTo>
                    <a:pt x="662" y="2295"/>
                  </a:lnTo>
                  <a:lnTo>
                    <a:pt x="604" y="2297"/>
                  </a:lnTo>
                  <a:lnTo>
                    <a:pt x="543" y="2294"/>
                  </a:lnTo>
                  <a:lnTo>
                    <a:pt x="483" y="2285"/>
                  </a:lnTo>
                  <a:lnTo>
                    <a:pt x="426" y="2270"/>
                  </a:lnTo>
                  <a:lnTo>
                    <a:pt x="370" y="2249"/>
                  </a:lnTo>
                  <a:lnTo>
                    <a:pt x="317" y="2225"/>
                  </a:lnTo>
                  <a:lnTo>
                    <a:pt x="267" y="2194"/>
                  </a:lnTo>
                  <a:lnTo>
                    <a:pt x="220" y="2159"/>
                  </a:lnTo>
                  <a:lnTo>
                    <a:pt x="178" y="2120"/>
                  </a:lnTo>
                  <a:lnTo>
                    <a:pt x="139" y="2077"/>
                  </a:lnTo>
                  <a:lnTo>
                    <a:pt x="104" y="2030"/>
                  </a:lnTo>
                  <a:lnTo>
                    <a:pt x="73" y="1980"/>
                  </a:lnTo>
                  <a:lnTo>
                    <a:pt x="47" y="1928"/>
                  </a:lnTo>
                  <a:lnTo>
                    <a:pt x="28" y="1872"/>
                  </a:lnTo>
                  <a:lnTo>
                    <a:pt x="12" y="1814"/>
                  </a:lnTo>
                  <a:lnTo>
                    <a:pt x="3" y="1754"/>
                  </a:lnTo>
                  <a:lnTo>
                    <a:pt x="0" y="1692"/>
                  </a:lnTo>
                  <a:lnTo>
                    <a:pt x="3" y="1630"/>
                  </a:lnTo>
                  <a:lnTo>
                    <a:pt x="12" y="1570"/>
                  </a:lnTo>
                  <a:lnTo>
                    <a:pt x="28" y="1513"/>
                  </a:lnTo>
                  <a:lnTo>
                    <a:pt x="47" y="1457"/>
                  </a:lnTo>
                  <a:lnTo>
                    <a:pt x="73" y="1403"/>
                  </a:lnTo>
                  <a:lnTo>
                    <a:pt x="104" y="1354"/>
                  </a:lnTo>
                  <a:lnTo>
                    <a:pt x="139" y="1308"/>
                  </a:lnTo>
                  <a:lnTo>
                    <a:pt x="177" y="1264"/>
                  </a:lnTo>
                  <a:lnTo>
                    <a:pt x="220" y="1225"/>
                  </a:lnTo>
                  <a:lnTo>
                    <a:pt x="266" y="1190"/>
                  </a:lnTo>
                  <a:lnTo>
                    <a:pt x="317" y="1160"/>
                  </a:lnTo>
                  <a:lnTo>
                    <a:pt x="369" y="1135"/>
                  </a:lnTo>
                  <a:lnTo>
                    <a:pt x="425" y="1114"/>
                  </a:lnTo>
                  <a:lnTo>
                    <a:pt x="482" y="1100"/>
                  </a:lnTo>
                  <a:lnTo>
                    <a:pt x="543" y="1090"/>
                  </a:lnTo>
                  <a:lnTo>
                    <a:pt x="603" y="1087"/>
                  </a:lnTo>
                  <a:lnTo>
                    <a:pt x="662" y="1089"/>
                  </a:lnTo>
                  <a:lnTo>
                    <a:pt x="718" y="1097"/>
                  </a:lnTo>
                  <a:lnTo>
                    <a:pt x="772" y="1111"/>
                  </a:lnTo>
                  <a:lnTo>
                    <a:pt x="825" y="1128"/>
                  </a:lnTo>
                  <a:lnTo>
                    <a:pt x="875" y="1151"/>
                  </a:lnTo>
                  <a:lnTo>
                    <a:pt x="923" y="1178"/>
                  </a:lnTo>
                  <a:lnTo>
                    <a:pt x="967" y="1210"/>
                  </a:lnTo>
                  <a:lnTo>
                    <a:pt x="1010" y="1244"/>
                  </a:lnTo>
                  <a:lnTo>
                    <a:pt x="1048" y="1283"/>
                  </a:lnTo>
                  <a:lnTo>
                    <a:pt x="1082" y="1324"/>
                  </a:lnTo>
                  <a:lnTo>
                    <a:pt x="2009" y="806"/>
                  </a:lnTo>
                  <a:lnTo>
                    <a:pt x="1994" y="758"/>
                  </a:lnTo>
                  <a:lnTo>
                    <a:pt x="1984" y="709"/>
                  </a:lnTo>
                  <a:lnTo>
                    <a:pt x="1977" y="658"/>
                  </a:lnTo>
                  <a:lnTo>
                    <a:pt x="1975" y="605"/>
                  </a:lnTo>
                  <a:lnTo>
                    <a:pt x="1978" y="543"/>
                  </a:lnTo>
                  <a:lnTo>
                    <a:pt x="1987" y="483"/>
                  </a:lnTo>
                  <a:lnTo>
                    <a:pt x="2002" y="426"/>
                  </a:lnTo>
                  <a:lnTo>
                    <a:pt x="2022" y="370"/>
                  </a:lnTo>
                  <a:lnTo>
                    <a:pt x="2048" y="318"/>
                  </a:lnTo>
                  <a:lnTo>
                    <a:pt x="2078" y="267"/>
                  </a:lnTo>
                  <a:lnTo>
                    <a:pt x="2113" y="221"/>
                  </a:lnTo>
                  <a:lnTo>
                    <a:pt x="2152" y="177"/>
                  </a:lnTo>
                  <a:lnTo>
                    <a:pt x="2195" y="138"/>
                  </a:lnTo>
                  <a:lnTo>
                    <a:pt x="2241" y="104"/>
                  </a:lnTo>
                  <a:lnTo>
                    <a:pt x="2291" y="73"/>
                  </a:lnTo>
                  <a:lnTo>
                    <a:pt x="2344" y="48"/>
                  </a:lnTo>
                  <a:lnTo>
                    <a:pt x="2399" y="28"/>
                  </a:lnTo>
                  <a:lnTo>
                    <a:pt x="2457" y="13"/>
                  </a:lnTo>
                  <a:lnTo>
                    <a:pt x="2517" y="3"/>
                  </a:lnTo>
                  <a:lnTo>
                    <a:pt x="2578"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2000">
                <a:cs typeface="+mn-ea"/>
                <a:sym typeface="+mn-lt"/>
              </a:endParaRPr>
            </a:p>
          </p:txBody>
        </p:sp>
      </p:grpSp>
      <p:grpSp>
        <p:nvGrpSpPr>
          <p:cNvPr id="37" name="Group 11"/>
          <p:cNvGrpSpPr/>
          <p:nvPr/>
        </p:nvGrpSpPr>
        <p:grpSpPr>
          <a:xfrm>
            <a:off x="7105035" y="3860233"/>
            <a:ext cx="573477" cy="573477"/>
            <a:chOff x="7602875" y="3860233"/>
            <a:chExt cx="573477" cy="573477"/>
          </a:xfrm>
        </p:grpSpPr>
        <p:sp>
          <p:nvSpPr>
            <p:cNvPr id="38" name="Oval 60"/>
            <p:cNvSpPr>
              <a:spLocks noChangeArrowheads="1"/>
            </p:cNvSpPr>
            <p:nvPr/>
          </p:nvSpPr>
          <p:spPr bwMode="auto">
            <a:xfrm>
              <a:off x="7602875" y="3860233"/>
              <a:ext cx="573477" cy="573477"/>
            </a:xfrm>
            <a:prstGeom prst="ellipse">
              <a:avLst/>
            </a:prstGeom>
            <a:solidFill>
              <a:srgbClr val="FF0000"/>
            </a:solidFill>
            <a:ln>
              <a:noFill/>
            </a:ln>
          </p:spPr>
          <p:txBody>
            <a:bodyPr vert="horz" wrap="square" lIns="91440" tIns="45720" rIns="91440" bIns="45720" numCol="1" anchor="t" anchorCtr="0" compatLnSpc="1"/>
            <a:lstStyle/>
            <a:p>
              <a:endParaRPr lang="en-US" sz="2000">
                <a:cs typeface="+mn-ea"/>
                <a:sym typeface="+mn-lt"/>
              </a:endParaRPr>
            </a:p>
          </p:txBody>
        </p:sp>
        <p:sp>
          <p:nvSpPr>
            <p:cNvPr id="39" name="Freeform 29"/>
            <p:cNvSpPr>
              <a:spLocks noEditPoints="1"/>
            </p:cNvSpPr>
            <p:nvPr/>
          </p:nvSpPr>
          <p:spPr bwMode="auto">
            <a:xfrm>
              <a:off x="7713434" y="3958089"/>
              <a:ext cx="352359" cy="377765"/>
            </a:xfrm>
            <a:custGeom>
              <a:avLst/>
              <a:gdLst>
                <a:gd name="T0" fmla="*/ 2558 w 3187"/>
                <a:gd name="T1" fmla="*/ 2917 h 3426"/>
                <a:gd name="T2" fmla="*/ 2525 w 3187"/>
                <a:gd name="T3" fmla="*/ 3108 h 3426"/>
                <a:gd name="T4" fmla="*/ 2672 w 3187"/>
                <a:gd name="T5" fmla="*/ 3232 h 3426"/>
                <a:gd name="T6" fmla="*/ 2855 w 3187"/>
                <a:gd name="T7" fmla="*/ 3166 h 3426"/>
                <a:gd name="T8" fmla="*/ 2888 w 3187"/>
                <a:gd name="T9" fmla="*/ 2973 h 3426"/>
                <a:gd name="T10" fmla="*/ 2741 w 3187"/>
                <a:gd name="T11" fmla="*/ 2850 h 3426"/>
                <a:gd name="T12" fmla="*/ 1063 w 3187"/>
                <a:gd name="T13" fmla="*/ 2893 h 3426"/>
                <a:gd name="T14" fmla="*/ 997 w 3187"/>
                <a:gd name="T15" fmla="*/ 3075 h 3426"/>
                <a:gd name="T16" fmla="*/ 1120 w 3187"/>
                <a:gd name="T17" fmla="*/ 3222 h 3426"/>
                <a:gd name="T18" fmla="*/ 1313 w 3187"/>
                <a:gd name="T19" fmla="*/ 3189 h 3426"/>
                <a:gd name="T20" fmla="*/ 1378 w 3187"/>
                <a:gd name="T21" fmla="*/ 3006 h 3426"/>
                <a:gd name="T22" fmla="*/ 1255 w 3187"/>
                <a:gd name="T23" fmla="*/ 2860 h 3426"/>
                <a:gd name="T24" fmla="*/ 722 w 3187"/>
                <a:gd name="T25" fmla="*/ 1936 h 3426"/>
                <a:gd name="T26" fmla="*/ 872 w 3187"/>
                <a:gd name="T27" fmla="*/ 2062 h 3426"/>
                <a:gd name="T28" fmla="*/ 2926 w 3187"/>
                <a:gd name="T29" fmla="*/ 2018 h 3426"/>
                <a:gd name="T30" fmla="*/ 2997 w 3187"/>
                <a:gd name="T31" fmla="*/ 1154 h 3426"/>
                <a:gd name="T32" fmla="*/ 656 w 3187"/>
                <a:gd name="T33" fmla="*/ 229 h 3426"/>
                <a:gd name="T34" fmla="*/ 668 w 3187"/>
                <a:gd name="T35" fmla="*/ 236 h 3426"/>
                <a:gd name="T36" fmla="*/ 680 w 3187"/>
                <a:gd name="T37" fmla="*/ 245 h 3426"/>
                <a:gd name="T38" fmla="*/ 694 w 3187"/>
                <a:gd name="T39" fmla="*/ 263 h 3426"/>
                <a:gd name="T40" fmla="*/ 700 w 3187"/>
                <a:gd name="T41" fmla="*/ 272 h 3426"/>
                <a:gd name="T42" fmla="*/ 704 w 3187"/>
                <a:gd name="T43" fmla="*/ 281 h 3426"/>
                <a:gd name="T44" fmla="*/ 707 w 3187"/>
                <a:gd name="T45" fmla="*/ 294 h 3426"/>
                <a:gd name="T46" fmla="*/ 710 w 3187"/>
                <a:gd name="T47" fmla="*/ 308 h 3426"/>
                <a:gd name="T48" fmla="*/ 3109 w 3187"/>
                <a:gd name="T49" fmla="*/ 979 h 3426"/>
                <a:gd name="T50" fmla="*/ 3119 w 3187"/>
                <a:gd name="T51" fmla="*/ 981 h 3426"/>
                <a:gd name="T52" fmla="*/ 3139 w 3187"/>
                <a:gd name="T53" fmla="*/ 990 h 3426"/>
                <a:gd name="T54" fmla="*/ 3151 w 3187"/>
                <a:gd name="T55" fmla="*/ 998 h 3426"/>
                <a:gd name="T56" fmla="*/ 3161 w 3187"/>
                <a:gd name="T57" fmla="*/ 1005 h 3426"/>
                <a:gd name="T58" fmla="*/ 3166 w 3187"/>
                <a:gd name="T59" fmla="*/ 1012 h 3426"/>
                <a:gd name="T60" fmla="*/ 3172 w 3187"/>
                <a:gd name="T61" fmla="*/ 1022 h 3426"/>
                <a:gd name="T62" fmla="*/ 3180 w 3187"/>
                <a:gd name="T63" fmla="*/ 1035 h 3426"/>
                <a:gd name="T64" fmla="*/ 3185 w 3187"/>
                <a:gd name="T65" fmla="*/ 1049 h 3426"/>
                <a:gd name="T66" fmla="*/ 3187 w 3187"/>
                <a:gd name="T67" fmla="*/ 1060 h 3426"/>
                <a:gd name="T68" fmla="*/ 3161 w 3187"/>
                <a:gd name="T69" fmla="*/ 2007 h 3426"/>
                <a:gd name="T70" fmla="*/ 2981 w 3187"/>
                <a:gd name="T71" fmla="*/ 2210 h 3426"/>
                <a:gd name="T72" fmla="*/ 865 w 3187"/>
                <a:gd name="T73" fmla="*/ 2253 h 3426"/>
                <a:gd name="T74" fmla="*/ 712 w 3187"/>
                <a:gd name="T75" fmla="*/ 2495 h 3426"/>
                <a:gd name="T76" fmla="*/ 838 w 3187"/>
                <a:gd name="T77" fmla="*/ 2646 h 3426"/>
                <a:gd name="T78" fmla="*/ 2844 w 3187"/>
                <a:gd name="T79" fmla="*/ 2683 h 3426"/>
                <a:gd name="T80" fmla="*/ 3045 w 3187"/>
                <a:gd name="T81" fmla="*/ 2862 h 3426"/>
                <a:gd name="T82" fmla="*/ 3078 w 3187"/>
                <a:gd name="T83" fmla="*/ 3136 h 3426"/>
                <a:gd name="T84" fmla="*/ 2925 w 3187"/>
                <a:gd name="T85" fmla="*/ 3356 h 3426"/>
                <a:gd name="T86" fmla="*/ 2657 w 3187"/>
                <a:gd name="T87" fmla="*/ 3423 h 3426"/>
                <a:gd name="T88" fmla="*/ 2418 w 3187"/>
                <a:gd name="T89" fmla="*/ 3296 h 3426"/>
                <a:gd name="T90" fmla="*/ 2321 w 3187"/>
                <a:gd name="T91" fmla="*/ 3042 h 3426"/>
                <a:gd name="T92" fmla="*/ 1518 w 3187"/>
                <a:gd name="T93" fmla="*/ 2848 h 3426"/>
                <a:gd name="T94" fmla="*/ 1568 w 3187"/>
                <a:gd name="T95" fmla="*/ 3090 h 3426"/>
                <a:gd name="T96" fmla="*/ 1442 w 3187"/>
                <a:gd name="T97" fmla="*/ 3328 h 3426"/>
                <a:gd name="T98" fmla="*/ 1187 w 3187"/>
                <a:gd name="T99" fmla="*/ 3426 h 3426"/>
                <a:gd name="T100" fmla="*/ 932 w 3187"/>
                <a:gd name="T101" fmla="*/ 3329 h 3426"/>
                <a:gd name="T102" fmla="*/ 806 w 3187"/>
                <a:gd name="T103" fmla="*/ 3090 h 3426"/>
                <a:gd name="T104" fmla="*/ 858 w 3187"/>
                <a:gd name="T105" fmla="*/ 2845 h 3426"/>
                <a:gd name="T106" fmla="*/ 617 w 3187"/>
                <a:gd name="T107" fmla="*/ 2717 h 3426"/>
                <a:gd name="T108" fmla="*/ 519 w 3187"/>
                <a:gd name="T109" fmla="*/ 2459 h 3426"/>
                <a:gd name="T110" fmla="*/ 3 w 3187"/>
                <a:gd name="T111" fmla="*/ 122 h 3426"/>
                <a:gd name="T112" fmla="*/ 49 w 3187"/>
                <a:gd name="T113" fmla="*/ 12 h 3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87" h="3426">
                  <a:moveTo>
                    <a:pt x="2707" y="2847"/>
                  </a:moveTo>
                  <a:lnTo>
                    <a:pt x="2672" y="2850"/>
                  </a:lnTo>
                  <a:lnTo>
                    <a:pt x="2639" y="2860"/>
                  </a:lnTo>
                  <a:lnTo>
                    <a:pt x="2608" y="2874"/>
                  </a:lnTo>
                  <a:lnTo>
                    <a:pt x="2582" y="2893"/>
                  </a:lnTo>
                  <a:lnTo>
                    <a:pt x="2558" y="2917"/>
                  </a:lnTo>
                  <a:lnTo>
                    <a:pt x="2539" y="2943"/>
                  </a:lnTo>
                  <a:lnTo>
                    <a:pt x="2525" y="2973"/>
                  </a:lnTo>
                  <a:lnTo>
                    <a:pt x="2515" y="3007"/>
                  </a:lnTo>
                  <a:lnTo>
                    <a:pt x="2512" y="3041"/>
                  </a:lnTo>
                  <a:lnTo>
                    <a:pt x="2515" y="3075"/>
                  </a:lnTo>
                  <a:lnTo>
                    <a:pt x="2525" y="3108"/>
                  </a:lnTo>
                  <a:lnTo>
                    <a:pt x="2539" y="3138"/>
                  </a:lnTo>
                  <a:lnTo>
                    <a:pt x="2558" y="3165"/>
                  </a:lnTo>
                  <a:lnTo>
                    <a:pt x="2582" y="3189"/>
                  </a:lnTo>
                  <a:lnTo>
                    <a:pt x="2608" y="3208"/>
                  </a:lnTo>
                  <a:lnTo>
                    <a:pt x="2639" y="3222"/>
                  </a:lnTo>
                  <a:lnTo>
                    <a:pt x="2672" y="3232"/>
                  </a:lnTo>
                  <a:lnTo>
                    <a:pt x="2707" y="3235"/>
                  </a:lnTo>
                  <a:lnTo>
                    <a:pt x="2741" y="3232"/>
                  </a:lnTo>
                  <a:lnTo>
                    <a:pt x="2773" y="3222"/>
                  </a:lnTo>
                  <a:lnTo>
                    <a:pt x="2804" y="3208"/>
                  </a:lnTo>
                  <a:lnTo>
                    <a:pt x="2831" y="3189"/>
                  </a:lnTo>
                  <a:lnTo>
                    <a:pt x="2855" y="3166"/>
                  </a:lnTo>
                  <a:lnTo>
                    <a:pt x="2874" y="3139"/>
                  </a:lnTo>
                  <a:lnTo>
                    <a:pt x="2888" y="3109"/>
                  </a:lnTo>
                  <a:lnTo>
                    <a:pt x="2898" y="3075"/>
                  </a:lnTo>
                  <a:lnTo>
                    <a:pt x="2901" y="3041"/>
                  </a:lnTo>
                  <a:lnTo>
                    <a:pt x="2898" y="3006"/>
                  </a:lnTo>
                  <a:lnTo>
                    <a:pt x="2888" y="2973"/>
                  </a:lnTo>
                  <a:lnTo>
                    <a:pt x="2874" y="2943"/>
                  </a:lnTo>
                  <a:lnTo>
                    <a:pt x="2855" y="2916"/>
                  </a:lnTo>
                  <a:lnTo>
                    <a:pt x="2831" y="2893"/>
                  </a:lnTo>
                  <a:lnTo>
                    <a:pt x="2804" y="2874"/>
                  </a:lnTo>
                  <a:lnTo>
                    <a:pt x="2773" y="2860"/>
                  </a:lnTo>
                  <a:lnTo>
                    <a:pt x="2741" y="2850"/>
                  </a:lnTo>
                  <a:lnTo>
                    <a:pt x="2707" y="2847"/>
                  </a:lnTo>
                  <a:close/>
                  <a:moveTo>
                    <a:pt x="1188" y="2847"/>
                  </a:moveTo>
                  <a:lnTo>
                    <a:pt x="1153" y="2850"/>
                  </a:lnTo>
                  <a:lnTo>
                    <a:pt x="1120" y="2860"/>
                  </a:lnTo>
                  <a:lnTo>
                    <a:pt x="1090" y="2874"/>
                  </a:lnTo>
                  <a:lnTo>
                    <a:pt x="1063" y="2893"/>
                  </a:lnTo>
                  <a:lnTo>
                    <a:pt x="1040" y="2917"/>
                  </a:lnTo>
                  <a:lnTo>
                    <a:pt x="1020" y="2943"/>
                  </a:lnTo>
                  <a:lnTo>
                    <a:pt x="1007" y="2973"/>
                  </a:lnTo>
                  <a:lnTo>
                    <a:pt x="997" y="3007"/>
                  </a:lnTo>
                  <a:lnTo>
                    <a:pt x="994" y="3041"/>
                  </a:lnTo>
                  <a:lnTo>
                    <a:pt x="997" y="3075"/>
                  </a:lnTo>
                  <a:lnTo>
                    <a:pt x="1007" y="3108"/>
                  </a:lnTo>
                  <a:lnTo>
                    <a:pt x="1020" y="3138"/>
                  </a:lnTo>
                  <a:lnTo>
                    <a:pt x="1040" y="3165"/>
                  </a:lnTo>
                  <a:lnTo>
                    <a:pt x="1063" y="3189"/>
                  </a:lnTo>
                  <a:lnTo>
                    <a:pt x="1090" y="3208"/>
                  </a:lnTo>
                  <a:lnTo>
                    <a:pt x="1120" y="3222"/>
                  </a:lnTo>
                  <a:lnTo>
                    <a:pt x="1153" y="3232"/>
                  </a:lnTo>
                  <a:lnTo>
                    <a:pt x="1188" y="3235"/>
                  </a:lnTo>
                  <a:lnTo>
                    <a:pt x="1223" y="3232"/>
                  </a:lnTo>
                  <a:lnTo>
                    <a:pt x="1255" y="3222"/>
                  </a:lnTo>
                  <a:lnTo>
                    <a:pt x="1285" y="3208"/>
                  </a:lnTo>
                  <a:lnTo>
                    <a:pt x="1313" y="3189"/>
                  </a:lnTo>
                  <a:lnTo>
                    <a:pt x="1336" y="3166"/>
                  </a:lnTo>
                  <a:lnTo>
                    <a:pt x="1355" y="3139"/>
                  </a:lnTo>
                  <a:lnTo>
                    <a:pt x="1370" y="3109"/>
                  </a:lnTo>
                  <a:lnTo>
                    <a:pt x="1378" y="3075"/>
                  </a:lnTo>
                  <a:lnTo>
                    <a:pt x="1381" y="3041"/>
                  </a:lnTo>
                  <a:lnTo>
                    <a:pt x="1378" y="3006"/>
                  </a:lnTo>
                  <a:lnTo>
                    <a:pt x="1370" y="2973"/>
                  </a:lnTo>
                  <a:lnTo>
                    <a:pt x="1355" y="2943"/>
                  </a:lnTo>
                  <a:lnTo>
                    <a:pt x="1336" y="2916"/>
                  </a:lnTo>
                  <a:lnTo>
                    <a:pt x="1313" y="2893"/>
                  </a:lnTo>
                  <a:lnTo>
                    <a:pt x="1285" y="2874"/>
                  </a:lnTo>
                  <a:lnTo>
                    <a:pt x="1255" y="2860"/>
                  </a:lnTo>
                  <a:lnTo>
                    <a:pt x="1223" y="2850"/>
                  </a:lnTo>
                  <a:lnTo>
                    <a:pt x="1188" y="2847"/>
                  </a:lnTo>
                  <a:close/>
                  <a:moveTo>
                    <a:pt x="709" y="840"/>
                  </a:moveTo>
                  <a:lnTo>
                    <a:pt x="709" y="1867"/>
                  </a:lnTo>
                  <a:lnTo>
                    <a:pt x="712" y="1903"/>
                  </a:lnTo>
                  <a:lnTo>
                    <a:pt x="722" y="1936"/>
                  </a:lnTo>
                  <a:lnTo>
                    <a:pt x="736" y="1967"/>
                  </a:lnTo>
                  <a:lnTo>
                    <a:pt x="756" y="1994"/>
                  </a:lnTo>
                  <a:lnTo>
                    <a:pt x="780" y="2018"/>
                  </a:lnTo>
                  <a:lnTo>
                    <a:pt x="807" y="2038"/>
                  </a:lnTo>
                  <a:lnTo>
                    <a:pt x="838" y="2053"/>
                  </a:lnTo>
                  <a:lnTo>
                    <a:pt x="872" y="2062"/>
                  </a:lnTo>
                  <a:lnTo>
                    <a:pt x="907" y="2065"/>
                  </a:lnTo>
                  <a:lnTo>
                    <a:pt x="2798" y="2065"/>
                  </a:lnTo>
                  <a:lnTo>
                    <a:pt x="2834" y="2062"/>
                  </a:lnTo>
                  <a:lnTo>
                    <a:pt x="2867" y="2053"/>
                  </a:lnTo>
                  <a:lnTo>
                    <a:pt x="2899" y="2038"/>
                  </a:lnTo>
                  <a:lnTo>
                    <a:pt x="2926" y="2018"/>
                  </a:lnTo>
                  <a:lnTo>
                    <a:pt x="2950" y="1994"/>
                  </a:lnTo>
                  <a:lnTo>
                    <a:pt x="2970" y="1967"/>
                  </a:lnTo>
                  <a:lnTo>
                    <a:pt x="2984" y="1936"/>
                  </a:lnTo>
                  <a:lnTo>
                    <a:pt x="2994" y="1902"/>
                  </a:lnTo>
                  <a:lnTo>
                    <a:pt x="2997" y="1866"/>
                  </a:lnTo>
                  <a:lnTo>
                    <a:pt x="2997" y="1154"/>
                  </a:lnTo>
                  <a:lnTo>
                    <a:pt x="709" y="840"/>
                  </a:lnTo>
                  <a:close/>
                  <a:moveTo>
                    <a:pt x="89" y="0"/>
                  </a:moveTo>
                  <a:lnTo>
                    <a:pt x="111" y="2"/>
                  </a:lnTo>
                  <a:lnTo>
                    <a:pt x="132" y="9"/>
                  </a:lnTo>
                  <a:lnTo>
                    <a:pt x="652" y="226"/>
                  </a:lnTo>
                  <a:lnTo>
                    <a:pt x="656" y="229"/>
                  </a:lnTo>
                  <a:lnTo>
                    <a:pt x="661" y="231"/>
                  </a:lnTo>
                  <a:lnTo>
                    <a:pt x="662" y="232"/>
                  </a:lnTo>
                  <a:lnTo>
                    <a:pt x="663" y="232"/>
                  </a:lnTo>
                  <a:lnTo>
                    <a:pt x="664" y="233"/>
                  </a:lnTo>
                  <a:lnTo>
                    <a:pt x="666" y="234"/>
                  </a:lnTo>
                  <a:lnTo>
                    <a:pt x="668" y="236"/>
                  </a:lnTo>
                  <a:lnTo>
                    <a:pt x="670" y="237"/>
                  </a:lnTo>
                  <a:lnTo>
                    <a:pt x="672" y="239"/>
                  </a:lnTo>
                  <a:lnTo>
                    <a:pt x="674" y="240"/>
                  </a:lnTo>
                  <a:lnTo>
                    <a:pt x="676" y="241"/>
                  </a:lnTo>
                  <a:lnTo>
                    <a:pt x="678" y="243"/>
                  </a:lnTo>
                  <a:lnTo>
                    <a:pt x="680" y="245"/>
                  </a:lnTo>
                  <a:lnTo>
                    <a:pt x="682" y="247"/>
                  </a:lnTo>
                  <a:lnTo>
                    <a:pt x="689" y="254"/>
                  </a:lnTo>
                  <a:lnTo>
                    <a:pt x="690" y="256"/>
                  </a:lnTo>
                  <a:lnTo>
                    <a:pt x="691" y="258"/>
                  </a:lnTo>
                  <a:lnTo>
                    <a:pt x="693" y="262"/>
                  </a:lnTo>
                  <a:lnTo>
                    <a:pt x="694" y="263"/>
                  </a:lnTo>
                  <a:lnTo>
                    <a:pt x="695" y="265"/>
                  </a:lnTo>
                  <a:lnTo>
                    <a:pt x="698" y="267"/>
                  </a:lnTo>
                  <a:lnTo>
                    <a:pt x="699" y="269"/>
                  </a:lnTo>
                  <a:lnTo>
                    <a:pt x="699" y="270"/>
                  </a:lnTo>
                  <a:lnTo>
                    <a:pt x="700" y="271"/>
                  </a:lnTo>
                  <a:lnTo>
                    <a:pt x="700" y="272"/>
                  </a:lnTo>
                  <a:lnTo>
                    <a:pt x="701" y="274"/>
                  </a:lnTo>
                  <a:lnTo>
                    <a:pt x="702" y="275"/>
                  </a:lnTo>
                  <a:lnTo>
                    <a:pt x="703" y="278"/>
                  </a:lnTo>
                  <a:lnTo>
                    <a:pt x="703" y="279"/>
                  </a:lnTo>
                  <a:lnTo>
                    <a:pt x="704" y="280"/>
                  </a:lnTo>
                  <a:lnTo>
                    <a:pt x="704" y="281"/>
                  </a:lnTo>
                  <a:lnTo>
                    <a:pt x="706" y="287"/>
                  </a:lnTo>
                  <a:lnTo>
                    <a:pt x="706" y="288"/>
                  </a:lnTo>
                  <a:lnTo>
                    <a:pt x="706" y="289"/>
                  </a:lnTo>
                  <a:lnTo>
                    <a:pt x="706" y="290"/>
                  </a:lnTo>
                  <a:lnTo>
                    <a:pt x="707" y="292"/>
                  </a:lnTo>
                  <a:lnTo>
                    <a:pt x="707" y="294"/>
                  </a:lnTo>
                  <a:lnTo>
                    <a:pt x="708" y="296"/>
                  </a:lnTo>
                  <a:lnTo>
                    <a:pt x="708" y="299"/>
                  </a:lnTo>
                  <a:lnTo>
                    <a:pt x="708" y="303"/>
                  </a:lnTo>
                  <a:lnTo>
                    <a:pt x="709" y="304"/>
                  </a:lnTo>
                  <a:lnTo>
                    <a:pt x="709" y="305"/>
                  </a:lnTo>
                  <a:lnTo>
                    <a:pt x="710" y="308"/>
                  </a:lnTo>
                  <a:lnTo>
                    <a:pt x="710" y="312"/>
                  </a:lnTo>
                  <a:lnTo>
                    <a:pt x="710" y="315"/>
                  </a:lnTo>
                  <a:lnTo>
                    <a:pt x="710" y="649"/>
                  </a:lnTo>
                  <a:lnTo>
                    <a:pt x="3105" y="979"/>
                  </a:lnTo>
                  <a:lnTo>
                    <a:pt x="3108" y="979"/>
                  </a:lnTo>
                  <a:lnTo>
                    <a:pt x="3109" y="979"/>
                  </a:lnTo>
                  <a:lnTo>
                    <a:pt x="3111" y="979"/>
                  </a:lnTo>
                  <a:lnTo>
                    <a:pt x="3112" y="979"/>
                  </a:lnTo>
                  <a:lnTo>
                    <a:pt x="3114" y="980"/>
                  </a:lnTo>
                  <a:lnTo>
                    <a:pt x="3116" y="980"/>
                  </a:lnTo>
                  <a:lnTo>
                    <a:pt x="3118" y="981"/>
                  </a:lnTo>
                  <a:lnTo>
                    <a:pt x="3119" y="981"/>
                  </a:lnTo>
                  <a:lnTo>
                    <a:pt x="3121" y="981"/>
                  </a:lnTo>
                  <a:lnTo>
                    <a:pt x="3122" y="982"/>
                  </a:lnTo>
                  <a:lnTo>
                    <a:pt x="3124" y="983"/>
                  </a:lnTo>
                  <a:lnTo>
                    <a:pt x="3126" y="983"/>
                  </a:lnTo>
                  <a:lnTo>
                    <a:pt x="3130" y="985"/>
                  </a:lnTo>
                  <a:lnTo>
                    <a:pt x="3139" y="990"/>
                  </a:lnTo>
                  <a:lnTo>
                    <a:pt x="3141" y="992"/>
                  </a:lnTo>
                  <a:lnTo>
                    <a:pt x="3144" y="993"/>
                  </a:lnTo>
                  <a:lnTo>
                    <a:pt x="3145" y="994"/>
                  </a:lnTo>
                  <a:lnTo>
                    <a:pt x="3147" y="995"/>
                  </a:lnTo>
                  <a:lnTo>
                    <a:pt x="3149" y="996"/>
                  </a:lnTo>
                  <a:lnTo>
                    <a:pt x="3151" y="998"/>
                  </a:lnTo>
                  <a:lnTo>
                    <a:pt x="3152" y="999"/>
                  </a:lnTo>
                  <a:lnTo>
                    <a:pt x="3153" y="1000"/>
                  </a:lnTo>
                  <a:lnTo>
                    <a:pt x="3154" y="1001"/>
                  </a:lnTo>
                  <a:lnTo>
                    <a:pt x="3159" y="1004"/>
                  </a:lnTo>
                  <a:lnTo>
                    <a:pt x="3160" y="1005"/>
                  </a:lnTo>
                  <a:lnTo>
                    <a:pt x="3161" y="1005"/>
                  </a:lnTo>
                  <a:lnTo>
                    <a:pt x="3161" y="1007"/>
                  </a:lnTo>
                  <a:lnTo>
                    <a:pt x="3162" y="1008"/>
                  </a:lnTo>
                  <a:lnTo>
                    <a:pt x="3163" y="1009"/>
                  </a:lnTo>
                  <a:lnTo>
                    <a:pt x="3164" y="1010"/>
                  </a:lnTo>
                  <a:lnTo>
                    <a:pt x="3165" y="1011"/>
                  </a:lnTo>
                  <a:lnTo>
                    <a:pt x="3166" y="1012"/>
                  </a:lnTo>
                  <a:lnTo>
                    <a:pt x="3167" y="1013"/>
                  </a:lnTo>
                  <a:lnTo>
                    <a:pt x="3168" y="1016"/>
                  </a:lnTo>
                  <a:lnTo>
                    <a:pt x="3169" y="1017"/>
                  </a:lnTo>
                  <a:lnTo>
                    <a:pt x="3169" y="1018"/>
                  </a:lnTo>
                  <a:lnTo>
                    <a:pt x="3171" y="1020"/>
                  </a:lnTo>
                  <a:lnTo>
                    <a:pt x="3172" y="1022"/>
                  </a:lnTo>
                  <a:lnTo>
                    <a:pt x="3173" y="1023"/>
                  </a:lnTo>
                  <a:lnTo>
                    <a:pt x="3174" y="1025"/>
                  </a:lnTo>
                  <a:lnTo>
                    <a:pt x="3176" y="1029"/>
                  </a:lnTo>
                  <a:lnTo>
                    <a:pt x="3177" y="1031"/>
                  </a:lnTo>
                  <a:lnTo>
                    <a:pt x="3179" y="1033"/>
                  </a:lnTo>
                  <a:lnTo>
                    <a:pt x="3180" y="1035"/>
                  </a:lnTo>
                  <a:lnTo>
                    <a:pt x="3181" y="1037"/>
                  </a:lnTo>
                  <a:lnTo>
                    <a:pt x="3182" y="1040"/>
                  </a:lnTo>
                  <a:lnTo>
                    <a:pt x="3183" y="1042"/>
                  </a:lnTo>
                  <a:lnTo>
                    <a:pt x="3183" y="1044"/>
                  </a:lnTo>
                  <a:lnTo>
                    <a:pt x="3184" y="1046"/>
                  </a:lnTo>
                  <a:lnTo>
                    <a:pt x="3185" y="1049"/>
                  </a:lnTo>
                  <a:lnTo>
                    <a:pt x="3185" y="1051"/>
                  </a:lnTo>
                  <a:lnTo>
                    <a:pt x="3186" y="1053"/>
                  </a:lnTo>
                  <a:lnTo>
                    <a:pt x="3186" y="1055"/>
                  </a:lnTo>
                  <a:lnTo>
                    <a:pt x="3186" y="1057"/>
                  </a:lnTo>
                  <a:lnTo>
                    <a:pt x="3187" y="1058"/>
                  </a:lnTo>
                  <a:lnTo>
                    <a:pt x="3187" y="1060"/>
                  </a:lnTo>
                  <a:lnTo>
                    <a:pt x="3187" y="1062"/>
                  </a:lnTo>
                  <a:lnTo>
                    <a:pt x="3187" y="1065"/>
                  </a:lnTo>
                  <a:lnTo>
                    <a:pt x="3187" y="1867"/>
                  </a:lnTo>
                  <a:lnTo>
                    <a:pt x="3184" y="1915"/>
                  </a:lnTo>
                  <a:lnTo>
                    <a:pt x="3175" y="1962"/>
                  </a:lnTo>
                  <a:lnTo>
                    <a:pt x="3161" y="2007"/>
                  </a:lnTo>
                  <a:lnTo>
                    <a:pt x="3142" y="2050"/>
                  </a:lnTo>
                  <a:lnTo>
                    <a:pt x="3117" y="2088"/>
                  </a:lnTo>
                  <a:lnTo>
                    <a:pt x="3089" y="2125"/>
                  </a:lnTo>
                  <a:lnTo>
                    <a:pt x="3056" y="2157"/>
                  </a:lnTo>
                  <a:lnTo>
                    <a:pt x="3020" y="2185"/>
                  </a:lnTo>
                  <a:lnTo>
                    <a:pt x="2981" y="2210"/>
                  </a:lnTo>
                  <a:lnTo>
                    <a:pt x="2938" y="2229"/>
                  </a:lnTo>
                  <a:lnTo>
                    <a:pt x="2893" y="2244"/>
                  </a:lnTo>
                  <a:lnTo>
                    <a:pt x="2846" y="2252"/>
                  </a:lnTo>
                  <a:lnTo>
                    <a:pt x="2798" y="2255"/>
                  </a:lnTo>
                  <a:lnTo>
                    <a:pt x="907" y="2255"/>
                  </a:lnTo>
                  <a:lnTo>
                    <a:pt x="865" y="2253"/>
                  </a:lnTo>
                  <a:lnTo>
                    <a:pt x="823" y="2247"/>
                  </a:lnTo>
                  <a:lnTo>
                    <a:pt x="783" y="2235"/>
                  </a:lnTo>
                  <a:lnTo>
                    <a:pt x="745" y="2221"/>
                  </a:lnTo>
                  <a:lnTo>
                    <a:pt x="709" y="2202"/>
                  </a:lnTo>
                  <a:lnTo>
                    <a:pt x="709" y="2459"/>
                  </a:lnTo>
                  <a:lnTo>
                    <a:pt x="712" y="2495"/>
                  </a:lnTo>
                  <a:lnTo>
                    <a:pt x="722" y="2528"/>
                  </a:lnTo>
                  <a:lnTo>
                    <a:pt x="736" y="2559"/>
                  </a:lnTo>
                  <a:lnTo>
                    <a:pt x="756" y="2588"/>
                  </a:lnTo>
                  <a:lnTo>
                    <a:pt x="780" y="2612"/>
                  </a:lnTo>
                  <a:lnTo>
                    <a:pt x="807" y="2630"/>
                  </a:lnTo>
                  <a:lnTo>
                    <a:pt x="838" y="2646"/>
                  </a:lnTo>
                  <a:lnTo>
                    <a:pt x="872" y="2655"/>
                  </a:lnTo>
                  <a:lnTo>
                    <a:pt x="907" y="2658"/>
                  </a:lnTo>
                  <a:lnTo>
                    <a:pt x="2705" y="2658"/>
                  </a:lnTo>
                  <a:lnTo>
                    <a:pt x="2754" y="2661"/>
                  </a:lnTo>
                  <a:lnTo>
                    <a:pt x="2801" y="2670"/>
                  </a:lnTo>
                  <a:lnTo>
                    <a:pt x="2844" y="2683"/>
                  </a:lnTo>
                  <a:lnTo>
                    <a:pt x="2886" y="2703"/>
                  </a:lnTo>
                  <a:lnTo>
                    <a:pt x="2925" y="2727"/>
                  </a:lnTo>
                  <a:lnTo>
                    <a:pt x="2960" y="2755"/>
                  </a:lnTo>
                  <a:lnTo>
                    <a:pt x="2993" y="2787"/>
                  </a:lnTo>
                  <a:lnTo>
                    <a:pt x="3021" y="2823"/>
                  </a:lnTo>
                  <a:lnTo>
                    <a:pt x="3045" y="2862"/>
                  </a:lnTo>
                  <a:lnTo>
                    <a:pt x="3064" y="2903"/>
                  </a:lnTo>
                  <a:lnTo>
                    <a:pt x="3078" y="2947"/>
                  </a:lnTo>
                  <a:lnTo>
                    <a:pt x="3087" y="2994"/>
                  </a:lnTo>
                  <a:lnTo>
                    <a:pt x="3090" y="3042"/>
                  </a:lnTo>
                  <a:lnTo>
                    <a:pt x="3087" y="3090"/>
                  </a:lnTo>
                  <a:lnTo>
                    <a:pt x="3078" y="3136"/>
                  </a:lnTo>
                  <a:lnTo>
                    <a:pt x="3064" y="3180"/>
                  </a:lnTo>
                  <a:lnTo>
                    <a:pt x="3045" y="3221"/>
                  </a:lnTo>
                  <a:lnTo>
                    <a:pt x="3021" y="3261"/>
                  </a:lnTo>
                  <a:lnTo>
                    <a:pt x="2993" y="3296"/>
                  </a:lnTo>
                  <a:lnTo>
                    <a:pt x="2960" y="3328"/>
                  </a:lnTo>
                  <a:lnTo>
                    <a:pt x="2925" y="3356"/>
                  </a:lnTo>
                  <a:lnTo>
                    <a:pt x="2886" y="3380"/>
                  </a:lnTo>
                  <a:lnTo>
                    <a:pt x="2844" y="3400"/>
                  </a:lnTo>
                  <a:lnTo>
                    <a:pt x="2801" y="3413"/>
                  </a:lnTo>
                  <a:lnTo>
                    <a:pt x="2754" y="3423"/>
                  </a:lnTo>
                  <a:lnTo>
                    <a:pt x="2705" y="3426"/>
                  </a:lnTo>
                  <a:lnTo>
                    <a:pt x="2657" y="3423"/>
                  </a:lnTo>
                  <a:lnTo>
                    <a:pt x="2612" y="3413"/>
                  </a:lnTo>
                  <a:lnTo>
                    <a:pt x="2568" y="3400"/>
                  </a:lnTo>
                  <a:lnTo>
                    <a:pt x="2526" y="3380"/>
                  </a:lnTo>
                  <a:lnTo>
                    <a:pt x="2486" y="3357"/>
                  </a:lnTo>
                  <a:lnTo>
                    <a:pt x="2451" y="3329"/>
                  </a:lnTo>
                  <a:lnTo>
                    <a:pt x="2418" y="3296"/>
                  </a:lnTo>
                  <a:lnTo>
                    <a:pt x="2390" y="3261"/>
                  </a:lnTo>
                  <a:lnTo>
                    <a:pt x="2367" y="3222"/>
                  </a:lnTo>
                  <a:lnTo>
                    <a:pt x="2347" y="3181"/>
                  </a:lnTo>
                  <a:lnTo>
                    <a:pt x="2334" y="3136"/>
                  </a:lnTo>
                  <a:lnTo>
                    <a:pt x="2324" y="3090"/>
                  </a:lnTo>
                  <a:lnTo>
                    <a:pt x="2321" y="3042"/>
                  </a:lnTo>
                  <a:lnTo>
                    <a:pt x="2323" y="3000"/>
                  </a:lnTo>
                  <a:lnTo>
                    <a:pt x="2331" y="2960"/>
                  </a:lnTo>
                  <a:lnTo>
                    <a:pt x="2341" y="2920"/>
                  </a:lnTo>
                  <a:lnTo>
                    <a:pt x="2356" y="2884"/>
                  </a:lnTo>
                  <a:lnTo>
                    <a:pt x="2374" y="2848"/>
                  </a:lnTo>
                  <a:lnTo>
                    <a:pt x="1518" y="2848"/>
                  </a:lnTo>
                  <a:lnTo>
                    <a:pt x="1537" y="2883"/>
                  </a:lnTo>
                  <a:lnTo>
                    <a:pt x="1552" y="2920"/>
                  </a:lnTo>
                  <a:lnTo>
                    <a:pt x="1562" y="2960"/>
                  </a:lnTo>
                  <a:lnTo>
                    <a:pt x="1569" y="3000"/>
                  </a:lnTo>
                  <a:lnTo>
                    <a:pt x="1572" y="3042"/>
                  </a:lnTo>
                  <a:lnTo>
                    <a:pt x="1568" y="3090"/>
                  </a:lnTo>
                  <a:lnTo>
                    <a:pt x="1560" y="3136"/>
                  </a:lnTo>
                  <a:lnTo>
                    <a:pt x="1545" y="3180"/>
                  </a:lnTo>
                  <a:lnTo>
                    <a:pt x="1527" y="3221"/>
                  </a:lnTo>
                  <a:lnTo>
                    <a:pt x="1503" y="3261"/>
                  </a:lnTo>
                  <a:lnTo>
                    <a:pt x="1474" y="3296"/>
                  </a:lnTo>
                  <a:lnTo>
                    <a:pt x="1442" y="3328"/>
                  </a:lnTo>
                  <a:lnTo>
                    <a:pt x="1407" y="3356"/>
                  </a:lnTo>
                  <a:lnTo>
                    <a:pt x="1368" y="3380"/>
                  </a:lnTo>
                  <a:lnTo>
                    <a:pt x="1326" y="3400"/>
                  </a:lnTo>
                  <a:lnTo>
                    <a:pt x="1281" y="3413"/>
                  </a:lnTo>
                  <a:lnTo>
                    <a:pt x="1235" y="3423"/>
                  </a:lnTo>
                  <a:lnTo>
                    <a:pt x="1187" y="3426"/>
                  </a:lnTo>
                  <a:lnTo>
                    <a:pt x="1139" y="3423"/>
                  </a:lnTo>
                  <a:lnTo>
                    <a:pt x="1092" y="3413"/>
                  </a:lnTo>
                  <a:lnTo>
                    <a:pt x="1048" y="3400"/>
                  </a:lnTo>
                  <a:lnTo>
                    <a:pt x="1007" y="3380"/>
                  </a:lnTo>
                  <a:lnTo>
                    <a:pt x="968" y="3357"/>
                  </a:lnTo>
                  <a:lnTo>
                    <a:pt x="932" y="3329"/>
                  </a:lnTo>
                  <a:lnTo>
                    <a:pt x="900" y="3296"/>
                  </a:lnTo>
                  <a:lnTo>
                    <a:pt x="872" y="3261"/>
                  </a:lnTo>
                  <a:lnTo>
                    <a:pt x="848" y="3222"/>
                  </a:lnTo>
                  <a:lnTo>
                    <a:pt x="829" y="3181"/>
                  </a:lnTo>
                  <a:lnTo>
                    <a:pt x="814" y="3136"/>
                  </a:lnTo>
                  <a:lnTo>
                    <a:pt x="806" y="3090"/>
                  </a:lnTo>
                  <a:lnTo>
                    <a:pt x="803" y="3042"/>
                  </a:lnTo>
                  <a:lnTo>
                    <a:pt x="805" y="2999"/>
                  </a:lnTo>
                  <a:lnTo>
                    <a:pt x="812" y="2958"/>
                  </a:lnTo>
                  <a:lnTo>
                    <a:pt x="824" y="2918"/>
                  </a:lnTo>
                  <a:lnTo>
                    <a:pt x="838" y="2880"/>
                  </a:lnTo>
                  <a:lnTo>
                    <a:pt x="858" y="2845"/>
                  </a:lnTo>
                  <a:lnTo>
                    <a:pt x="811" y="2836"/>
                  </a:lnTo>
                  <a:lnTo>
                    <a:pt x="766" y="2821"/>
                  </a:lnTo>
                  <a:lnTo>
                    <a:pt x="725" y="2801"/>
                  </a:lnTo>
                  <a:lnTo>
                    <a:pt x="685" y="2777"/>
                  </a:lnTo>
                  <a:lnTo>
                    <a:pt x="649" y="2749"/>
                  </a:lnTo>
                  <a:lnTo>
                    <a:pt x="617" y="2717"/>
                  </a:lnTo>
                  <a:lnTo>
                    <a:pt x="588" y="2680"/>
                  </a:lnTo>
                  <a:lnTo>
                    <a:pt x="564" y="2642"/>
                  </a:lnTo>
                  <a:lnTo>
                    <a:pt x="545" y="2599"/>
                  </a:lnTo>
                  <a:lnTo>
                    <a:pt x="530" y="2555"/>
                  </a:lnTo>
                  <a:lnTo>
                    <a:pt x="522" y="2508"/>
                  </a:lnTo>
                  <a:lnTo>
                    <a:pt x="519" y="2459"/>
                  </a:lnTo>
                  <a:lnTo>
                    <a:pt x="519" y="378"/>
                  </a:lnTo>
                  <a:lnTo>
                    <a:pt x="57" y="184"/>
                  </a:lnTo>
                  <a:lnTo>
                    <a:pt x="39" y="172"/>
                  </a:lnTo>
                  <a:lnTo>
                    <a:pt x="23" y="159"/>
                  </a:lnTo>
                  <a:lnTo>
                    <a:pt x="10" y="141"/>
                  </a:lnTo>
                  <a:lnTo>
                    <a:pt x="3" y="122"/>
                  </a:lnTo>
                  <a:lnTo>
                    <a:pt x="0" y="101"/>
                  </a:lnTo>
                  <a:lnTo>
                    <a:pt x="1" y="79"/>
                  </a:lnTo>
                  <a:lnTo>
                    <a:pt x="7" y="59"/>
                  </a:lnTo>
                  <a:lnTo>
                    <a:pt x="18" y="40"/>
                  </a:lnTo>
                  <a:lnTo>
                    <a:pt x="32" y="24"/>
                  </a:lnTo>
                  <a:lnTo>
                    <a:pt x="49" y="12"/>
                  </a:lnTo>
                  <a:lnTo>
                    <a:pt x="69" y="4"/>
                  </a:lnTo>
                  <a:lnTo>
                    <a:pt x="89"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2000">
                <a:cs typeface="+mn-ea"/>
                <a:sym typeface="+mn-lt"/>
              </a:endParaRPr>
            </a:p>
          </p:txBody>
        </p:sp>
      </p:grpSp>
      <p:grpSp>
        <p:nvGrpSpPr>
          <p:cNvPr id="40" name="Group 8"/>
          <p:cNvGrpSpPr/>
          <p:nvPr/>
        </p:nvGrpSpPr>
        <p:grpSpPr>
          <a:xfrm>
            <a:off x="5355687" y="1829516"/>
            <a:ext cx="573477" cy="574862"/>
            <a:chOff x="5863052" y="1829516"/>
            <a:chExt cx="573477" cy="574862"/>
          </a:xfrm>
        </p:grpSpPr>
        <p:sp>
          <p:nvSpPr>
            <p:cNvPr id="41" name="Oval 62"/>
            <p:cNvSpPr>
              <a:spLocks noChangeArrowheads="1"/>
            </p:cNvSpPr>
            <p:nvPr/>
          </p:nvSpPr>
          <p:spPr bwMode="auto">
            <a:xfrm>
              <a:off x="5863052" y="1829516"/>
              <a:ext cx="573477" cy="574862"/>
            </a:xfrm>
            <a:prstGeom prst="ellipse">
              <a:avLst/>
            </a:prstGeom>
            <a:solidFill>
              <a:srgbClr val="00B050"/>
            </a:solidFill>
            <a:ln>
              <a:noFill/>
            </a:ln>
          </p:spPr>
          <p:txBody>
            <a:bodyPr vert="horz" wrap="square" lIns="91440" tIns="45720" rIns="91440" bIns="45720" numCol="1" anchor="t" anchorCtr="0" compatLnSpc="1"/>
            <a:lstStyle/>
            <a:p>
              <a:endParaRPr lang="en-US" sz="2000">
                <a:cs typeface="+mn-ea"/>
                <a:sym typeface="+mn-lt"/>
              </a:endParaRPr>
            </a:p>
          </p:txBody>
        </p:sp>
        <p:grpSp>
          <p:nvGrpSpPr>
            <p:cNvPr id="42" name="Group 69"/>
            <p:cNvGrpSpPr/>
            <p:nvPr/>
          </p:nvGrpSpPr>
          <p:grpSpPr>
            <a:xfrm>
              <a:off x="5984274" y="1959140"/>
              <a:ext cx="324304" cy="299649"/>
              <a:chOff x="2554288" y="1943100"/>
              <a:chExt cx="542925" cy="501650"/>
            </a:xfrm>
            <a:solidFill>
              <a:schemeClr val="bg1"/>
            </a:solidFill>
          </p:grpSpPr>
          <p:sp>
            <p:nvSpPr>
              <p:cNvPr id="43" name="Freeform 58"/>
              <p:cNvSpPr/>
              <p:nvPr/>
            </p:nvSpPr>
            <p:spPr bwMode="auto">
              <a:xfrm>
                <a:off x="2554288" y="1943100"/>
                <a:ext cx="542925" cy="403225"/>
              </a:xfrm>
              <a:custGeom>
                <a:avLst/>
                <a:gdLst>
                  <a:gd name="T0" fmla="*/ 2095 w 3422"/>
                  <a:gd name="T1" fmla="*/ 44 h 2536"/>
                  <a:gd name="T2" fmla="*/ 2418 w 3422"/>
                  <a:gd name="T3" fmla="*/ 212 h 2536"/>
                  <a:gd name="T4" fmla="*/ 2659 w 3422"/>
                  <a:gd name="T5" fmla="*/ 486 h 2536"/>
                  <a:gd name="T6" fmla="*/ 2782 w 3422"/>
                  <a:gd name="T7" fmla="*/ 825 h 2536"/>
                  <a:gd name="T8" fmla="*/ 3094 w 3422"/>
                  <a:gd name="T9" fmla="*/ 984 h 2536"/>
                  <a:gd name="T10" fmla="*/ 3317 w 3422"/>
                  <a:gd name="T11" fmla="*/ 1253 h 2536"/>
                  <a:gd name="T12" fmla="*/ 3419 w 3422"/>
                  <a:gd name="T13" fmla="*/ 1593 h 2536"/>
                  <a:gd name="T14" fmla="*/ 3383 w 3422"/>
                  <a:gd name="T15" fmla="*/ 1921 h 2536"/>
                  <a:gd name="T16" fmla="*/ 3235 w 3422"/>
                  <a:gd name="T17" fmla="*/ 2207 h 2536"/>
                  <a:gd name="T18" fmla="*/ 2991 w 3422"/>
                  <a:gd name="T19" fmla="*/ 2422 h 2536"/>
                  <a:gd name="T20" fmla="*/ 2692 w 3422"/>
                  <a:gd name="T21" fmla="*/ 2529 h 2536"/>
                  <a:gd name="T22" fmla="*/ 2039 w 3422"/>
                  <a:gd name="T23" fmla="*/ 2514 h 2536"/>
                  <a:gd name="T24" fmla="*/ 2006 w 3422"/>
                  <a:gd name="T25" fmla="*/ 2419 h 2536"/>
                  <a:gd name="T26" fmla="*/ 2077 w 3422"/>
                  <a:gd name="T27" fmla="*/ 2348 h 2536"/>
                  <a:gd name="T28" fmla="*/ 2800 w 3422"/>
                  <a:gd name="T29" fmla="*/ 2303 h 2536"/>
                  <a:gd name="T30" fmla="*/ 3052 w 3422"/>
                  <a:gd name="T31" fmla="*/ 2127 h 2536"/>
                  <a:gd name="T32" fmla="*/ 3204 w 3422"/>
                  <a:gd name="T33" fmla="*/ 1857 h 2536"/>
                  <a:gd name="T34" fmla="*/ 3221 w 3422"/>
                  <a:gd name="T35" fmla="*/ 1546 h 2536"/>
                  <a:gd name="T36" fmla="*/ 3109 w 3422"/>
                  <a:gd name="T37" fmla="*/ 1274 h 2536"/>
                  <a:gd name="T38" fmla="*/ 2900 w 3422"/>
                  <a:gd name="T39" fmla="*/ 1077 h 2536"/>
                  <a:gd name="T40" fmla="*/ 2662 w 3422"/>
                  <a:gd name="T41" fmla="*/ 989 h 2536"/>
                  <a:gd name="T42" fmla="*/ 2604 w 3422"/>
                  <a:gd name="T43" fmla="*/ 910 h 2536"/>
                  <a:gd name="T44" fmla="*/ 2505 w 3422"/>
                  <a:gd name="T45" fmla="*/ 596 h 2536"/>
                  <a:gd name="T46" fmla="*/ 2296 w 3422"/>
                  <a:gd name="T47" fmla="*/ 354 h 2536"/>
                  <a:gd name="T48" fmla="*/ 2007 w 3422"/>
                  <a:gd name="T49" fmla="*/ 214 h 2536"/>
                  <a:gd name="T50" fmla="*/ 1676 w 3422"/>
                  <a:gd name="T51" fmla="*/ 199 h 2536"/>
                  <a:gd name="T52" fmla="*/ 1377 w 3422"/>
                  <a:gd name="T53" fmla="*/ 314 h 2536"/>
                  <a:gd name="T54" fmla="*/ 1146 w 3422"/>
                  <a:gd name="T55" fmla="*/ 534 h 2536"/>
                  <a:gd name="T56" fmla="*/ 1040 w 3422"/>
                  <a:gd name="T57" fmla="*/ 690 h 2536"/>
                  <a:gd name="T58" fmla="*/ 924 w 3422"/>
                  <a:gd name="T59" fmla="*/ 684 h 2536"/>
                  <a:gd name="T60" fmla="*/ 705 w 3422"/>
                  <a:gd name="T61" fmla="*/ 703 h 2536"/>
                  <a:gd name="T62" fmla="*/ 538 w 3422"/>
                  <a:gd name="T63" fmla="*/ 849 h 2536"/>
                  <a:gd name="T64" fmla="*/ 492 w 3422"/>
                  <a:gd name="T65" fmla="*/ 1068 h 2536"/>
                  <a:gd name="T66" fmla="*/ 511 w 3422"/>
                  <a:gd name="T67" fmla="*/ 1212 h 2536"/>
                  <a:gd name="T68" fmla="*/ 382 w 3422"/>
                  <a:gd name="T69" fmla="*/ 1326 h 2536"/>
                  <a:gd name="T70" fmla="*/ 231 w 3422"/>
                  <a:gd name="T71" fmla="*/ 1539 h 2536"/>
                  <a:gd name="T72" fmla="*/ 193 w 3422"/>
                  <a:gd name="T73" fmla="*/ 1808 h 2536"/>
                  <a:gd name="T74" fmla="*/ 293 w 3422"/>
                  <a:gd name="T75" fmla="*/ 2086 h 2536"/>
                  <a:gd name="T76" fmla="*/ 503 w 3422"/>
                  <a:gd name="T77" fmla="*/ 2282 h 2536"/>
                  <a:gd name="T78" fmla="*/ 1322 w 3422"/>
                  <a:gd name="T79" fmla="*/ 2346 h 2536"/>
                  <a:gd name="T80" fmla="*/ 1407 w 3422"/>
                  <a:gd name="T81" fmla="*/ 2399 h 2536"/>
                  <a:gd name="T82" fmla="*/ 1396 w 3422"/>
                  <a:gd name="T83" fmla="*/ 2501 h 2536"/>
                  <a:gd name="T84" fmla="*/ 711 w 3422"/>
                  <a:gd name="T85" fmla="*/ 2536 h 2536"/>
                  <a:gd name="T86" fmla="*/ 408 w 3422"/>
                  <a:gd name="T87" fmla="*/ 2448 h 2536"/>
                  <a:gd name="T88" fmla="*/ 163 w 3422"/>
                  <a:gd name="T89" fmla="*/ 2231 h 2536"/>
                  <a:gd name="T90" fmla="*/ 24 w 3422"/>
                  <a:gd name="T91" fmla="*/ 1940 h 2536"/>
                  <a:gd name="T92" fmla="*/ 11 w 3422"/>
                  <a:gd name="T93" fmla="*/ 1618 h 2536"/>
                  <a:gd name="T94" fmla="*/ 132 w 3422"/>
                  <a:gd name="T95" fmla="*/ 1325 h 2536"/>
                  <a:gd name="T96" fmla="*/ 305 w 3422"/>
                  <a:gd name="T97" fmla="*/ 1103 h 2536"/>
                  <a:gd name="T98" fmla="*/ 327 w 3422"/>
                  <a:gd name="T99" fmla="*/ 857 h 2536"/>
                  <a:gd name="T100" fmla="*/ 479 w 3422"/>
                  <a:gd name="T101" fmla="*/ 626 h 2536"/>
                  <a:gd name="T102" fmla="*/ 725 w 3422"/>
                  <a:gd name="T103" fmla="*/ 499 h 2536"/>
                  <a:gd name="T104" fmla="*/ 982 w 3422"/>
                  <a:gd name="T105" fmla="*/ 439 h 2536"/>
                  <a:gd name="T106" fmla="*/ 1212 w 3422"/>
                  <a:gd name="T107" fmla="*/ 197 h 2536"/>
                  <a:gd name="T108" fmla="*/ 1525 w 3422"/>
                  <a:gd name="T109" fmla="*/ 41 h 2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22" h="2536">
                    <a:moveTo>
                      <a:pt x="1805" y="0"/>
                    </a:moveTo>
                    <a:lnTo>
                      <a:pt x="1879" y="3"/>
                    </a:lnTo>
                    <a:lnTo>
                      <a:pt x="1952" y="12"/>
                    </a:lnTo>
                    <a:lnTo>
                      <a:pt x="2025" y="25"/>
                    </a:lnTo>
                    <a:lnTo>
                      <a:pt x="2095" y="44"/>
                    </a:lnTo>
                    <a:lnTo>
                      <a:pt x="2164" y="68"/>
                    </a:lnTo>
                    <a:lnTo>
                      <a:pt x="2231" y="96"/>
                    </a:lnTo>
                    <a:lnTo>
                      <a:pt x="2296" y="130"/>
                    </a:lnTo>
                    <a:lnTo>
                      <a:pt x="2357" y="168"/>
                    </a:lnTo>
                    <a:lnTo>
                      <a:pt x="2418" y="212"/>
                    </a:lnTo>
                    <a:lnTo>
                      <a:pt x="2474" y="260"/>
                    </a:lnTo>
                    <a:lnTo>
                      <a:pt x="2527" y="312"/>
                    </a:lnTo>
                    <a:lnTo>
                      <a:pt x="2575" y="367"/>
                    </a:lnTo>
                    <a:lnTo>
                      <a:pt x="2619" y="425"/>
                    </a:lnTo>
                    <a:lnTo>
                      <a:pt x="2659" y="486"/>
                    </a:lnTo>
                    <a:lnTo>
                      <a:pt x="2693" y="549"/>
                    </a:lnTo>
                    <a:lnTo>
                      <a:pt x="2723" y="616"/>
                    </a:lnTo>
                    <a:lnTo>
                      <a:pt x="2748" y="683"/>
                    </a:lnTo>
                    <a:lnTo>
                      <a:pt x="2768" y="754"/>
                    </a:lnTo>
                    <a:lnTo>
                      <a:pt x="2782" y="825"/>
                    </a:lnTo>
                    <a:lnTo>
                      <a:pt x="2851" y="846"/>
                    </a:lnTo>
                    <a:lnTo>
                      <a:pt x="2916" y="873"/>
                    </a:lnTo>
                    <a:lnTo>
                      <a:pt x="2979" y="905"/>
                    </a:lnTo>
                    <a:lnTo>
                      <a:pt x="3038" y="943"/>
                    </a:lnTo>
                    <a:lnTo>
                      <a:pt x="3094" y="984"/>
                    </a:lnTo>
                    <a:lnTo>
                      <a:pt x="3146" y="1030"/>
                    </a:lnTo>
                    <a:lnTo>
                      <a:pt x="3195" y="1081"/>
                    </a:lnTo>
                    <a:lnTo>
                      <a:pt x="3240" y="1135"/>
                    </a:lnTo>
                    <a:lnTo>
                      <a:pt x="3280" y="1192"/>
                    </a:lnTo>
                    <a:lnTo>
                      <a:pt x="3317" y="1253"/>
                    </a:lnTo>
                    <a:lnTo>
                      <a:pt x="3347" y="1316"/>
                    </a:lnTo>
                    <a:lnTo>
                      <a:pt x="3373" y="1383"/>
                    </a:lnTo>
                    <a:lnTo>
                      <a:pt x="3394" y="1451"/>
                    </a:lnTo>
                    <a:lnTo>
                      <a:pt x="3409" y="1522"/>
                    </a:lnTo>
                    <a:lnTo>
                      <a:pt x="3419" y="1593"/>
                    </a:lnTo>
                    <a:lnTo>
                      <a:pt x="3422" y="1667"/>
                    </a:lnTo>
                    <a:lnTo>
                      <a:pt x="3420" y="1731"/>
                    </a:lnTo>
                    <a:lnTo>
                      <a:pt x="3412" y="1796"/>
                    </a:lnTo>
                    <a:lnTo>
                      <a:pt x="3400" y="1859"/>
                    </a:lnTo>
                    <a:lnTo>
                      <a:pt x="3383" y="1921"/>
                    </a:lnTo>
                    <a:lnTo>
                      <a:pt x="3362" y="1983"/>
                    </a:lnTo>
                    <a:lnTo>
                      <a:pt x="3337" y="2042"/>
                    </a:lnTo>
                    <a:lnTo>
                      <a:pt x="3307" y="2099"/>
                    </a:lnTo>
                    <a:lnTo>
                      <a:pt x="3273" y="2154"/>
                    </a:lnTo>
                    <a:lnTo>
                      <a:pt x="3235" y="2207"/>
                    </a:lnTo>
                    <a:lnTo>
                      <a:pt x="3192" y="2257"/>
                    </a:lnTo>
                    <a:lnTo>
                      <a:pt x="3146" y="2304"/>
                    </a:lnTo>
                    <a:lnTo>
                      <a:pt x="3096" y="2348"/>
                    </a:lnTo>
                    <a:lnTo>
                      <a:pt x="3045" y="2386"/>
                    </a:lnTo>
                    <a:lnTo>
                      <a:pt x="2991" y="2422"/>
                    </a:lnTo>
                    <a:lnTo>
                      <a:pt x="2934" y="2452"/>
                    </a:lnTo>
                    <a:lnTo>
                      <a:pt x="2876" y="2478"/>
                    </a:lnTo>
                    <a:lnTo>
                      <a:pt x="2816" y="2500"/>
                    </a:lnTo>
                    <a:lnTo>
                      <a:pt x="2754" y="2516"/>
                    </a:lnTo>
                    <a:lnTo>
                      <a:pt x="2692" y="2529"/>
                    </a:lnTo>
                    <a:lnTo>
                      <a:pt x="2628" y="2535"/>
                    </a:lnTo>
                    <a:lnTo>
                      <a:pt x="2099" y="2535"/>
                    </a:lnTo>
                    <a:lnTo>
                      <a:pt x="2077" y="2533"/>
                    </a:lnTo>
                    <a:lnTo>
                      <a:pt x="2057" y="2526"/>
                    </a:lnTo>
                    <a:lnTo>
                      <a:pt x="2039" y="2514"/>
                    </a:lnTo>
                    <a:lnTo>
                      <a:pt x="2025" y="2500"/>
                    </a:lnTo>
                    <a:lnTo>
                      <a:pt x="2013" y="2482"/>
                    </a:lnTo>
                    <a:lnTo>
                      <a:pt x="2006" y="2462"/>
                    </a:lnTo>
                    <a:lnTo>
                      <a:pt x="2004" y="2440"/>
                    </a:lnTo>
                    <a:lnTo>
                      <a:pt x="2006" y="2419"/>
                    </a:lnTo>
                    <a:lnTo>
                      <a:pt x="2013" y="2399"/>
                    </a:lnTo>
                    <a:lnTo>
                      <a:pt x="2025" y="2381"/>
                    </a:lnTo>
                    <a:lnTo>
                      <a:pt x="2039" y="2367"/>
                    </a:lnTo>
                    <a:lnTo>
                      <a:pt x="2057" y="2355"/>
                    </a:lnTo>
                    <a:lnTo>
                      <a:pt x="2077" y="2348"/>
                    </a:lnTo>
                    <a:lnTo>
                      <a:pt x="2099" y="2346"/>
                    </a:lnTo>
                    <a:lnTo>
                      <a:pt x="2617" y="2346"/>
                    </a:lnTo>
                    <a:lnTo>
                      <a:pt x="2681" y="2338"/>
                    </a:lnTo>
                    <a:lnTo>
                      <a:pt x="2741" y="2323"/>
                    </a:lnTo>
                    <a:lnTo>
                      <a:pt x="2800" y="2303"/>
                    </a:lnTo>
                    <a:lnTo>
                      <a:pt x="2856" y="2277"/>
                    </a:lnTo>
                    <a:lnTo>
                      <a:pt x="2910" y="2247"/>
                    </a:lnTo>
                    <a:lnTo>
                      <a:pt x="2961" y="2211"/>
                    </a:lnTo>
                    <a:lnTo>
                      <a:pt x="3008" y="2172"/>
                    </a:lnTo>
                    <a:lnTo>
                      <a:pt x="3052" y="2127"/>
                    </a:lnTo>
                    <a:lnTo>
                      <a:pt x="3091" y="2079"/>
                    </a:lnTo>
                    <a:lnTo>
                      <a:pt x="3126" y="2028"/>
                    </a:lnTo>
                    <a:lnTo>
                      <a:pt x="3158" y="1973"/>
                    </a:lnTo>
                    <a:lnTo>
                      <a:pt x="3184" y="1916"/>
                    </a:lnTo>
                    <a:lnTo>
                      <a:pt x="3204" y="1857"/>
                    </a:lnTo>
                    <a:lnTo>
                      <a:pt x="3219" y="1795"/>
                    </a:lnTo>
                    <a:lnTo>
                      <a:pt x="3228" y="1731"/>
                    </a:lnTo>
                    <a:lnTo>
                      <a:pt x="3231" y="1667"/>
                    </a:lnTo>
                    <a:lnTo>
                      <a:pt x="3228" y="1606"/>
                    </a:lnTo>
                    <a:lnTo>
                      <a:pt x="3221" y="1546"/>
                    </a:lnTo>
                    <a:lnTo>
                      <a:pt x="3208" y="1488"/>
                    </a:lnTo>
                    <a:lnTo>
                      <a:pt x="3190" y="1430"/>
                    </a:lnTo>
                    <a:lnTo>
                      <a:pt x="3167" y="1375"/>
                    </a:lnTo>
                    <a:lnTo>
                      <a:pt x="3140" y="1324"/>
                    </a:lnTo>
                    <a:lnTo>
                      <a:pt x="3109" y="1274"/>
                    </a:lnTo>
                    <a:lnTo>
                      <a:pt x="3075" y="1227"/>
                    </a:lnTo>
                    <a:lnTo>
                      <a:pt x="3036" y="1184"/>
                    </a:lnTo>
                    <a:lnTo>
                      <a:pt x="2993" y="1144"/>
                    </a:lnTo>
                    <a:lnTo>
                      <a:pt x="2949" y="1109"/>
                    </a:lnTo>
                    <a:lnTo>
                      <a:pt x="2900" y="1077"/>
                    </a:lnTo>
                    <a:lnTo>
                      <a:pt x="2849" y="1048"/>
                    </a:lnTo>
                    <a:lnTo>
                      <a:pt x="2796" y="1026"/>
                    </a:lnTo>
                    <a:lnTo>
                      <a:pt x="2740" y="1008"/>
                    </a:lnTo>
                    <a:lnTo>
                      <a:pt x="2682" y="996"/>
                    </a:lnTo>
                    <a:lnTo>
                      <a:pt x="2662" y="989"/>
                    </a:lnTo>
                    <a:lnTo>
                      <a:pt x="2644" y="980"/>
                    </a:lnTo>
                    <a:lnTo>
                      <a:pt x="2629" y="966"/>
                    </a:lnTo>
                    <a:lnTo>
                      <a:pt x="2616" y="950"/>
                    </a:lnTo>
                    <a:lnTo>
                      <a:pt x="2608" y="931"/>
                    </a:lnTo>
                    <a:lnTo>
                      <a:pt x="2604" y="910"/>
                    </a:lnTo>
                    <a:lnTo>
                      <a:pt x="2594" y="843"/>
                    </a:lnTo>
                    <a:lnTo>
                      <a:pt x="2579" y="778"/>
                    </a:lnTo>
                    <a:lnTo>
                      <a:pt x="2559" y="714"/>
                    </a:lnTo>
                    <a:lnTo>
                      <a:pt x="2535" y="654"/>
                    </a:lnTo>
                    <a:lnTo>
                      <a:pt x="2505" y="596"/>
                    </a:lnTo>
                    <a:lnTo>
                      <a:pt x="2472" y="541"/>
                    </a:lnTo>
                    <a:lnTo>
                      <a:pt x="2433" y="489"/>
                    </a:lnTo>
                    <a:lnTo>
                      <a:pt x="2392" y="440"/>
                    </a:lnTo>
                    <a:lnTo>
                      <a:pt x="2346" y="396"/>
                    </a:lnTo>
                    <a:lnTo>
                      <a:pt x="2296" y="354"/>
                    </a:lnTo>
                    <a:lnTo>
                      <a:pt x="2244" y="317"/>
                    </a:lnTo>
                    <a:lnTo>
                      <a:pt x="2189" y="285"/>
                    </a:lnTo>
                    <a:lnTo>
                      <a:pt x="2131" y="255"/>
                    </a:lnTo>
                    <a:lnTo>
                      <a:pt x="2069" y="233"/>
                    </a:lnTo>
                    <a:lnTo>
                      <a:pt x="2007" y="214"/>
                    </a:lnTo>
                    <a:lnTo>
                      <a:pt x="1942" y="199"/>
                    </a:lnTo>
                    <a:lnTo>
                      <a:pt x="1875" y="191"/>
                    </a:lnTo>
                    <a:lnTo>
                      <a:pt x="1806" y="189"/>
                    </a:lnTo>
                    <a:lnTo>
                      <a:pt x="1740" y="191"/>
                    </a:lnTo>
                    <a:lnTo>
                      <a:pt x="1676" y="199"/>
                    </a:lnTo>
                    <a:lnTo>
                      <a:pt x="1612" y="213"/>
                    </a:lnTo>
                    <a:lnTo>
                      <a:pt x="1551" y="231"/>
                    </a:lnTo>
                    <a:lnTo>
                      <a:pt x="1490" y="253"/>
                    </a:lnTo>
                    <a:lnTo>
                      <a:pt x="1432" y="281"/>
                    </a:lnTo>
                    <a:lnTo>
                      <a:pt x="1377" y="314"/>
                    </a:lnTo>
                    <a:lnTo>
                      <a:pt x="1324" y="350"/>
                    </a:lnTo>
                    <a:lnTo>
                      <a:pt x="1275" y="390"/>
                    </a:lnTo>
                    <a:lnTo>
                      <a:pt x="1229" y="434"/>
                    </a:lnTo>
                    <a:lnTo>
                      <a:pt x="1186" y="483"/>
                    </a:lnTo>
                    <a:lnTo>
                      <a:pt x="1146" y="534"/>
                    </a:lnTo>
                    <a:lnTo>
                      <a:pt x="1112" y="589"/>
                    </a:lnTo>
                    <a:lnTo>
                      <a:pt x="1081" y="648"/>
                    </a:lnTo>
                    <a:lnTo>
                      <a:pt x="1071" y="664"/>
                    </a:lnTo>
                    <a:lnTo>
                      <a:pt x="1057" y="679"/>
                    </a:lnTo>
                    <a:lnTo>
                      <a:pt x="1040" y="690"/>
                    </a:lnTo>
                    <a:lnTo>
                      <a:pt x="1022" y="698"/>
                    </a:lnTo>
                    <a:lnTo>
                      <a:pt x="1003" y="702"/>
                    </a:lnTo>
                    <a:lnTo>
                      <a:pt x="982" y="701"/>
                    </a:lnTo>
                    <a:lnTo>
                      <a:pt x="962" y="696"/>
                    </a:lnTo>
                    <a:lnTo>
                      <a:pt x="924" y="684"/>
                    </a:lnTo>
                    <a:lnTo>
                      <a:pt x="883" y="677"/>
                    </a:lnTo>
                    <a:lnTo>
                      <a:pt x="842" y="675"/>
                    </a:lnTo>
                    <a:lnTo>
                      <a:pt x="794" y="678"/>
                    </a:lnTo>
                    <a:lnTo>
                      <a:pt x="748" y="687"/>
                    </a:lnTo>
                    <a:lnTo>
                      <a:pt x="705" y="703"/>
                    </a:lnTo>
                    <a:lnTo>
                      <a:pt x="664" y="723"/>
                    </a:lnTo>
                    <a:lnTo>
                      <a:pt x="627" y="748"/>
                    </a:lnTo>
                    <a:lnTo>
                      <a:pt x="593" y="778"/>
                    </a:lnTo>
                    <a:lnTo>
                      <a:pt x="563" y="812"/>
                    </a:lnTo>
                    <a:lnTo>
                      <a:pt x="538" y="849"/>
                    </a:lnTo>
                    <a:lnTo>
                      <a:pt x="518" y="890"/>
                    </a:lnTo>
                    <a:lnTo>
                      <a:pt x="502" y="933"/>
                    </a:lnTo>
                    <a:lnTo>
                      <a:pt x="493" y="979"/>
                    </a:lnTo>
                    <a:lnTo>
                      <a:pt x="490" y="1027"/>
                    </a:lnTo>
                    <a:lnTo>
                      <a:pt x="492" y="1068"/>
                    </a:lnTo>
                    <a:lnTo>
                      <a:pt x="499" y="1109"/>
                    </a:lnTo>
                    <a:lnTo>
                      <a:pt x="510" y="1148"/>
                    </a:lnTo>
                    <a:lnTo>
                      <a:pt x="516" y="1170"/>
                    </a:lnTo>
                    <a:lnTo>
                      <a:pt x="516" y="1192"/>
                    </a:lnTo>
                    <a:lnTo>
                      <a:pt x="511" y="1212"/>
                    </a:lnTo>
                    <a:lnTo>
                      <a:pt x="501" y="1232"/>
                    </a:lnTo>
                    <a:lnTo>
                      <a:pt x="487" y="1249"/>
                    </a:lnTo>
                    <a:lnTo>
                      <a:pt x="469" y="1263"/>
                    </a:lnTo>
                    <a:lnTo>
                      <a:pt x="424" y="1292"/>
                    </a:lnTo>
                    <a:lnTo>
                      <a:pt x="382" y="1326"/>
                    </a:lnTo>
                    <a:lnTo>
                      <a:pt x="344" y="1363"/>
                    </a:lnTo>
                    <a:lnTo>
                      <a:pt x="309" y="1402"/>
                    </a:lnTo>
                    <a:lnTo>
                      <a:pt x="279" y="1446"/>
                    </a:lnTo>
                    <a:lnTo>
                      <a:pt x="253" y="1492"/>
                    </a:lnTo>
                    <a:lnTo>
                      <a:pt x="231" y="1539"/>
                    </a:lnTo>
                    <a:lnTo>
                      <a:pt x="213" y="1589"/>
                    </a:lnTo>
                    <a:lnTo>
                      <a:pt x="201" y="1641"/>
                    </a:lnTo>
                    <a:lnTo>
                      <a:pt x="192" y="1694"/>
                    </a:lnTo>
                    <a:lnTo>
                      <a:pt x="190" y="1748"/>
                    </a:lnTo>
                    <a:lnTo>
                      <a:pt x="193" y="1808"/>
                    </a:lnTo>
                    <a:lnTo>
                      <a:pt x="203" y="1868"/>
                    </a:lnTo>
                    <a:lnTo>
                      <a:pt x="217" y="1927"/>
                    </a:lnTo>
                    <a:lnTo>
                      <a:pt x="238" y="1983"/>
                    </a:lnTo>
                    <a:lnTo>
                      <a:pt x="263" y="2036"/>
                    </a:lnTo>
                    <a:lnTo>
                      <a:pt x="293" y="2086"/>
                    </a:lnTo>
                    <a:lnTo>
                      <a:pt x="328" y="2133"/>
                    </a:lnTo>
                    <a:lnTo>
                      <a:pt x="367" y="2177"/>
                    </a:lnTo>
                    <a:lnTo>
                      <a:pt x="408" y="2216"/>
                    </a:lnTo>
                    <a:lnTo>
                      <a:pt x="454" y="2251"/>
                    </a:lnTo>
                    <a:lnTo>
                      <a:pt x="503" y="2282"/>
                    </a:lnTo>
                    <a:lnTo>
                      <a:pt x="554" y="2307"/>
                    </a:lnTo>
                    <a:lnTo>
                      <a:pt x="608" y="2326"/>
                    </a:lnTo>
                    <a:lnTo>
                      <a:pt x="663" y="2340"/>
                    </a:lnTo>
                    <a:lnTo>
                      <a:pt x="719" y="2346"/>
                    </a:lnTo>
                    <a:lnTo>
                      <a:pt x="1322" y="2346"/>
                    </a:lnTo>
                    <a:lnTo>
                      <a:pt x="1344" y="2349"/>
                    </a:lnTo>
                    <a:lnTo>
                      <a:pt x="1364" y="2356"/>
                    </a:lnTo>
                    <a:lnTo>
                      <a:pt x="1381" y="2367"/>
                    </a:lnTo>
                    <a:lnTo>
                      <a:pt x="1396" y="2381"/>
                    </a:lnTo>
                    <a:lnTo>
                      <a:pt x="1407" y="2399"/>
                    </a:lnTo>
                    <a:lnTo>
                      <a:pt x="1415" y="2420"/>
                    </a:lnTo>
                    <a:lnTo>
                      <a:pt x="1417" y="2441"/>
                    </a:lnTo>
                    <a:lnTo>
                      <a:pt x="1415" y="2463"/>
                    </a:lnTo>
                    <a:lnTo>
                      <a:pt x="1407" y="2483"/>
                    </a:lnTo>
                    <a:lnTo>
                      <a:pt x="1396" y="2501"/>
                    </a:lnTo>
                    <a:lnTo>
                      <a:pt x="1381" y="2515"/>
                    </a:lnTo>
                    <a:lnTo>
                      <a:pt x="1364" y="2527"/>
                    </a:lnTo>
                    <a:lnTo>
                      <a:pt x="1344" y="2534"/>
                    </a:lnTo>
                    <a:lnTo>
                      <a:pt x="1322" y="2536"/>
                    </a:lnTo>
                    <a:lnTo>
                      <a:pt x="711" y="2536"/>
                    </a:lnTo>
                    <a:lnTo>
                      <a:pt x="648" y="2530"/>
                    </a:lnTo>
                    <a:lnTo>
                      <a:pt x="586" y="2517"/>
                    </a:lnTo>
                    <a:lnTo>
                      <a:pt x="525" y="2500"/>
                    </a:lnTo>
                    <a:lnTo>
                      <a:pt x="466" y="2476"/>
                    </a:lnTo>
                    <a:lnTo>
                      <a:pt x="408" y="2448"/>
                    </a:lnTo>
                    <a:lnTo>
                      <a:pt x="353" y="2413"/>
                    </a:lnTo>
                    <a:lnTo>
                      <a:pt x="301" y="2374"/>
                    </a:lnTo>
                    <a:lnTo>
                      <a:pt x="252" y="2330"/>
                    </a:lnTo>
                    <a:lnTo>
                      <a:pt x="205" y="2282"/>
                    </a:lnTo>
                    <a:lnTo>
                      <a:pt x="163" y="2231"/>
                    </a:lnTo>
                    <a:lnTo>
                      <a:pt x="126" y="2177"/>
                    </a:lnTo>
                    <a:lnTo>
                      <a:pt x="93" y="2120"/>
                    </a:lnTo>
                    <a:lnTo>
                      <a:pt x="64" y="2062"/>
                    </a:lnTo>
                    <a:lnTo>
                      <a:pt x="42" y="2001"/>
                    </a:lnTo>
                    <a:lnTo>
                      <a:pt x="24" y="1940"/>
                    </a:lnTo>
                    <a:lnTo>
                      <a:pt x="10" y="1877"/>
                    </a:lnTo>
                    <a:lnTo>
                      <a:pt x="3" y="1813"/>
                    </a:lnTo>
                    <a:lnTo>
                      <a:pt x="0" y="1748"/>
                    </a:lnTo>
                    <a:lnTo>
                      <a:pt x="3" y="1683"/>
                    </a:lnTo>
                    <a:lnTo>
                      <a:pt x="11" y="1618"/>
                    </a:lnTo>
                    <a:lnTo>
                      <a:pt x="25" y="1556"/>
                    </a:lnTo>
                    <a:lnTo>
                      <a:pt x="45" y="1495"/>
                    </a:lnTo>
                    <a:lnTo>
                      <a:pt x="69" y="1436"/>
                    </a:lnTo>
                    <a:lnTo>
                      <a:pt x="98" y="1379"/>
                    </a:lnTo>
                    <a:lnTo>
                      <a:pt x="132" y="1325"/>
                    </a:lnTo>
                    <a:lnTo>
                      <a:pt x="170" y="1274"/>
                    </a:lnTo>
                    <a:lnTo>
                      <a:pt x="213" y="1225"/>
                    </a:lnTo>
                    <a:lnTo>
                      <a:pt x="260" y="1181"/>
                    </a:lnTo>
                    <a:lnTo>
                      <a:pt x="311" y="1141"/>
                    </a:lnTo>
                    <a:lnTo>
                      <a:pt x="305" y="1103"/>
                    </a:lnTo>
                    <a:lnTo>
                      <a:pt x="301" y="1066"/>
                    </a:lnTo>
                    <a:lnTo>
                      <a:pt x="299" y="1028"/>
                    </a:lnTo>
                    <a:lnTo>
                      <a:pt x="302" y="970"/>
                    </a:lnTo>
                    <a:lnTo>
                      <a:pt x="312" y="913"/>
                    </a:lnTo>
                    <a:lnTo>
                      <a:pt x="327" y="857"/>
                    </a:lnTo>
                    <a:lnTo>
                      <a:pt x="348" y="805"/>
                    </a:lnTo>
                    <a:lnTo>
                      <a:pt x="374" y="755"/>
                    </a:lnTo>
                    <a:lnTo>
                      <a:pt x="404" y="708"/>
                    </a:lnTo>
                    <a:lnTo>
                      <a:pt x="440" y="665"/>
                    </a:lnTo>
                    <a:lnTo>
                      <a:pt x="479" y="626"/>
                    </a:lnTo>
                    <a:lnTo>
                      <a:pt x="522" y="591"/>
                    </a:lnTo>
                    <a:lnTo>
                      <a:pt x="569" y="561"/>
                    </a:lnTo>
                    <a:lnTo>
                      <a:pt x="618" y="535"/>
                    </a:lnTo>
                    <a:lnTo>
                      <a:pt x="671" y="514"/>
                    </a:lnTo>
                    <a:lnTo>
                      <a:pt x="725" y="499"/>
                    </a:lnTo>
                    <a:lnTo>
                      <a:pt x="784" y="490"/>
                    </a:lnTo>
                    <a:lnTo>
                      <a:pt x="842" y="486"/>
                    </a:lnTo>
                    <a:lnTo>
                      <a:pt x="895" y="489"/>
                    </a:lnTo>
                    <a:lnTo>
                      <a:pt x="946" y="496"/>
                    </a:lnTo>
                    <a:lnTo>
                      <a:pt x="982" y="439"/>
                    </a:lnTo>
                    <a:lnTo>
                      <a:pt x="1021" y="384"/>
                    </a:lnTo>
                    <a:lnTo>
                      <a:pt x="1063" y="333"/>
                    </a:lnTo>
                    <a:lnTo>
                      <a:pt x="1110" y="285"/>
                    </a:lnTo>
                    <a:lnTo>
                      <a:pt x="1160" y="239"/>
                    </a:lnTo>
                    <a:lnTo>
                      <a:pt x="1212" y="197"/>
                    </a:lnTo>
                    <a:lnTo>
                      <a:pt x="1268" y="158"/>
                    </a:lnTo>
                    <a:lnTo>
                      <a:pt x="1329" y="122"/>
                    </a:lnTo>
                    <a:lnTo>
                      <a:pt x="1393" y="90"/>
                    </a:lnTo>
                    <a:lnTo>
                      <a:pt x="1457" y="62"/>
                    </a:lnTo>
                    <a:lnTo>
                      <a:pt x="1525" y="41"/>
                    </a:lnTo>
                    <a:lnTo>
                      <a:pt x="1593" y="23"/>
                    </a:lnTo>
                    <a:lnTo>
                      <a:pt x="1663" y="10"/>
                    </a:lnTo>
                    <a:lnTo>
                      <a:pt x="1734" y="3"/>
                    </a:lnTo>
                    <a:lnTo>
                      <a:pt x="1805" y="0"/>
                    </a:lnTo>
                    <a:close/>
                  </a:path>
                </a:pathLst>
              </a:custGeom>
              <a:grpFill/>
              <a:ln w="0">
                <a:noFill/>
                <a:prstDash val="solid"/>
                <a:round/>
              </a:ln>
            </p:spPr>
            <p:txBody>
              <a:bodyPr vert="horz" wrap="square" lIns="91440" tIns="45720" rIns="91440" bIns="45720" numCol="1" anchor="t" anchorCtr="0" compatLnSpc="1"/>
              <a:lstStyle/>
              <a:p>
                <a:endParaRPr lang="en-US" sz="2000">
                  <a:cs typeface="+mn-ea"/>
                  <a:sym typeface="+mn-lt"/>
                </a:endParaRPr>
              </a:p>
            </p:txBody>
          </p:sp>
          <p:sp>
            <p:nvSpPr>
              <p:cNvPr id="44" name="Freeform 59"/>
              <p:cNvSpPr/>
              <p:nvPr/>
            </p:nvSpPr>
            <p:spPr bwMode="auto">
              <a:xfrm>
                <a:off x="2730500" y="2130425"/>
                <a:ext cx="190500" cy="314325"/>
              </a:xfrm>
              <a:custGeom>
                <a:avLst/>
                <a:gdLst>
                  <a:gd name="T0" fmla="*/ 597 w 1194"/>
                  <a:gd name="T1" fmla="*/ 0 h 1985"/>
                  <a:gd name="T2" fmla="*/ 616 w 1194"/>
                  <a:gd name="T3" fmla="*/ 1 h 1985"/>
                  <a:gd name="T4" fmla="*/ 633 w 1194"/>
                  <a:gd name="T5" fmla="*/ 7 h 1985"/>
                  <a:gd name="T6" fmla="*/ 650 w 1194"/>
                  <a:gd name="T7" fmla="*/ 16 h 1985"/>
                  <a:gd name="T8" fmla="*/ 664 w 1194"/>
                  <a:gd name="T9" fmla="*/ 28 h 1985"/>
                  <a:gd name="T10" fmla="*/ 1167 w 1194"/>
                  <a:gd name="T11" fmla="*/ 530 h 1985"/>
                  <a:gd name="T12" fmla="*/ 1181 w 1194"/>
                  <a:gd name="T13" fmla="*/ 547 h 1985"/>
                  <a:gd name="T14" fmla="*/ 1190 w 1194"/>
                  <a:gd name="T15" fmla="*/ 567 h 1985"/>
                  <a:gd name="T16" fmla="*/ 1194 w 1194"/>
                  <a:gd name="T17" fmla="*/ 587 h 1985"/>
                  <a:gd name="T18" fmla="*/ 1194 w 1194"/>
                  <a:gd name="T19" fmla="*/ 607 h 1985"/>
                  <a:gd name="T20" fmla="*/ 1190 w 1194"/>
                  <a:gd name="T21" fmla="*/ 628 h 1985"/>
                  <a:gd name="T22" fmla="*/ 1181 w 1194"/>
                  <a:gd name="T23" fmla="*/ 647 h 1985"/>
                  <a:gd name="T24" fmla="*/ 1167 w 1194"/>
                  <a:gd name="T25" fmla="*/ 664 h 1985"/>
                  <a:gd name="T26" fmla="*/ 1150 w 1194"/>
                  <a:gd name="T27" fmla="*/ 678 h 1985"/>
                  <a:gd name="T28" fmla="*/ 1131 w 1194"/>
                  <a:gd name="T29" fmla="*/ 687 h 1985"/>
                  <a:gd name="T30" fmla="*/ 1110 w 1194"/>
                  <a:gd name="T31" fmla="*/ 691 h 1985"/>
                  <a:gd name="T32" fmla="*/ 1090 w 1194"/>
                  <a:gd name="T33" fmla="*/ 691 h 1985"/>
                  <a:gd name="T34" fmla="*/ 1070 w 1194"/>
                  <a:gd name="T35" fmla="*/ 687 h 1985"/>
                  <a:gd name="T36" fmla="*/ 1050 w 1194"/>
                  <a:gd name="T37" fmla="*/ 678 h 1985"/>
                  <a:gd name="T38" fmla="*/ 1033 w 1194"/>
                  <a:gd name="T39" fmla="*/ 664 h 1985"/>
                  <a:gd name="T40" fmla="*/ 692 w 1194"/>
                  <a:gd name="T41" fmla="*/ 324 h 1985"/>
                  <a:gd name="T42" fmla="*/ 692 w 1194"/>
                  <a:gd name="T43" fmla="*/ 1889 h 1985"/>
                  <a:gd name="T44" fmla="*/ 689 w 1194"/>
                  <a:gd name="T45" fmla="*/ 1912 h 1985"/>
                  <a:gd name="T46" fmla="*/ 682 w 1194"/>
                  <a:gd name="T47" fmla="*/ 1932 h 1985"/>
                  <a:gd name="T48" fmla="*/ 672 w 1194"/>
                  <a:gd name="T49" fmla="*/ 1949 h 1985"/>
                  <a:gd name="T50" fmla="*/ 657 w 1194"/>
                  <a:gd name="T51" fmla="*/ 1964 h 1985"/>
                  <a:gd name="T52" fmla="*/ 639 w 1194"/>
                  <a:gd name="T53" fmla="*/ 1975 h 1985"/>
                  <a:gd name="T54" fmla="*/ 619 w 1194"/>
                  <a:gd name="T55" fmla="*/ 1982 h 1985"/>
                  <a:gd name="T56" fmla="*/ 597 w 1194"/>
                  <a:gd name="T57" fmla="*/ 1985 h 1985"/>
                  <a:gd name="T58" fmla="*/ 575 w 1194"/>
                  <a:gd name="T59" fmla="*/ 1982 h 1985"/>
                  <a:gd name="T60" fmla="*/ 555 w 1194"/>
                  <a:gd name="T61" fmla="*/ 1975 h 1985"/>
                  <a:gd name="T62" fmla="*/ 538 w 1194"/>
                  <a:gd name="T63" fmla="*/ 1964 h 1985"/>
                  <a:gd name="T64" fmla="*/ 523 w 1194"/>
                  <a:gd name="T65" fmla="*/ 1949 h 1985"/>
                  <a:gd name="T66" fmla="*/ 512 w 1194"/>
                  <a:gd name="T67" fmla="*/ 1932 h 1985"/>
                  <a:gd name="T68" fmla="*/ 504 w 1194"/>
                  <a:gd name="T69" fmla="*/ 1912 h 1985"/>
                  <a:gd name="T70" fmla="*/ 502 w 1194"/>
                  <a:gd name="T71" fmla="*/ 1889 h 1985"/>
                  <a:gd name="T72" fmla="*/ 502 w 1194"/>
                  <a:gd name="T73" fmla="*/ 324 h 1985"/>
                  <a:gd name="T74" fmla="*/ 161 w 1194"/>
                  <a:gd name="T75" fmla="*/ 664 h 1985"/>
                  <a:gd name="T76" fmla="*/ 146 w 1194"/>
                  <a:gd name="T77" fmla="*/ 677 h 1985"/>
                  <a:gd name="T78" fmla="*/ 129 w 1194"/>
                  <a:gd name="T79" fmla="*/ 685 h 1985"/>
                  <a:gd name="T80" fmla="*/ 112 w 1194"/>
                  <a:gd name="T81" fmla="*/ 690 h 1985"/>
                  <a:gd name="T82" fmla="*/ 94 w 1194"/>
                  <a:gd name="T83" fmla="*/ 692 h 1985"/>
                  <a:gd name="T84" fmla="*/ 76 w 1194"/>
                  <a:gd name="T85" fmla="*/ 690 h 1985"/>
                  <a:gd name="T86" fmla="*/ 58 w 1194"/>
                  <a:gd name="T87" fmla="*/ 685 h 1985"/>
                  <a:gd name="T88" fmla="*/ 42 w 1194"/>
                  <a:gd name="T89" fmla="*/ 677 h 1985"/>
                  <a:gd name="T90" fmla="*/ 27 w 1194"/>
                  <a:gd name="T91" fmla="*/ 664 h 1985"/>
                  <a:gd name="T92" fmla="*/ 14 w 1194"/>
                  <a:gd name="T93" fmla="*/ 647 h 1985"/>
                  <a:gd name="T94" fmla="*/ 4 w 1194"/>
                  <a:gd name="T95" fmla="*/ 628 h 1985"/>
                  <a:gd name="T96" fmla="*/ 0 w 1194"/>
                  <a:gd name="T97" fmla="*/ 607 h 1985"/>
                  <a:gd name="T98" fmla="*/ 0 w 1194"/>
                  <a:gd name="T99" fmla="*/ 587 h 1985"/>
                  <a:gd name="T100" fmla="*/ 4 w 1194"/>
                  <a:gd name="T101" fmla="*/ 567 h 1985"/>
                  <a:gd name="T102" fmla="*/ 14 w 1194"/>
                  <a:gd name="T103" fmla="*/ 547 h 1985"/>
                  <a:gd name="T104" fmla="*/ 27 w 1194"/>
                  <a:gd name="T105" fmla="*/ 530 h 1985"/>
                  <a:gd name="T106" fmla="*/ 530 w 1194"/>
                  <a:gd name="T107" fmla="*/ 28 h 1985"/>
                  <a:gd name="T108" fmla="*/ 545 w 1194"/>
                  <a:gd name="T109" fmla="*/ 16 h 1985"/>
                  <a:gd name="T110" fmla="*/ 562 w 1194"/>
                  <a:gd name="T111" fmla="*/ 6 h 1985"/>
                  <a:gd name="T112" fmla="*/ 579 w 1194"/>
                  <a:gd name="T113" fmla="*/ 1 h 1985"/>
                  <a:gd name="T114" fmla="*/ 597 w 1194"/>
                  <a:gd name="T115" fmla="*/ 0 h 1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94" h="1985">
                    <a:moveTo>
                      <a:pt x="597" y="0"/>
                    </a:moveTo>
                    <a:lnTo>
                      <a:pt x="616" y="1"/>
                    </a:lnTo>
                    <a:lnTo>
                      <a:pt x="633" y="7"/>
                    </a:lnTo>
                    <a:lnTo>
                      <a:pt x="650" y="16"/>
                    </a:lnTo>
                    <a:lnTo>
                      <a:pt x="664" y="28"/>
                    </a:lnTo>
                    <a:lnTo>
                      <a:pt x="1167" y="530"/>
                    </a:lnTo>
                    <a:lnTo>
                      <a:pt x="1181" y="547"/>
                    </a:lnTo>
                    <a:lnTo>
                      <a:pt x="1190" y="567"/>
                    </a:lnTo>
                    <a:lnTo>
                      <a:pt x="1194" y="587"/>
                    </a:lnTo>
                    <a:lnTo>
                      <a:pt x="1194" y="607"/>
                    </a:lnTo>
                    <a:lnTo>
                      <a:pt x="1190" y="628"/>
                    </a:lnTo>
                    <a:lnTo>
                      <a:pt x="1181" y="647"/>
                    </a:lnTo>
                    <a:lnTo>
                      <a:pt x="1167" y="664"/>
                    </a:lnTo>
                    <a:lnTo>
                      <a:pt x="1150" y="678"/>
                    </a:lnTo>
                    <a:lnTo>
                      <a:pt x="1131" y="687"/>
                    </a:lnTo>
                    <a:lnTo>
                      <a:pt x="1110" y="691"/>
                    </a:lnTo>
                    <a:lnTo>
                      <a:pt x="1090" y="691"/>
                    </a:lnTo>
                    <a:lnTo>
                      <a:pt x="1070" y="687"/>
                    </a:lnTo>
                    <a:lnTo>
                      <a:pt x="1050" y="678"/>
                    </a:lnTo>
                    <a:lnTo>
                      <a:pt x="1033" y="664"/>
                    </a:lnTo>
                    <a:lnTo>
                      <a:pt x="692" y="324"/>
                    </a:lnTo>
                    <a:lnTo>
                      <a:pt x="692" y="1889"/>
                    </a:lnTo>
                    <a:lnTo>
                      <a:pt x="689" y="1912"/>
                    </a:lnTo>
                    <a:lnTo>
                      <a:pt x="682" y="1932"/>
                    </a:lnTo>
                    <a:lnTo>
                      <a:pt x="672" y="1949"/>
                    </a:lnTo>
                    <a:lnTo>
                      <a:pt x="657" y="1964"/>
                    </a:lnTo>
                    <a:lnTo>
                      <a:pt x="639" y="1975"/>
                    </a:lnTo>
                    <a:lnTo>
                      <a:pt x="619" y="1982"/>
                    </a:lnTo>
                    <a:lnTo>
                      <a:pt x="597" y="1985"/>
                    </a:lnTo>
                    <a:lnTo>
                      <a:pt x="575" y="1982"/>
                    </a:lnTo>
                    <a:lnTo>
                      <a:pt x="555" y="1975"/>
                    </a:lnTo>
                    <a:lnTo>
                      <a:pt x="538" y="1964"/>
                    </a:lnTo>
                    <a:lnTo>
                      <a:pt x="523" y="1949"/>
                    </a:lnTo>
                    <a:lnTo>
                      <a:pt x="512" y="1932"/>
                    </a:lnTo>
                    <a:lnTo>
                      <a:pt x="504" y="1912"/>
                    </a:lnTo>
                    <a:lnTo>
                      <a:pt x="502" y="1889"/>
                    </a:lnTo>
                    <a:lnTo>
                      <a:pt x="502" y="324"/>
                    </a:lnTo>
                    <a:lnTo>
                      <a:pt x="161" y="664"/>
                    </a:lnTo>
                    <a:lnTo>
                      <a:pt x="146" y="677"/>
                    </a:lnTo>
                    <a:lnTo>
                      <a:pt x="129" y="685"/>
                    </a:lnTo>
                    <a:lnTo>
                      <a:pt x="112" y="690"/>
                    </a:lnTo>
                    <a:lnTo>
                      <a:pt x="94" y="692"/>
                    </a:lnTo>
                    <a:lnTo>
                      <a:pt x="76" y="690"/>
                    </a:lnTo>
                    <a:lnTo>
                      <a:pt x="58" y="685"/>
                    </a:lnTo>
                    <a:lnTo>
                      <a:pt x="42" y="677"/>
                    </a:lnTo>
                    <a:lnTo>
                      <a:pt x="27" y="664"/>
                    </a:lnTo>
                    <a:lnTo>
                      <a:pt x="14" y="647"/>
                    </a:lnTo>
                    <a:lnTo>
                      <a:pt x="4" y="628"/>
                    </a:lnTo>
                    <a:lnTo>
                      <a:pt x="0" y="607"/>
                    </a:lnTo>
                    <a:lnTo>
                      <a:pt x="0" y="587"/>
                    </a:lnTo>
                    <a:lnTo>
                      <a:pt x="4" y="567"/>
                    </a:lnTo>
                    <a:lnTo>
                      <a:pt x="14" y="547"/>
                    </a:lnTo>
                    <a:lnTo>
                      <a:pt x="27" y="530"/>
                    </a:lnTo>
                    <a:lnTo>
                      <a:pt x="530" y="28"/>
                    </a:lnTo>
                    <a:lnTo>
                      <a:pt x="545" y="16"/>
                    </a:lnTo>
                    <a:lnTo>
                      <a:pt x="562" y="6"/>
                    </a:lnTo>
                    <a:lnTo>
                      <a:pt x="579" y="1"/>
                    </a:lnTo>
                    <a:lnTo>
                      <a:pt x="597" y="0"/>
                    </a:lnTo>
                    <a:close/>
                  </a:path>
                </a:pathLst>
              </a:custGeom>
              <a:grpFill/>
              <a:ln w="0">
                <a:noFill/>
                <a:prstDash val="solid"/>
                <a:round/>
              </a:ln>
            </p:spPr>
            <p:txBody>
              <a:bodyPr vert="horz" wrap="square" lIns="91440" tIns="45720" rIns="91440" bIns="45720" numCol="1" anchor="t" anchorCtr="0" compatLnSpc="1"/>
              <a:lstStyle/>
              <a:p>
                <a:endParaRPr lang="en-US" sz="2000">
                  <a:cs typeface="+mn-ea"/>
                  <a:sym typeface="+mn-lt"/>
                </a:endParaRPr>
              </a:p>
            </p:txBody>
          </p:sp>
        </p:grpSp>
      </p:grpSp>
      <p:grpSp>
        <p:nvGrpSpPr>
          <p:cNvPr id="45" name="Group 4"/>
          <p:cNvGrpSpPr/>
          <p:nvPr/>
        </p:nvGrpSpPr>
        <p:grpSpPr>
          <a:xfrm>
            <a:off x="3492408" y="4390039"/>
            <a:ext cx="574863" cy="572092"/>
            <a:chOff x="3990248" y="4267484"/>
            <a:chExt cx="574863" cy="572092"/>
          </a:xfrm>
        </p:grpSpPr>
        <p:sp>
          <p:nvSpPr>
            <p:cNvPr id="46" name="Oval 65"/>
            <p:cNvSpPr>
              <a:spLocks noChangeArrowheads="1"/>
            </p:cNvSpPr>
            <p:nvPr/>
          </p:nvSpPr>
          <p:spPr bwMode="auto">
            <a:xfrm>
              <a:off x="3990248" y="4267484"/>
              <a:ext cx="574863" cy="572092"/>
            </a:xfrm>
            <a:prstGeom prst="ellipse">
              <a:avLst/>
            </a:prstGeom>
            <a:solidFill>
              <a:schemeClr val="accent1"/>
            </a:solidFill>
            <a:ln>
              <a:noFill/>
            </a:ln>
          </p:spPr>
          <p:txBody>
            <a:bodyPr vert="horz" wrap="square" lIns="91440" tIns="45720" rIns="91440" bIns="45720" numCol="1" anchor="t" anchorCtr="0" compatLnSpc="1"/>
            <a:lstStyle/>
            <a:p>
              <a:endParaRPr lang="en-US" sz="2000">
                <a:cs typeface="+mn-ea"/>
                <a:sym typeface="+mn-lt"/>
              </a:endParaRPr>
            </a:p>
          </p:txBody>
        </p:sp>
        <p:sp>
          <p:nvSpPr>
            <p:cNvPr id="47" name="Freeform 184"/>
            <p:cNvSpPr>
              <a:spLocks noEditPoints="1"/>
            </p:cNvSpPr>
            <p:nvPr/>
          </p:nvSpPr>
          <p:spPr bwMode="auto">
            <a:xfrm>
              <a:off x="4140624" y="4412283"/>
              <a:ext cx="274111" cy="282494"/>
            </a:xfrm>
            <a:custGeom>
              <a:avLst/>
              <a:gdLst>
                <a:gd name="T0" fmla="*/ 189 w 3269"/>
                <a:gd name="T1" fmla="*/ 1902 h 3367"/>
                <a:gd name="T2" fmla="*/ 293 w 3269"/>
                <a:gd name="T3" fmla="*/ 3150 h 3367"/>
                <a:gd name="T4" fmla="*/ 822 w 3269"/>
                <a:gd name="T5" fmla="*/ 3070 h 3367"/>
                <a:gd name="T6" fmla="*/ 745 w 3269"/>
                <a:gd name="T7" fmla="*/ 1802 h 3367"/>
                <a:gd name="T8" fmla="*/ 1767 w 3269"/>
                <a:gd name="T9" fmla="*/ 301 h 3367"/>
                <a:gd name="T10" fmla="*/ 1763 w 3269"/>
                <a:gd name="T11" fmla="*/ 459 h 3367"/>
                <a:gd name="T12" fmla="*/ 1662 w 3269"/>
                <a:gd name="T13" fmla="*/ 709 h 3367"/>
                <a:gd name="T14" fmla="*/ 1472 w 3269"/>
                <a:gd name="T15" fmla="*/ 1107 h 3367"/>
                <a:gd name="T16" fmla="*/ 1229 w 3269"/>
                <a:gd name="T17" fmla="*/ 1478 h 3367"/>
                <a:gd name="T18" fmla="*/ 1025 w 3269"/>
                <a:gd name="T19" fmla="*/ 1741 h 3367"/>
                <a:gd name="T20" fmla="*/ 1012 w 3269"/>
                <a:gd name="T21" fmla="*/ 3078 h 3367"/>
                <a:gd name="T22" fmla="*/ 1160 w 3269"/>
                <a:gd name="T23" fmla="*/ 3127 h 3367"/>
                <a:gd name="T24" fmla="*/ 1537 w 3269"/>
                <a:gd name="T25" fmla="*/ 3158 h 3367"/>
                <a:gd name="T26" fmla="*/ 2003 w 3269"/>
                <a:gd name="T27" fmla="*/ 3167 h 3367"/>
                <a:gd name="T28" fmla="*/ 2516 w 3269"/>
                <a:gd name="T29" fmla="*/ 3152 h 3367"/>
                <a:gd name="T30" fmla="*/ 2827 w 3269"/>
                <a:gd name="T31" fmla="*/ 2972 h 3367"/>
                <a:gd name="T32" fmla="*/ 2849 w 3269"/>
                <a:gd name="T33" fmla="*/ 2801 h 3367"/>
                <a:gd name="T34" fmla="*/ 2879 w 3269"/>
                <a:gd name="T35" fmla="*/ 2683 h 3367"/>
                <a:gd name="T36" fmla="*/ 3008 w 3269"/>
                <a:gd name="T37" fmla="*/ 2414 h 3367"/>
                <a:gd name="T38" fmla="*/ 2969 w 3269"/>
                <a:gd name="T39" fmla="*/ 2303 h 3367"/>
                <a:gd name="T40" fmla="*/ 3067 w 3269"/>
                <a:gd name="T41" fmla="*/ 2093 h 3367"/>
                <a:gd name="T42" fmla="*/ 3034 w 3269"/>
                <a:gd name="T43" fmla="*/ 1892 h 3367"/>
                <a:gd name="T44" fmla="*/ 2969 w 3269"/>
                <a:gd name="T45" fmla="*/ 1795 h 3367"/>
                <a:gd name="T46" fmla="*/ 3011 w 3269"/>
                <a:gd name="T47" fmla="*/ 1668 h 3367"/>
                <a:gd name="T48" fmla="*/ 2960 w 3269"/>
                <a:gd name="T49" fmla="*/ 1473 h 3367"/>
                <a:gd name="T50" fmla="*/ 2668 w 3269"/>
                <a:gd name="T51" fmla="*/ 1388 h 3367"/>
                <a:gd name="T52" fmla="*/ 2301 w 3269"/>
                <a:gd name="T53" fmla="*/ 1412 h 3367"/>
                <a:gd name="T54" fmla="*/ 2049 w 3269"/>
                <a:gd name="T55" fmla="*/ 1462 h 3367"/>
                <a:gd name="T56" fmla="*/ 1895 w 3269"/>
                <a:gd name="T57" fmla="*/ 1362 h 3367"/>
                <a:gd name="T58" fmla="*/ 1901 w 3269"/>
                <a:gd name="T59" fmla="*/ 1047 h 3367"/>
                <a:gd name="T60" fmla="*/ 2028 w 3269"/>
                <a:gd name="T61" fmla="*/ 562 h 3367"/>
                <a:gd name="T62" fmla="*/ 1961 w 3269"/>
                <a:gd name="T63" fmla="*/ 260 h 3367"/>
                <a:gd name="T64" fmla="*/ 1796 w 3269"/>
                <a:gd name="T65" fmla="*/ 190 h 3367"/>
                <a:gd name="T66" fmla="*/ 1918 w 3269"/>
                <a:gd name="T67" fmla="*/ 22 h 3367"/>
                <a:gd name="T68" fmla="*/ 2162 w 3269"/>
                <a:gd name="T69" fmla="*/ 214 h 3367"/>
                <a:gd name="T70" fmla="*/ 2208 w 3269"/>
                <a:gd name="T71" fmla="*/ 645 h 3367"/>
                <a:gd name="T72" fmla="*/ 2088 w 3269"/>
                <a:gd name="T73" fmla="*/ 1090 h 3367"/>
                <a:gd name="T74" fmla="*/ 2066 w 3269"/>
                <a:gd name="T75" fmla="*/ 1266 h 3367"/>
                <a:gd name="T76" fmla="*/ 2254 w 3269"/>
                <a:gd name="T77" fmla="*/ 1229 h 3367"/>
                <a:gd name="T78" fmla="*/ 2600 w 3269"/>
                <a:gd name="T79" fmla="*/ 1197 h 3367"/>
                <a:gd name="T80" fmla="*/ 3052 w 3269"/>
                <a:gd name="T81" fmla="*/ 1305 h 3367"/>
                <a:gd name="T82" fmla="*/ 3209 w 3269"/>
                <a:gd name="T83" fmla="*/ 1577 h 3367"/>
                <a:gd name="T84" fmla="*/ 3213 w 3269"/>
                <a:gd name="T85" fmla="*/ 1819 h 3367"/>
                <a:gd name="T86" fmla="*/ 3247 w 3269"/>
                <a:gd name="T87" fmla="*/ 2153 h 3367"/>
                <a:gd name="T88" fmla="*/ 3200 w 3269"/>
                <a:gd name="T89" fmla="*/ 2461 h 3367"/>
                <a:gd name="T90" fmla="*/ 3079 w 3269"/>
                <a:gd name="T91" fmla="*/ 2757 h 3367"/>
                <a:gd name="T92" fmla="*/ 2993 w 3269"/>
                <a:gd name="T93" fmla="*/ 3066 h 3367"/>
                <a:gd name="T94" fmla="*/ 2677 w 3269"/>
                <a:gd name="T95" fmla="*/ 3304 h 3367"/>
                <a:gd name="T96" fmla="*/ 2154 w 3269"/>
                <a:gd name="T97" fmla="*/ 3366 h 3367"/>
                <a:gd name="T98" fmla="*/ 1572 w 3269"/>
                <a:gd name="T99" fmla="*/ 3350 h 3367"/>
                <a:gd name="T100" fmla="*/ 1156 w 3269"/>
                <a:gd name="T101" fmla="*/ 3318 h 3367"/>
                <a:gd name="T102" fmla="*/ 828 w 3269"/>
                <a:gd name="T103" fmla="*/ 3320 h 3367"/>
                <a:gd name="T104" fmla="*/ 133 w 3269"/>
                <a:gd name="T105" fmla="*/ 3293 h 3367"/>
                <a:gd name="T106" fmla="*/ 0 w 3269"/>
                <a:gd name="T107" fmla="*/ 1902 h 3367"/>
                <a:gd name="T108" fmla="*/ 169 w 3269"/>
                <a:gd name="T109" fmla="*/ 1637 h 3367"/>
                <a:gd name="T110" fmla="*/ 860 w 3269"/>
                <a:gd name="T111" fmla="*/ 1645 h 3367"/>
                <a:gd name="T112" fmla="*/ 1010 w 3269"/>
                <a:gd name="T113" fmla="*/ 1428 h 3367"/>
                <a:gd name="T114" fmla="*/ 1280 w 3269"/>
                <a:gd name="T115" fmla="*/ 1063 h 3367"/>
                <a:gd name="T116" fmla="*/ 1509 w 3269"/>
                <a:gd name="T117" fmla="*/ 584 h 3367"/>
                <a:gd name="T118" fmla="*/ 1577 w 3269"/>
                <a:gd name="T119" fmla="*/ 286 h 3367"/>
                <a:gd name="T120" fmla="*/ 1665 w 3269"/>
                <a:gd name="T121" fmla="*/ 40 h 3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69" h="3367">
                  <a:moveTo>
                    <a:pt x="293" y="1799"/>
                  </a:moveTo>
                  <a:lnTo>
                    <a:pt x="269" y="1802"/>
                  </a:lnTo>
                  <a:lnTo>
                    <a:pt x="248" y="1809"/>
                  </a:lnTo>
                  <a:lnTo>
                    <a:pt x="228" y="1821"/>
                  </a:lnTo>
                  <a:lnTo>
                    <a:pt x="212" y="1838"/>
                  </a:lnTo>
                  <a:lnTo>
                    <a:pt x="200" y="1856"/>
                  </a:lnTo>
                  <a:lnTo>
                    <a:pt x="192" y="1879"/>
                  </a:lnTo>
                  <a:lnTo>
                    <a:pt x="189" y="1902"/>
                  </a:lnTo>
                  <a:lnTo>
                    <a:pt x="189" y="3047"/>
                  </a:lnTo>
                  <a:lnTo>
                    <a:pt x="192" y="3070"/>
                  </a:lnTo>
                  <a:lnTo>
                    <a:pt x="200" y="3092"/>
                  </a:lnTo>
                  <a:lnTo>
                    <a:pt x="212" y="3111"/>
                  </a:lnTo>
                  <a:lnTo>
                    <a:pt x="228" y="3127"/>
                  </a:lnTo>
                  <a:lnTo>
                    <a:pt x="247" y="3139"/>
                  </a:lnTo>
                  <a:lnTo>
                    <a:pt x="268" y="3147"/>
                  </a:lnTo>
                  <a:lnTo>
                    <a:pt x="293" y="3150"/>
                  </a:lnTo>
                  <a:lnTo>
                    <a:pt x="293" y="3149"/>
                  </a:lnTo>
                  <a:lnTo>
                    <a:pt x="721" y="3149"/>
                  </a:lnTo>
                  <a:lnTo>
                    <a:pt x="745" y="3147"/>
                  </a:lnTo>
                  <a:lnTo>
                    <a:pt x="766" y="3138"/>
                  </a:lnTo>
                  <a:lnTo>
                    <a:pt x="786" y="3126"/>
                  </a:lnTo>
                  <a:lnTo>
                    <a:pt x="801" y="3111"/>
                  </a:lnTo>
                  <a:lnTo>
                    <a:pt x="813" y="3091"/>
                  </a:lnTo>
                  <a:lnTo>
                    <a:pt x="822" y="3070"/>
                  </a:lnTo>
                  <a:lnTo>
                    <a:pt x="824" y="3046"/>
                  </a:lnTo>
                  <a:lnTo>
                    <a:pt x="824" y="1902"/>
                  </a:lnTo>
                  <a:lnTo>
                    <a:pt x="822" y="1879"/>
                  </a:lnTo>
                  <a:lnTo>
                    <a:pt x="813" y="1857"/>
                  </a:lnTo>
                  <a:lnTo>
                    <a:pt x="801" y="1838"/>
                  </a:lnTo>
                  <a:lnTo>
                    <a:pt x="786" y="1822"/>
                  </a:lnTo>
                  <a:lnTo>
                    <a:pt x="766" y="1810"/>
                  </a:lnTo>
                  <a:lnTo>
                    <a:pt x="745" y="1802"/>
                  </a:lnTo>
                  <a:lnTo>
                    <a:pt x="721" y="1799"/>
                  </a:lnTo>
                  <a:lnTo>
                    <a:pt x="293" y="1799"/>
                  </a:lnTo>
                  <a:close/>
                  <a:moveTo>
                    <a:pt x="1782" y="189"/>
                  </a:moveTo>
                  <a:lnTo>
                    <a:pt x="1777" y="203"/>
                  </a:lnTo>
                  <a:lnTo>
                    <a:pt x="1772" y="221"/>
                  </a:lnTo>
                  <a:lnTo>
                    <a:pt x="1769" y="245"/>
                  </a:lnTo>
                  <a:lnTo>
                    <a:pt x="1767" y="272"/>
                  </a:lnTo>
                  <a:lnTo>
                    <a:pt x="1767" y="301"/>
                  </a:lnTo>
                  <a:lnTo>
                    <a:pt x="1768" y="332"/>
                  </a:lnTo>
                  <a:lnTo>
                    <a:pt x="1770" y="363"/>
                  </a:lnTo>
                  <a:lnTo>
                    <a:pt x="1773" y="392"/>
                  </a:lnTo>
                  <a:lnTo>
                    <a:pt x="1775" y="409"/>
                  </a:lnTo>
                  <a:lnTo>
                    <a:pt x="1773" y="425"/>
                  </a:lnTo>
                  <a:lnTo>
                    <a:pt x="1769" y="439"/>
                  </a:lnTo>
                  <a:lnTo>
                    <a:pt x="1767" y="447"/>
                  </a:lnTo>
                  <a:lnTo>
                    <a:pt x="1763" y="459"/>
                  </a:lnTo>
                  <a:lnTo>
                    <a:pt x="1756" y="475"/>
                  </a:lnTo>
                  <a:lnTo>
                    <a:pt x="1748" y="498"/>
                  </a:lnTo>
                  <a:lnTo>
                    <a:pt x="1737" y="523"/>
                  </a:lnTo>
                  <a:lnTo>
                    <a:pt x="1726" y="554"/>
                  </a:lnTo>
                  <a:lnTo>
                    <a:pt x="1712" y="588"/>
                  </a:lnTo>
                  <a:lnTo>
                    <a:pt x="1697" y="626"/>
                  </a:lnTo>
                  <a:lnTo>
                    <a:pt x="1680" y="666"/>
                  </a:lnTo>
                  <a:lnTo>
                    <a:pt x="1662" y="709"/>
                  </a:lnTo>
                  <a:lnTo>
                    <a:pt x="1642" y="754"/>
                  </a:lnTo>
                  <a:lnTo>
                    <a:pt x="1622" y="801"/>
                  </a:lnTo>
                  <a:lnTo>
                    <a:pt x="1599" y="850"/>
                  </a:lnTo>
                  <a:lnTo>
                    <a:pt x="1576" y="900"/>
                  </a:lnTo>
                  <a:lnTo>
                    <a:pt x="1551" y="952"/>
                  </a:lnTo>
                  <a:lnTo>
                    <a:pt x="1526" y="1004"/>
                  </a:lnTo>
                  <a:lnTo>
                    <a:pt x="1499" y="1056"/>
                  </a:lnTo>
                  <a:lnTo>
                    <a:pt x="1472" y="1107"/>
                  </a:lnTo>
                  <a:lnTo>
                    <a:pt x="1444" y="1159"/>
                  </a:lnTo>
                  <a:lnTo>
                    <a:pt x="1415" y="1210"/>
                  </a:lnTo>
                  <a:lnTo>
                    <a:pt x="1385" y="1259"/>
                  </a:lnTo>
                  <a:lnTo>
                    <a:pt x="1355" y="1307"/>
                  </a:lnTo>
                  <a:lnTo>
                    <a:pt x="1324" y="1353"/>
                  </a:lnTo>
                  <a:lnTo>
                    <a:pt x="1292" y="1397"/>
                  </a:lnTo>
                  <a:lnTo>
                    <a:pt x="1261" y="1439"/>
                  </a:lnTo>
                  <a:lnTo>
                    <a:pt x="1229" y="1478"/>
                  </a:lnTo>
                  <a:lnTo>
                    <a:pt x="1196" y="1513"/>
                  </a:lnTo>
                  <a:lnTo>
                    <a:pt x="1164" y="1545"/>
                  </a:lnTo>
                  <a:lnTo>
                    <a:pt x="1132" y="1573"/>
                  </a:lnTo>
                  <a:lnTo>
                    <a:pt x="1102" y="1607"/>
                  </a:lnTo>
                  <a:lnTo>
                    <a:pt x="1077" y="1642"/>
                  </a:lnTo>
                  <a:lnTo>
                    <a:pt x="1057" y="1676"/>
                  </a:lnTo>
                  <a:lnTo>
                    <a:pt x="1040" y="1710"/>
                  </a:lnTo>
                  <a:lnTo>
                    <a:pt x="1025" y="1741"/>
                  </a:lnTo>
                  <a:lnTo>
                    <a:pt x="1015" y="1769"/>
                  </a:lnTo>
                  <a:lnTo>
                    <a:pt x="1007" y="1795"/>
                  </a:lnTo>
                  <a:lnTo>
                    <a:pt x="1001" y="1814"/>
                  </a:lnTo>
                  <a:lnTo>
                    <a:pt x="1008" y="1843"/>
                  </a:lnTo>
                  <a:lnTo>
                    <a:pt x="1012" y="1871"/>
                  </a:lnTo>
                  <a:lnTo>
                    <a:pt x="1014" y="1902"/>
                  </a:lnTo>
                  <a:lnTo>
                    <a:pt x="1014" y="3047"/>
                  </a:lnTo>
                  <a:lnTo>
                    <a:pt x="1012" y="3078"/>
                  </a:lnTo>
                  <a:lnTo>
                    <a:pt x="1008" y="3109"/>
                  </a:lnTo>
                  <a:lnTo>
                    <a:pt x="1078" y="3117"/>
                  </a:lnTo>
                  <a:lnTo>
                    <a:pt x="1079" y="3117"/>
                  </a:lnTo>
                  <a:lnTo>
                    <a:pt x="1084" y="3118"/>
                  </a:lnTo>
                  <a:lnTo>
                    <a:pt x="1094" y="3119"/>
                  </a:lnTo>
                  <a:lnTo>
                    <a:pt x="1110" y="3121"/>
                  </a:lnTo>
                  <a:lnTo>
                    <a:pt x="1133" y="3124"/>
                  </a:lnTo>
                  <a:lnTo>
                    <a:pt x="1160" y="3127"/>
                  </a:lnTo>
                  <a:lnTo>
                    <a:pt x="1193" y="3130"/>
                  </a:lnTo>
                  <a:lnTo>
                    <a:pt x="1231" y="3134"/>
                  </a:lnTo>
                  <a:lnTo>
                    <a:pt x="1273" y="3138"/>
                  </a:lnTo>
                  <a:lnTo>
                    <a:pt x="1319" y="3142"/>
                  </a:lnTo>
                  <a:lnTo>
                    <a:pt x="1369" y="3147"/>
                  </a:lnTo>
                  <a:lnTo>
                    <a:pt x="1422" y="3151"/>
                  </a:lnTo>
                  <a:lnTo>
                    <a:pt x="1477" y="3154"/>
                  </a:lnTo>
                  <a:lnTo>
                    <a:pt x="1537" y="3158"/>
                  </a:lnTo>
                  <a:lnTo>
                    <a:pt x="1598" y="3161"/>
                  </a:lnTo>
                  <a:lnTo>
                    <a:pt x="1661" y="3164"/>
                  </a:lnTo>
                  <a:lnTo>
                    <a:pt x="1725" y="3166"/>
                  </a:lnTo>
                  <a:lnTo>
                    <a:pt x="1792" y="3167"/>
                  </a:lnTo>
                  <a:lnTo>
                    <a:pt x="1858" y="3168"/>
                  </a:lnTo>
                  <a:lnTo>
                    <a:pt x="1926" y="3168"/>
                  </a:lnTo>
                  <a:lnTo>
                    <a:pt x="1994" y="3167"/>
                  </a:lnTo>
                  <a:lnTo>
                    <a:pt x="2003" y="3167"/>
                  </a:lnTo>
                  <a:lnTo>
                    <a:pt x="2081" y="3172"/>
                  </a:lnTo>
                  <a:lnTo>
                    <a:pt x="2156" y="3176"/>
                  </a:lnTo>
                  <a:lnTo>
                    <a:pt x="2225" y="3177"/>
                  </a:lnTo>
                  <a:lnTo>
                    <a:pt x="2292" y="3176"/>
                  </a:lnTo>
                  <a:lnTo>
                    <a:pt x="2354" y="3173"/>
                  </a:lnTo>
                  <a:lnTo>
                    <a:pt x="2413" y="3168"/>
                  </a:lnTo>
                  <a:lnTo>
                    <a:pt x="2467" y="3161"/>
                  </a:lnTo>
                  <a:lnTo>
                    <a:pt x="2516" y="3152"/>
                  </a:lnTo>
                  <a:lnTo>
                    <a:pt x="2573" y="3137"/>
                  </a:lnTo>
                  <a:lnTo>
                    <a:pt x="2625" y="3121"/>
                  </a:lnTo>
                  <a:lnTo>
                    <a:pt x="2672" y="3103"/>
                  </a:lnTo>
                  <a:lnTo>
                    <a:pt x="2713" y="3081"/>
                  </a:lnTo>
                  <a:lnTo>
                    <a:pt x="2750" y="3057"/>
                  </a:lnTo>
                  <a:lnTo>
                    <a:pt x="2781" y="3032"/>
                  </a:lnTo>
                  <a:lnTo>
                    <a:pt x="2807" y="3003"/>
                  </a:lnTo>
                  <a:lnTo>
                    <a:pt x="2827" y="2972"/>
                  </a:lnTo>
                  <a:lnTo>
                    <a:pt x="2840" y="2947"/>
                  </a:lnTo>
                  <a:lnTo>
                    <a:pt x="2848" y="2920"/>
                  </a:lnTo>
                  <a:lnTo>
                    <a:pt x="2854" y="2895"/>
                  </a:lnTo>
                  <a:lnTo>
                    <a:pt x="2856" y="2871"/>
                  </a:lnTo>
                  <a:lnTo>
                    <a:pt x="2856" y="2850"/>
                  </a:lnTo>
                  <a:lnTo>
                    <a:pt x="2854" y="2830"/>
                  </a:lnTo>
                  <a:lnTo>
                    <a:pt x="2852" y="2814"/>
                  </a:lnTo>
                  <a:lnTo>
                    <a:pt x="2849" y="2801"/>
                  </a:lnTo>
                  <a:lnTo>
                    <a:pt x="2847" y="2794"/>
                  </a:lnTo>
                  <a:lnTo>
                    <a:pt x="2846" y="2791"/>
                  </a:lnTo>
                  <a:lnTo>
                    <a:pt x="2841" y="2772"/>
                  </a:lnTo>
                  <a:lnTo>
                    <a:pt x="2841" y="2751"/>
                  </a:lnTo>
                  <a:lnTo>
                    <a:pt x="2844" y="2732"/>
                  </a:lnTo>
                  <a:lnTo>
                    <a:pt x="2853" y="2713"/>
                  </a:lnTo>
                  <a:lnTo>
                    <a:pt x="2864" y="2697"/>
                  </a:lnTo>
                  <a:lnTo>
                    <a:pt x="2879" y="2683"/>
                  </a:lnTo>
                  <a:lnTo>
                    <a:pt x="2915" y="2652"/>
                  </a:lnTo>
                  <a:lnTo>
                    <a:pt x="2947" y="2620"/>
                  </a:lnTo>
                  <a:lnTo>
                    <a:pt x="2971" y="2586"/>
                  </a:lnTo>
                  <a:lnTo>
                    <a:pt x="2990" y="2551"/>
                  </a:lnTo>
                  <a:lnTo>
                    <a:pt x="3003" y="2516"/>
                  </a:lnTo>
                  <a:lnTo>
                    <a:pt x="3010" y="2478"/>
                  </a:lnTo>
                  <a:lnTo>
                    <a:pt x="3011" y="2439"/>
                  </a:lnTo>
                  <a:lnTo>
                    <a:pt x="3008" y="2414"/>
                  </a:lnTo>
                  <a:lnTo>
                    <a:pt x="3004" y="2393"/>
                  </a:lnTo>
                  <a:lnTo>
                    <a:pt x="2999" y="2372"/>
                  </a:lnTo>
                  <a:lnTo>
                    <a:pt x="2994" y="2355"/>
                  </a:lnTo>
                  <a:lnTo>
                    <a:pt x="2988" y="2342"/>
                  </a:lnTo>
                  <a:lnTo>
                    <a:pt x="2984" y="2330"/>
                  </a:lnTo>
                  <a:lnTo>
                    <a:pt x="2979" y="2324"/>
                  </a:lnTo>
                  <a:lnTo>
                    <a:pt x="2978" y="2321"/>
                  </a:lnTo>
                  <a:lnTo>
                    <a:pt x="2969" y="2303"/>
                  </a:lnTo>
                  <a:lnTo>
                    <a:pt x="2965" y="2282"/>
                  </a:lnTo>
                  <a:lnTo>
                    <a:pt x="2965" y="2262"/>
                  </a:lnTo>
                  <a:lnTo>
                    <a:pt x="2970" y="2242"/>
                  </a:lnTo>
                  <a:lnTo>
                    <a:pt x="2978" y="2224"/>
                  </a:lnTo>
                  <a:lnTo>
                    <a:pt x="2991" y="2206"/>
                  </a:lnTo>
                  <a:lnTo>
                    <a:pt x="3024" y="2168"/>
                  </a:lnTo>
                  <a:lnTo>
                    <a:pt x="3049" y="2131"/>
                  </a:lnTo>
                  <a:lnTo>
                    <a:pt x="3067" y="2093"/>
                  </a:lnTo>
                  <a:lnTo>
                    <a:pt x="3077" y="2055"/>
                  </a:lnTo>
                  <a:lnTo>
                    <a:pt x="3079" y="2017"/>
                  </a:lnTo>
                  <a:lnTo>
                    <a:pt x="3077" y="1991"/>
                  </a:lnTo>
                  <a:lnTo>
                    <a:pt x="3072" y="1968"/>
                  </a:lnTo>
                  <a:lnTo>
                    <a:pt x="3063" y="1946"/>
                  </a:lnTo>
                  <a:lnTo>
                    <a:pt x="3054" y="1926"/>
                  </a:lnTo>
                  <a:lnTo>
                    <a:pt x="3044" y="1908"/>
                  </a:lnTo>
                  <a:lnTo>
                    <a:pt x="3034" y="1892"/>
                  </a:lnTo>
                  <a:lnTo>
                    <a:pt x="3023" y="1879"/>
                  </a:lnTo>
                  <a:lnTo>
                    <a:pt x="3015" y="1867"/>
                  </a:lnTo>
                  <a:lnTo>
                    <a:pt x="3008" y="1859"/>
                  </a:lnTo>
                  <a:lnTo>
                    <a:pt x="3003" y="1854"/>
                  </a:lnTo>
                  <a:lnTo>
                    <a:pt x="3001" y="1853"/>
                  </a:lnTo>
                  <a:lnTo>
                    <a:pt x="2986" y="1836"/>
                  </a:lnTo>
                  <a:lnTo>
                    <a:pt x="2975" y="1815"/>
                  </a:lnTo>
                  <a:lnTo>
                    <a:pt x="2969" y="1795"/>
                  </a:lnTo>
                  <a:lnTo>
                    <a:pt x="2969" y="1772"/>
                  </a:lnTo>
                  <a:lnTo>
                    <a:pt x="2974" y="1751"/>
                  </a:lnTo>
                  <a:lnTo>
                    <a:pt x="2985" y="1730"/>
                  </a:lnTo>
                  <a:lnTo>
                    <a:pt x="2988" y="1725"/>
                  </a:lnTo>
                  <a:lnTo>
                    <a:pt x="2993" y="1715"/>
                  </a:lnTo>
                  <a:lnTo>
                    <a:pt x="2999" y="1702"/>
                  </a:lnTo>
                  <a:lnTo>
                    <a:pt x="3005" y="1685"/>
                  </a:lnTo>
                  <a:lnTo>
                    <a:pt x="3011" y="1668"/>
                  </a:lnTo>
                  <a:lnTo>
                    <a:pt x="3016" y="1646"/>
                  </a:lnTo>
                  <a:lnTo>
                    <a:pt x="3019" y="1624"/>
                  </a:lnTo>
                  <a:lnTo>
                    <a:pt x="3020" y="1599"/>
                  </a:lnTo>
                  <a:lnTo>
                    <a:pt x="3018" y="1574"/>
                  </a:lnTo>
                  <a:lnTo>
                    <a:pt x="3011" y="1549"/>
                  </a:lnTo>
                  <a:lnTo>
                    <a:pt x="3000" y="1523"/>
                  </a:lnTo>
                  <a:lnTo>
                    <a:pt x="2984" y="1498"/>
                  </a:lnTo>
                  <a:lnTo>
                    <a:pt x="2960" y="1473"/>
                  </a:lnTo>
                  <a:lnTo>
                    <a:pt x="2935" y="1453"/>
                  </a:lnTo>
                  <a:lnTo>
                    <a:pt x="2907" y="1437"/>
                  </a:lnTo>
                  <a:lnTo>
                    <a:pt x="2874" y="1424"/>
                  </a:lnTo>
                  <a:lnTo>
                    <a:pt x="2838" y="1413"/>
                  </a:lnTo>
                  <a:lnTo>
                    <a:pt x="2799" y="1403"/>
                  </a:lnTo>
                  <a:lnTo>
                    <a:pt x="2757" y="1396"/>
                  </a:lnTo>
                  <a:lnTo>
                    <a:pt x="2713" y="1391"/>
                  </a:lnTo>
                  <a:lnTo>
                    <a:pt x="2668" y="1388"/>
                  </a:lnTo>
                  <a:lnTo>
                    <a:pt x="2622" y="1386"/>
                  </a:lnTo>
                  <a:lnTo>
                    <a:pt x="2575" y="1386"/>
                  </a:lnTo>
                  <a:lnTo>
                    <a:pt x="2527" y="1388"/>
                  </a:lnTo>
                  <a:lnTo>
                    <a:pt x="2480" y="1390"/>
                  </a:lnTo>
                  <a:lnTo>
                    <a:pt x="2433" y="1394"/>
                  </a:lnTo>
                  <a:lnTo>
                    <a:pt x="2388" y="1399"/>
                  </a:lnTo>
                  <a:lnTo>
                    <a:pt x="2343" y="1405"/>
                  </a:lnTo>
                  <a:lnTo>
                    <a:pt x="2301" y="1412"/>
                  </a:lnTo>
                  <a:lnTo>
                    <a:pt x="2260" y="1419"/>
                  </a:lnTo>
                  <a:lnTo>
                    <a:pt x="2223" y="1427"/>
                  </a:lnTo>
                  <a:lnTo>
                    <a:pt x="2218" y="1428"/>
                  </a:lnTo>
                  <a:lnTo>
                    <a:pt x="2214" y="1429"/>
                  </a:lnTo>
                  <a:lnTo>
                    <a:pt x="2155" y="1439"/>
                  </a:lnTo>
                  <a:lnTo>
                    <a:pt x="2091" y="1453"/>
                  </a:lnTo>
                  <a:lnTo>
                    <a:pt x="2071" y="1459"/>
                  </a:lnTo>
                  <a:lnTo>
                    <a:pt x="2049" y="1462"/>
                  </a:lnTo>
                  <a:lnTo>
                    <a:pt x="2027" y="1463"/>
                  </a:lnTo>
                  <a:lnTo>
                    <a:pt x="2004" y="1460"/>
                  </a:lnTo>
                  <a:lnTo>
                    <a:pt x="1981" y="1452"/>
                  </a:lnTo>
                  <a:lnTo>
                    <a:pt x="1959" y="1441"/>
                  </a:lnTo>
                  <a:lnTo>
                    <a:pt x="1938" y="1426"/>
                  </a:lnTo>
                  <a:lnTo>
                    <a:pt x="1920" y="1407"/>
                  </a:lnTo>
                  <a:lnTo>
                    <a:pt x="1906" y="1387"/>
                  </a:lnTo>
                  <a:lnTo>
                    <a:pt x="1895" y="1362"/>
                  </a:lnTo>
                  <a:lnTo>
                    <a:pt x="1886" y="1336"/>
                  </a:lnTo>
                  <a:lnTo>
                    <a:pt x="1880" y="1305"/>
                  </a:lnTo>
                  <a:lnTo>
                    <a:pt x="1875" y="1271"/>
                  </a:lnTo>
                  <a:lnTo>
                    <a:pt x="1875" y="1234"/>
                  </a:lnTo>
                  <a:lnTo>
                    <a:pt x="1877" y="1193"/>
                  </a:lnTo>
                  <a:lnTo>
                    <a:pt x="1883" y="1148"/>
                  </a:lnTo>
                  <a:lnTo>
                    <a:pt x="1891" y="1100"/>
                  </a:lnTo>
                  <a:lnTo>
                    <a:pt x="1901" y="1047"/>
                  </a:lnTo>
                  <a:lnTo>
                    <a:pt x="1914" y="991"/>
                  </a:lnTo>
                  <a:lnTo>
                    <a:pt x="1931" y="930"/>
                  </a:lnTo>
                  <a:lnTo>
                    <a:pt x="1950" y="865"/>
                  </a:lnTo>
                  <a:lnTo>
                    <a:pt x="1973" y="796"/>
                  </a:lnTo>
                  <a:lnTo>
                    <a:pt x="1992" y="732"/>
                  </a:lnTo>
                  <a:lnTo>
                    <a:pt x="2007" y="673"/>
                  </a:lnTo>
                  <a:lnTo>
                    <a:pt x="2020" y="617"/>
                  </a:lnTo>
                  <a:lnTo>
                    <a:pt x="2028" y="562"/>
                  </a:lnTo>
                  <a:lnTo>
                    <a:pt x="2032" y="512"/>
                  </a:lnTo>
                  <a:lnTo>
                    <a:pt x="2033" y="465"/>
                  </a:lnTo>
                  <a:lnTo>
                    <a:pt x="2030" y="422"/>
                  </a:lnTo>
                  <a:lnTo>
                    <a:pt x="2023" y="382"/>
                  </a:lnTo>
                  <a:lnTo>
                    <a:pt x="2013" y="345"/>
                  </a:lnTo>
                  <a:lnTo>
                    <a:pt x="1999" y="312"/>
                  </a:lnTo>
                  <a:lnTo>
                    <a:pt x="1981" y="284"/>
                  </a:lnTo>
                  <a:lnTo>
                    <a:pt x="1961" y="260"/>
                  </a:lnTo>
                  <a:lnTo>
                    <a:pt x="1941" y="242"/>
                  </a:lnTo>
                  <a:lnTo>
                    <a:pt x="1918" y="226"/>
                  </a:lnTo>
                  <a:lnTo>
                    <a:pt x="1896" y="214"/>
                  </a:lnTo>
                  <a:lnTo>
                    <a:pt x="1873" y="205"/>
                  </a:lnTo>
                  <a:lnTo>
                    <a:pt x="1851" y="198"/>
                  </a:lnTo>
                  <a:lnTo>
                    <a:pt x="1830" y="194"/>
                  </a:lnTo>
                  <a:lnTo>
                    <a:pt x="1812" y="191"/>
                  </a:lnTo>
                  <a:lnTo>
                    <a:pt x="1796" y="190"/>
                  </a:lnTo>
                  <a:lnTo>
                    <a:pt x="1782" y="189"/>
                  </a:lnTo>
                  <a:close/>
                  <a:moveTo>
                    <a:pt x="1778" y="0"/>
                  </a:moveTo>
                  <a:lnTo>
                    <a:pt x="1793" y="0"/>
                  </a:lnTo>
                  <a:lnTo>
                    <a:pt x="1812" y="1"/>
                  </a:lnTo>
                  <a:lnTo>
                    <a:pt x="1835" y="3"/>
                  </a:lnTo>
                  <a:lnTo>
                    <a:pt x="1860" y="7"/>
                  </a:lnTo>
                  <a:lnTo>
                    <a:pt x="1888" y="13"/>
                  </a:lnTo>
                  <a:lnTo>
                    <a:pt x="1918" y="22"/>
                  </a:lnTo>
                  <a:lnTo>
                    <a:pt x="1949" y="32"/>
                  </a:lnTo>
                  <a:lnTo>
                    <a:pt x="1982" y="46"/>
                  </a:lnTo>
                  <a:lnTo>
                    <a:pt x="2015" y="64"/>
                  </a:lnTo>
                  <a:lnTo>
                    <a:pt x="2046" y="84"/>
                  </a:lnTo>
                  <a:lnTo>
                    <a:pt x="2078" y="110"/>
                  </a:lnTo>
                  <a:lnTo>
                    <a:pt x="2108" y="139"/>
                  </a:lnTo>
                  <a:lnTo>
                    <a:pt x="2136" y="174"/>
                  </a:lnTo>
                  <a:lnTo>
                    <a:pt x="2162" y="214"/>
                  </a:lnTo>
                  <a:lnTo>
                    <a:pt x="2182" y="257"/>
                  </a:lnTo>
                  <a:lnTo>
                    <a:pt x="2200" y="303"/>
                  </a:lnTo>
                  <a:lnTo>
                    <a:pt x="2212" y="352"/>
                  </a:lnTo>
                  <a:lnTo>
                    <a:pt x="2220" y="405"/>
                  </a:lnTo>
                  <a:lnTo>
                    <a:pt x="2223" y="460"/>
                  </a:lnTo>
                  <a:lnTo>
                    <a:pt x="2223" y="519"/>
                  </a:lnTo>
                  <a:lnTo>
                    <a:pt x="2218" y="581"/>
                  </a:lnTo>
                  <a:lnTo>
                    <a:pt x="2208" y="645"/>
                  </a:lnTo>
                  <a:lnTo>
                    <a:pt x="2195" y="713"/>
                  </a:lnTo>
                  <a:lnTo>
                    <a:pt x="2176" y="784"/>
                  </a:lnTo>
                  <a:lnTo>
                    <a:pt x="2154" y="856"/>
                  </a:lnTo>
                  <a:lnTo>
                    <a:pt x="2136" y="913"/>
                  </a:lnTo>
                  <a:lnTo>
                    <a:pt x="2121" y="964"/>
                  </a:lnTo>
                  <a:lnTo>
                    <a:pt x="2108" y="1010"/>
                  </a:lnTo>
                  <a:lnTo>
                    <a:pt x="2097" y="1052"/>
                  </a:lnTo>
                  <a:lnTo>
                    <a:pt x="2088" y="1090"/>
                  </a:lnTo>
                  <a:lnTo>
                    <a:pt x="2081" y="1124"/>
                  </a:lnTo>
                  <a:lnTo>
                    <a:pt x="2075" y="1153"/>
                  </a:lnTo>
                  <a:lnTo>
                    <a:pt x="2071" y="1180"/>
                  </a:lnTo>
                  <a:lnTo>
                    <a:pt x="2069" y="1204"/>
                  </a:lnTo>
                  <a:lnTo>
                    <a:pt x="2067" y="1223"/>
                  </a:lnTo>
                  <a:lnTo>
                    <a:pt x="2066" y="1240"/>
                  </a:lnTo>
                  <a:lnTo>
                    <a:pt x="2066" y="1255"/>
                  </a:lnTo>
                  <a:lnTo>
                    <a:pt x="2066" y="1266"/>
                  </a:lnTo>
                  <a:lnTo>
                    <a:pt x="2122" y="1254"/>
                  </a:lnTo>
                  <a:lnTo>
                    <a:pt x="2176" y="1244"/>
                  </a:lnTo>
                  <a:lnTo>
                    <a:pt x="2177" y="1244"/>
                  </a:lnTo>
                  <a:lnTo>
                    <a:pt x="2182" y="1243"/>
                  </a:lnTo>
                  <a:lnTo>
                    <a:pt x="2193" y="1240"/>
                  </a:lnTo>
                  <a:lnTo>
                    <a:pt x="2208" y="1237"/>
                  </a:lnTo>
                  <a:lnTo>
                    <a:pt x="2228" y="1233"/>
                  </a:lnTo>
                  <a:lnTo>
                    <a:pt x="2254" y="1229"/>
                  </a:lnTo>
                  <a:lnTo>
                    <a:pt x="2284" y="1224"/>
                  </a:lnTo>
                  <a:lnTo>
                    <a:pt x="2316" y="1219"/>
                  </a:lnTo>
                  <a:lnTo>
                    <a:pt x="2353" y="1214"/>
                  </a:lnTo>
                  <a:lnTo>
                    <a:pt x="2392" y="1210"/>
                  </a:lnTo>
                  <a:lnTo>
                    <a:pt x="2434" y="1206"/>
                  </a:lnTo>
                  <a:lnTo>
                    <a:pt x="2478" y="1202"/>
                  </a:lnTo>
                  <a:lnTo>
                    <a:pt x="2523" y="1199"/>
                  </a:lnTo>
                  <a:lnTo>
                    <a:pt x="2600" y="1197"/>
                  </a:lnTo>
                  <a:lnTo>
                    <a:pt x="2672" y="1198"/>
                  </a:lnTo>
                  <a:lnTo>
                    <a:pt x="2740" y="1204"/>
                  </a:lnTo>
                  <a:lnTo>
                    <a:pt x="2803" y="1212"/>
                  </a:lnTo>
                  <a:lnTo>
                    <a:pt x="2863" y="1224"/>
                  </a:lnTo>
                  <a:lnTo>
                    <a:pt x="2917" y="1239"/>
                  </a:lnTo>
                  <a:lnTo>
                    <a:pt x="2967" y="1258"/>
                  </a:lnTo>
                  <a:lnTo>
                    <a:pt x="3012" y="1279"/>
                  </a:lnTo>
                  <a:lnTo>
                    <a:pt x="3052" y="1305"/>
                  </a:lnTo>
                  <a:lnTo>
                    <a:pt x="3088" y="1335"/>
                  </a:lnTo>
                  <a:lnTo>
                    <a:pt x="3121" y="1367"/>
                  </a:lnTo>
                  <a:lnTo>
                    <a:pt x="3147" y="1401"/>
                  </a:lnTo>
                  <a:lnTo>
                    <a:pt x="3169" y="1436"/>
                  </a:lnTo>
                  <a:lnTo>
                    <a:pt x="3185" y="1471"/>
                  </a:lnTo>
                  <a:lnTo>
                    <a:pt x="3197" y="1507"/>
                  </a:lnTo>
                  <a:lnTo>
                    <a:pt x="3205" y="1543"/>
                  </a:lnTo>
                  <a:lnTo>
                    <a:pt x="3209" y="1577"/>
                  </a:lnTo>
                  <a:lnTo>
                    <a:pt x="3210" y="1612"/>
                  </a:lnTo>
                  <a:lnTo>
                    <a:pt x="3208" y="1646"/>
                  </a:lnTo>
                  <a:lnTo>
                    <a:pt x="3203" y="1679"/>
                  </a:lnTo>
                  <a:lnTo>
                    <a:pt x="3196" y="1711"/>
                  </a:lnTo>
                  <a:lnTo>
                    <a:pt x="3187" y="1740"/>
                  </a:lnTo>
                  <a:lnTo>
                    <a:pt x="3178" y="1767"/>
                  </a:lnTo>
                  <a:lnTo>
                    <a:pt x="3195" y="1791"/>
                  </a:lnTo>
                  <a:lnTo>
                    <a:pt x="3213" y="1819"/>
                  </a:lnTo>
                  <a:lnTo>
                    <a:pt x="3229" y="1851"/>
                  </a:lnTo>
                  <a:lnTo>
                    <a:pt x="3243" y="1886"/>
                  </a:lnTo>
                  <a:lnTo>
                    <a:pt x="3256" y="1924"/>
                  </a:lnTo>
                  <a:lnTo>
                    <a:pt x="3265" y="1966"/>
                  </a:lnTo>
                  <a:lnTo>
                    <a:pt x="3269" y="2010"/>
                  </a:lnTo>
                  <a:lnTo>
                    <a:pt x="3268" y="2058"/>
                  </a:lnTo>
                  <a:lnTo>
                    <a:pt x="3261" y="2106"/>
                  </a:lnTo>
                  <a:lnTo>
                    <a:pt x="3247" y="2153"/>
                  </a:lnTo>
                  <a:lnTo>
                    <a:pt x="3228" y="2199"/>
                  </a:lnTo>
                  <a:lnTo>
                    <a:pt x="3202" y="2244"/>
                  </a:lnTo>
                  <a:lnTo>
                    <a:pt x="3171" y="2289"/>
                  </a:lnTo>
                  <a:lnTo>
                    <a:pt x="3181" y="2318"/>
                  </a:lnTo>
                  <a:lnTo>
                    <a:pt x="3189" y="2352"/>
                  </a:lnTo>
                  <a:lnTo>
                    <a:pt x="3196" y="2390"/>
                  </a:lnTo>
                  <a:lnTo>
                    <a:pt x="3200" y="2431"/>
                  </a:lnTo>
                  <a:lnTo>
                    <a:pt x="3200" y="2461"/>
                  </a:lnTo>
                  <a:lnTo>
                    <a:pt x="3198" y="2494"/>
                  </a:lnTo>
                  <a:lnTo>
                    <a:pt x="3194" y="2529"/>
                  </a:lnTo>
                  <a:lnTo>
                    <a:pt x="3186" y="2566"/>
                  </a:lnTo>
                  <a:lnTo>
                    <a:pt x="3175" y="2603"/>
                  </a:lnTo>
                  <a:lnTo>
                    <a:pt x="3158" y="2642"/>
                  </a:lnTo>
                  <a:lnTo>
                    <a:pt x="3138" y="2680"/>
                  </a:lnTo>
                  <a:lnTo>
                    <a:pt x="3111" y="2718"/>
                  </a:lnTo>
                  <a:lnTo>
                    <a:pt x="3079" y="2757"/>
                  </a:lnTo>
                  <a:lnTo>
                    <a:pt x="3041" y="2796"/>
                  </a:lnTo>
                  <a:lnTo>
                    <a:pt x="3044" y="2826"/>
                  </a:lnTo>
                  <a:lnTo>
                    <a:pt x="3045" y="2860"/>
                  </a:lnTo>
                  <a:lnTo>
                    <a:pt x="3044" y="2897"/>
                  </a:lnTo>
                  <a:lnTo>
                    <a:pt x="3038" y="2937"/>
                  </a:lnTo>
                  <a:lnTo>
                    <a:pt x="3029" y="2979"/>
                  </a:lnTo>
                  <a:lnTo>
                    <a:pt x="3013" y="3022"/>
                  </a:lnTo>
                  <a:lnTo>
                    <a:pt x="2993" y="3066"/>
                  </a:lnTo>
                  <a:lnTo>
                    <a:pt x="2968" y="3105"/>
                  </a:lnTo>
                  <a:lnTo>
                    <a:pt x="2940" y="3141"/>
                  </a:lnTo>
                  <a:lnTo>
                    <a:pt x="2906" y="3175"/>
                  </a:lnTo>
                  <a:lnTo>
                    <a:pt x="2869" y="3206"/>
                  </a:lnTo>
                  <a:lnTo>
                    <a:pt x="2827" y="3235"/>
                  </a:lnTo>
                  <a:lnTo>
                    <a:pt x="2781" y="3261"/>
                  </a:lnTo>
                  <a:lnTo>
                    <a:pt x="2731" y="3284"/>
                  </a:lnTo>
                  <a:lnTo>
                    <a:pt x="2677" y="3304"/>
                  </a:lnTo>
                  <a:lnTo>
                    <a:pt x="2618" y="3323"/>
                  </a:lnTo>
                  <a:lnTo>
                    <a:pt x="2556" y="3338"/>
                  </a:lnTo>
                  <a:lnTo>
                    <a:pt x="2499" y="3348"/>
                  </a:lnTo>
                  <a:lnTo>
                    <a:pt x="2437" y="3357"/>
                  </a:lnTo>
                  <a:lnTo>
                    <a:pt x="2372" y="3363"/>
                  </a:lnTo>
                  <a:lnTo>
                    <a:pt x="2302" y="3366"/>
                  </a:lnTo>
                  <a:lnTo>
                    <a:pt x="2228" y="3367"/>
                  </a:lnTo>
                  <a:lnTo>
                    <a:pt x="2154" y="3366"/>
                  </a:lnTo>
                  <a:lnTo>
                    <a:pt x="2075" y="3363"/>
                  </a:lnTo>
                  <a:lnTo>
                    <a:pt x="1993" y="3358"/>
                  </a:lnTo>
                  <a:lnTo>
                    <a:pt x="1920" y="3359"/>
                  </a:lnTo>
                  <a:lnTo>
                    <a:pt x="1848" y="3359"/>
                  </a:lnTo>
                  <a:lnTo>
                    <a:pt x="1776" y="3358"/>
                  </a:lnTo>
                  <a:lnTo>
                    <a:pt x="1707" y="3356"/>
                  </a:lnTo>
                  <a:lnTo>
                    <a:pt x="1638" y="3353"/>
                  </a:lnTo>
                  <a:lnTo>
                    <a:pt x="1572" y="3350"/>
                  </a:lnTo>
                  <a:lnTo>
                    <a:pt x="1508" y="3346"/>
                  </a:lnTo>
                  <a:lnTo>
                    <a:pt x="1447" y="3342"/>
                  </a:lnTo>
                  <a:lnTo>
                    <a:pt x="1388" y="3338"/>
                  </a:lnTo>
                  <a:lnTo>
                    <a:pt x="1333" y="3334"/>
                  </a:lnTo>
                  <a:lnTo>
                    <a:pt x="1282" y="3330"/>
                  </a:lnTo>
                  <a:lnTo>
                    <a:pt x="1236" y="3326"/>
                  </a:lnTo>
                  <a:lnTo>
                    <a:pt x="1193" y="3322"/>
                  </a:lnTo>
                  <a:lnTo>
                    <a:pt x="1156" y="3318"/>
                  </a:lnTo>
                  <a:lnTo>
                    <a:pt x="1124" y="3315"/>
                  </a:lnTo>
                  <a:lnTo>
                    <a:pt x="1098" y="3311"/>
                  </a:lnTo>
                  <a:lnTo>
                    <a:pt x="1077" y="3308"/>
                  </a:lnTo>
                  <a:lnTo>
                    <a:pt x="1063" y="3307"/>
                  </a:lnTo>
                  <a:lnTo>
                    <a:pt x="1055" y="3306"/>
                  </a:lnTo>
                  <a:lnTo>
                    <a:pt x="890" y="3286"/>
                  </a:lnTo>
                  <a:lnTo>
                    <a:pt x="860" y="3304"/>
                  </a:lnTo>
                  <a:lnTo>
                    <a:pt x="828" y="3320"/>
                  </a:lnTo>
                  <a:lnTo>
                    <a:pt x="794" y="3331"/>
                  </a:lnTo>
                  <a:lnTo>
                    <a:pt x="758" y="3337"/>
                  </a:lnTo>
                  <a:lnTo>
                    <a:pt x="721" y="3340"/>
                  </a:lnTo>
                  <a:lnTo>
                    <a:pt x="293" y="3340"/>
                  </a:lnTo>
                  <a:lnTo>
                    <a:pt x="249" y="3337"/>
                  </a:lnTo>
                  <a:lnTo>
                    <a:pt x="208" y="3328"/>
                  </a:lnTo>
                  <a:lnTo>
                    <a:pt x="169" y="3312"/>
                  </a:lnTo>
                  <a:lnTo>
                    <a:pt x="133" y="3293"/>
                  </a:lnTo>
                  <a:lnTo>
                    <a:pt x="100" y="3268"/>
                  </a:lnTo>
                  <a:lnTo>
                    <a:pt x="72" y="3239"/>
                  </a:lnTo>
                  <a:lnTo>
                    <a:pt x="47" y="3206"/>
                  </a:lnTo>
                  <a:lnTo>
                    <a:pt x="27" y="3170"/>
                  </a:lnTo>
                  <a:lnTo>
                    <a:pt x="12" y="3131"/>
                  </a:lnTo>
                  <a:lnTo>
                    <a:pt x="3" y="3090"/>
                  </a:lnTo>
                  <a:lnTo>
                    <a:pt x="0" y="3047"/>
                  </a:lnTo>
                  <a:lnTo>
                    <a:pt x="0" y="1902"/>
                  </a:lnTo>
                  <a:lnTo>
                    <a:pt x="3" y="1859"/>
                  </a:lnTo>
                  <a:lnTo>
                    <a:pt x="12" y="1818"/>
                  </a:lnTo>
                  <a:lnTo>
                    <a:pt x="27" y="1779"/>
                  </a:lnTo>
                  <a:lnTo>
                    <a:pt x="47" y="1743"/>
                  </a:lnTo>
                  <a:lnTo>
                    <a:pt x="72" y="1711"/>
                  </a:lnTo>
                  <a:lnTo>
                    <a:pt x="100" y="1682"/>
                  </a:lnTo>
                  <a:lnTo>
                    <a:pt x="133" y="1657"/>
                  </a:lnTo>
                  <a:lnTo>
                    <a:pt x="169" y="1637"/>
                  </a:lnTo>
                  <a:lnTo>
                    <a:pt x="208" y="1622"/>
                  </a:lnTo>
                  <a:lnTo>
                    <a:pt x="249" y="1613"/>
                  </a:lnTo>
                  <a:lnTo>
                    <a:pt x="293" y="1609"/>
                  </a:lnTo>
                  <a:lnTo>
                    <a:pt x="721" y="1609"/>
                  </a:lnTo>
                  <a:lnTo>
                    <a:pt x="758" y="1612"/>
                  </a:lnTo>
                  <a:lnTo>
                    <a:pt x="794" y="1618"/>
                  </a:lnTo>
                  <a:lnTo>
                    <a:pt x="829" y="1630"/>
                  </a:lnTo>
                  <a:lnTo>
                    <a:pt x="860" y="1645"/>
                  </a:lnTo>
                  <a:lnTo>
                    <a:pt x="880" y="1605"/>
                  </a:lnTo>
                  <a:lnTo>
                    <a:pt x="903" y="1564"/>
                  </a:lnTo>
                  <a:lnTo>
                    <a:pt x="930" y="1521"/>
                  </a:lnTo>
                  <a:lnTo>
                    <a:pt x="962" y="1479"/>
                  </a:lnTo>
                  <a:lnTo>
                    <a:pt x="999" y="1438"/>
                  </a:lnTo>
                  <a:lnTo>
                    <a:pt x="1002" y="1434"/>
                  </a:lnTo>
                  <a:lnTo>
                    <a:pt x="1006" y="1431"/>
                  </a:lnTo>
                  <a:lnTo>
                    <a:pt x="1010" y="1428"/>
                  </a:lnTo>
                  <a:lnTo>
                    <a:pt x="1043" y="1399"/>
                  </a:lnTo>
                  <a:lnTo>
                    <a:pt x="1076" y="1364"/>
                  </a:lnTo>
                  <a:lnTo>
                    <a:pt x="1111" y="1324"/>
                  </a:lnTo>
                  <a:lnTo>
                    <a:pt x="1145" y="1279"/>
                  </a:lnTo>
                  <a:lnTo>
                    <a:pt x="1179" y="1230"/>
                  </a:lnTo>
                  <a:lnTo>
                    <a:pt x="1213" y="1178"/>
                  </a:lnTo>
                  <a:lnTo>
                    <a:pt x="1246" y="1122"/>
                  </a:lnTo>
                  <a:lnTo>
                    <a:pt x="1280" y="1063"/>
                  </a:lnTo>
                  <a:lnTo>
                    <a:pt x="1313" y="1004"/>
                  </a:lnTo>
                  <a:lnTo>
                    <a:pt x="1344" y="942"/>
                  </a:lnTo>
                  <a:lnTo>
                    <a:pt x="1375" y="881"/>
                  </a:lnTo>
                  <a:lnTo>
                    <a:pt x="1405" y="819"/>
                  </a:lnTo>
                  <a:lnTo>
                    <a:pt x="1432" y="758"/>
                  </a:lnTo>
                  <a:lnTo>
                    <a:pt x="1460" y="698"/>
                  </a:lnTo>
                  <a:lnTo>
                    <a:pt x="1486" y="640"/>
                  </a:lnTo>
                  <a:lnTo>
                    <a:pt x="1509" y="584"/>
                  </a:lnTo>
                  <a:lnTo>
                    <a:pt x="1531" y="532"/>
                  </a:lnTo>
                  <a:lnTo>
                    <a:pt x="1550" y="483"/>
                  </a:lnTo>
                  <a:lnTo>
                    <a:pt x="1567" y="437"/>
                  </a:lnTo>
                  <a:lnTo>
                    <a:pt x="1583" y="398"/>
                  </a:lnTo>
                  <a:lnTo>
                    <a:pt x="1581" y="375"/>
                  </a:lnTo>
                  <a:lnTo>
                    <a:pt x="1578" y="347"/>
                  </a:lnTo>
                  <a:lnTo>
                    <a:pt x="1577" y="318"/>
                  </a:lnTo>
                  <a:lnTo>
                    <a:pt x="1577" y="286"/>
                  </a:lnTo>
                  <a:lnTo>
                    <a:pt x="1578" y="252"/>
                  </a:lnTo>
                  <a:lnTo>
                    <a:pt x="1582" y="217"/>
                  </a:lnTo>
                  <a:lnTo>
                    <a:pt x="1587" y="183"/>
                  </a:lnTo>
                  <a:lnTo>
                    <a:pt x="1596" y="150"/>
                  </a:lnTo>
                  <a:lnTo>
                    <a:pt x="1607" y="118"/>
                  </a:lnTo>
                  <a:lnTo>
                    <a:pt x="1623" y="88"/>
                  </a:lnTo>
                  <a:lnTo>
                    <a:pt x="1642" y="62"/>
                  </a:lnTo>
                  <a:lnTo>
                    <a:pt x="1665" y="40"/>
                  </a:lnTo>
                  <a:lnTo>
                    <a:pt x="1689" y="23"/>
                  </a:lnTo>
                  <a:lnTo>
                    <a:pt x="1717" y="10"/>
                  </a:lnTo>
                  <a:lnTo>
                    <a:pt x="1747" y="2"/>
                  </a:lnTo>
                  <a:lnTo>
                    <a:pt x="1778"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2000">
                <a:cs typeface="+mn-ea"/>
                <a:sym typeface="+mn-lt"/>
              </a:endParaRPr>
            </a:p>
          </p:txBody>
        </p:sp>
      </p:grpSp>
      <p:grpSp>
        <p:nvGrpSpPr>
          <p:cNvPr id="48" name="Group 6"/>
          <p:cNvGrpSpPr/>
          <p:nvPr/>
        </p:nvGrpSpPr>
        <p:grpSpPr>
          <a:xfrm>
            <a:off x="6260057" y="4553891"/>
            <a:ext cx="573477" cy="573477"/>
            <a:chOff x="6757897" y="4558654"/>
            <a:chExt cx="573477" cy="573477"/>
          </a:xfrm>
        </p:grpSpPr>
        <p:sp>
          <p:nvSpPr>
            <p:cNvPr id="49" name="Oval 59"/>
            <p:cNvSpPr>
              <a:spLocks noChangeArrowheads="1"/>
            </p:cNvSpPr>
            <p:nvPr/>
          </p:nvSpPr>
          <p:spPr bwMode="auto">
            <a:xfrm>
              <a:off x="6757897" y="4558654"/>
              <a:ext cx="573477" cy="573477"/>
            </a:xfrm>
            <a:prstGeom prst="ellipse">
              <a:avLst/>
            </a:prstGeom>
            <a:solidFill>
              <a:srgbClr val="00B0F0"/>
            </a:solidFill>
            <a:ln>
              <a:noFill/>
            </a:ln>
          </p:spPr>
          <p:txBody>
            <a:bodyPr vert="horz" wrap="square" lIns="91440" tIns="45720" rIns="91440" bIns="45720" numCol="1" anchor="t" anchorCtr="0" compatLnSpc="1"/>
            <a:lstStyle/>
            <a:p>
              <a:endParaRPr lang="en-US" sz="2000">
                <a:cs typeface="+mn-ea"/>
                <a:sym typeface="+mn-lt"/>
              </a:endParaRPr>
            </a:p>
          </p:txBody>
        </p:sp>
        <p:grpSp>
          <p:nvGrpSpPr>
            <p:cNvPr id="50" name="Group 79"/>
            <p:cNvGrpSpPr/>
            <p:nvPr/>
          </p:nvGrpSpPr>
          <p:grpSpPr>
            <a:xfrm>
              <a:off x="6916008" y="4694511"/>
              <a:ext cx="257254" cy="301762"/>
              <a:chOff x="1671638" y="5013325"/>
              <a:chExt cx="458787" cy="538162"/>
            </a:xfrm>
            <a:solidFill>
              <a:schemeClr val="bg1"/>
            </a:solidFill>
          </p:grpSpPr>
          <p:sp>
            <p:nvSpPr>
              <p:cNvPr id="51" name="Freeform 211"/>
              <p:cNvSpPr>
                <a:spLocks noEditPoints="1"/>
              </p:cNvSpPr>
              <p:nvPr/>
            </p:nvSpPr>
            <p:spPr bwMode="auto">
              <a:xfrm>
                <a:off x="1784350" y="5013325"/>
                <a:ext cx="233362" cy="290512"/>
              </a:xfrm>
              <a:custGeom>
                <a:avLst/>
                <a:gdLst>
                  <a:gd name="T0" fmla="*/ 662 w 1465"/>
                  <a:gd name="T1" fmla="*/ 193 h 1829"/>
                  <a:gd name="T2" fmla="*/ 555 w 1465"/>
                  <a:gd name="T3" fmla="*/ 214 h 1829"/>
                  <a:gd name="T4" fmla="*/ 441 w 1465"/>
                  <a:gd name="T5" fmla="*/ 263 h 1829"/>
                  <a:gd name="T6" fmla="*/ 332 w 1465"/>
                  <a:gd name="T7" fmla="*/ 351 h 1829"/>
                  <a:gd name="T8" fmla="*/ 247 w 1465"/>
                  <a:gd name="T9" fmla="*/ 489 h 1829"/>
                  <a:gd name="T10" fmla="*/ 199 w 1465"/>
                  <a:gd name="T11" fmla="*/ 688 h 1829"/>
                  <a:gd name="T12" fmla="*/ 193 w 1465"/>
                  <a:gd name="T13" fmla="*/ 755 h 1829"/>
                  <a:gd name="T14" fmla="*/ 190 w 1465"/>
                  <a:gd name="T15" fmla="*/ 808 h 1829"/>
                  <a:gd name="T16" fmla="*/ 190 w 1465"/>
                  <a:gd name="T17" fmla="*/ 943 h 1829"/>
                  <a:gd name="T18" fmla="*/ 209 w 1465"/>
                  <a:gd name="T19" fmla="*/ 1123 h 1829"/>
                  <a:gd name="T20" fmla="*/ 264 w 1465"/>
                  <a:gd name="T21" fmla="*/ 1317 h 1829"/>
                  <a:gd name="T22" fmla="*/ 367 w 1465"/>
                  <a:gd name="T23" fmla="*/ 1489 h 1829"/>
                  <a:gd name="T24" fmla="*/ 523 w 1465"/>
                  <a:gd name="T25" fmla="*/ 1601 h 1829"/>
                  <a:gd name="T26" fmla="*/ 729 w 1465"/>
                  <a:gd name="T27" fmla="*/ 1639 h 1829"/>
                  <a:gd name="T28" fmla="*/ 895 w 1465"/>
                  <a:gd name="T29" fmla="*/ 1617 h 1829"/>
                  <a:gd name="T30" fmla="*/ 1063 w 1465"/>
                  <a:gd name="T31" fmla="*/ 1524 h 1829"/>
                  <a:gd name="T32" fmla="*/ 1181 w 1465"/>
                  <a:gd name="T33" fmla="*/ 1363 h 1829"/>
                  <a:gd name="T34" fmla="*/ 1246 w 1465"/>
                  <a:gd name="T35" fmla="*/ 1172 h 1829"/>
                  <a:gd name="T36" fmla="*/ 1272 w 1465"/>
                  <a:gd name="T37" fmla="*/ 985 h 1829"/>
                  <a:gd name="T38" fmla="*/ 1276 w 1465"/>
                  <a:gd name="T39" fmla="*/ 836 h 1829"/>
                  <a:gd name="T40" fmla="*/ 1272 w 1465"/>
                  <a:gd name="T41" fmla="*/ 759 h 1829"/>
                  <a:gd name="T42" fmla="*/ 1270 w 1465"/>
                  <a:gd name="T43" fmla="*/ 748 h 1829"/>
                  <a:gd name="T44" fmla="*/ 1234 w 1465"/>
                  <a:gd name="T45" fmla="*/ 534 h 1829"/>
                  <a:gd name="T46" fmla="*/ 1156 w 1465"/>
                  <a:gd name="T47" fmla="*/ 383 h 1829"/>
                  <a:gd name="T48" fmla="*/ 1052 w 1465"/>
                  <a:gd name="T49" fmla="*/ 282 h 1829"/>
                  <a:gd name="T50" fmla="*/ 934 w 1465"/>
                  <a:gd name="T51" fmla="*/ 223 h 1829"/>
                  <a:gd name="T52" fmla="*/ 817 w 1465"/>
                  <a:gd name="T53" fmla="*/ 197 h 1829"/>
                  <a:gd name="T54" fmla="*/ 728 w 1465"/>
                  <a:gd name="T55" fmla="*/ 190 h 1829"/>
                  <a:gd name="T56" fmla="*/ 878 w 1465"/>
                  <a:gd name="T57" fmla="*/ 13 h 1829"/>
                  <a:gd name="T58" fmla="*/ 1119 w 1465"/>
                  <a:gd name="T59" fmla="*/ 99 h 1829"/>
                  <a:gd name="T60" fmla="*/ 1225 w 1465"/>
                  <a:gd name="T61" fmla="*/ 176 h 1829"/>
                  <a:gd name="T62" fmla="*/ 1326 w 1465"/>
                  <a:gd name="T63" fmla="*/ 292 h 1829"/>
                  <a:gd name="T64" fmla="*/ 1407 w 1465"/>
                  <a:gd name="T65" fmla="*/ 454 h 1829"/>
                  <a:gd name="T66" fmla="*/ 1455 w 1465"/>
                  <a:gd name="T67" fmla="*/ 673 h 1829"/>
                  <a:gd name="T68" fmla="*/ 1463 w 1465"/>
                  <a:gd name="T69" fmla="*/ 789 h 1829"/>
                  <a:gd name="T70" fmla="*/ 1464 w 1465"/>
                  <a:gd name="T71" fmla="*/ 933 h 1829"/>
                  <a:gd name="T72" fmla="*/ 1445 w 1465"/>
                  <a:gd name="T73" fmla="*/ 1134 h 1829"/>
                  <a:gd name="T74" fmla="*/ 1388 w 1465"/>
                  <a:gd name="T75" fmla="*/ 1356 h 1829"/>
                  <a:gd name="T76" fmla="*/ 1277 w 1465"/>
                  <a:gd name="T77" fmla="*/ 1568 h 1829"/>
                  <a:gd name="T78" fmla="*/ 1102 w 1465"/>
                  <a:gd name="T79" fmla="*/ 1731 h 1829"/>
                  <a:gd name="T80" fmla="*/ 874 w 1465"/>
                  <a:gd name="T81" fmla="*/ 1817 h 1829"/>
                  <a:gd name="T82" fmla="*/ 653 w 1465"/>
                  <a:gd name="T83" fmla="*/ 1826 h 1829"/>
                  <a:gd name="T84" fmla="*/ 415 w 1465"/>
                  <a:gd name="T85" fmla="*/ 1760 h 1829"/>
                  <a:gd name="T86" fmla="*/ 226 w 1465"/>
                  <a:gd name="T87" fmla="*/ 1615 h 1829"/>
                  <a:gd name="T88" fmla="*/ 99 w 1465"/>
                  <a:gd name="T89" fmla="*/ 1412 h 1829"/>
                  <a:gd name="T90" fmla="*/ 31 w 1465"/>
                  <a:gd name="T91" fmla="*/ 1189 h 1829"/>
                  <a:gd name="T92" fmla="*/ 3 w 1465"/>
                  <a:gd name="T93" fmla="*/ 980 h 1829"/>
                  <a:gd name="T94" fmla="*/ 1 w 1465"/>
                  <a:gd name="T95" fmla="*/ 818 h 1829"/>
                  <a:gd name="T96" fmla="*/ 6 w 1465"/>
                  <a:gd name="T97" fmla="*/ 737 h 1829"/>
                  <a:gd name="T98" fmla="*/ 42 w 1465"/>
                  <a:gd name="T99" fmla="*/ 502 h 1829"/>
                  <a:gd name="T100" fmla="*/ 118 w 1465"/>
                  <a:gd name="T101" fmla="*/ 325 h 1829"/>
                  <a:gd name="T102" fmla="*/ 216 w 1465"/>
                  <a:gd name="T103" fmla="*/ 198 h 1829"/>
                  <a:gd name="T104" fmla="*/ 324 w 1465"/>
                  <a:gd name="T105" fmla="*/ 112 h 1829"/>
                  <a:gd name="T106" fmla="*/ 514 w 1465"/>
                  <a:gd name="T107" fmla="*/ 29 h 1829"/>
                  <a:gd name="T108" fmla="*/ 696 w 1465"/>
                  <a:gd name="T109" fmla="*/ 0 h 1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65" h="1829">
                    <a:moveTo>
                      <a:pt x="728" y="190"/>
                    </a:moveTo>
                    <a:lnTo>
                      <a:pt x="708" y="190"/>
                    </a:lnTo>
                    <a:lnTo>
                      <a:pt x="685" y="191"/>
                    </a:lnTo>
                    <a:lnTo>
                      <a:pt x="662" y="193"/>
                    </a:lnTo>
                    <a:lnTo>
                      <a:pt x="637" y="197"/>
                    </a:lnTo>
                    <a:lnTo>
                      <a:pt x="610" y="201"/>
                    </a:lnTo>
                    <a:lnTo>
                      <a:pt x="583" y="207"/>
                    </a:lnTo>
                    <a:lnTo>
                      <a:pt x="555" y="214"/>
                    </a:lnTo>
                    <a:lnTo>
                      <a:pt x="526" y="223"/>
                    </a:lnTo>
                    <a:lnTo>
                      <a:pt x="497" y="234"/>
                    </a:lnTo>
                    <a:lnTo>
                      <a:pt x="469" y="247"/>
                    </a:lnTo>
                    <a:lnTo>
                      <a:pt x="441" y="263"/>
                    </a:lnTo>
                    <a:lnTo>
                      <a:pt x="412" y="280"/>
                    </a:lnTo>
                    <a:lnTo>
                      <a:pt x="385" y="301"/>
                    </a:lnTo>
                    <a:lnTo>
                      <a:pt x="358" y="325"/>
                    </a:lnTo>
                    <a:lnTo>
                      <a:pt x="332" y="351"/>
                    </a:lnTo>
                    <a:lnTo>
                      <a:pt x="308" y="380"/>
                    </a:lnTo>
                    <a:lnTo>
                      <a:pt x="286" y="413"/>
                    </a:lnTo>
                    <a:lnTo>
                      <a:pt x="266" y="449"/>
                    </a:lnTo>
                    <a:lnTo>
                      <a:pt x="247" y="489"/>
                    </a:lnTo>
                    <a:lnTo>
                      <a:pt x="231" y="532"/>
                    </a:lnTo>
                    <a:lnTo>
                      <a:pt x="218" y="580"/>
                    </a:lnTo>
                    <a:lnTo>
                      <a:pt x="206" y="632"/>
                    </a:lnTo>
                    <a:lnTo>
                      <a:pt x="199" y="688"/>
                    </a:lnTo>
                    <a:lnTo>
                      <a:pt x="194" y="748"/>
                    </a:lnTo>
                    <a:lnTo>
                      <a:pt x="194" y="750"/>
                    </a:lnTo>
                    <a:lnTo>
                      <a:pt x="194" y="752"/>
                    </a:lnTo>
                    <a:lnTo>
                      <a:pt x="193" y="755"/>
                    </a:lnTo>
                    <a:lnTo>
                      <a:pt x="193" y="759"/>
                    </a:lnTo>
                    <a:lnTo>
                      <a:pt x="192" y="769"/>
                    </a:lnTo>
                    <a:lnTo>
                      <a:pt x="191" y="786"/>
                    </a:lnTo>
                    <a:lnTo>
                      <a:pt x="190" y="808"/>
                    </a:lnTo>
                    <a:lnTo>
                      <a:pt x="189" y="836"/>
                    </a:lnTo>
                    <a:lnTo>
                      <a:pt x="189" y="867"/>
                    </a:lnTo>
                    <a:lnTo>
                      <a:pt x="189" y="903"/>
                    </a:lnTo>
                    <a:lnTo>
                      <a:pt x="190" y="943"/>
                    </a:lnTo>
                    <a:lnTo>
                      <a:pt x="193" y="985"/>
                    </a:lnTo>
                    <a:lnTo>
                      <a:pt x="197" y="1029"/>
                    </a:lnTo>
                    <a:lnTo>
                      <a:pt x="202" y="1076"/>
                    </a:lnTo>
                    <a:lnTo>
                      <a:pt x="209" y="1123"/>
                    </a:lnTo>
                    <a:lnTo>
                      <a:pt x="220" y="1172"/>
                    </a:lnTo>
                    <a:lnTo>
                      <a:pt x="231" y="1221"/>
                    </a:lnTo>
                    <a:lnTo>
                      <a:pt x="246" y="1269"/>
                    </a:lnTo>
                    <a:lnTo>
                      <a:pt x="264" y="1317"/>
                    </a:lnTo>
                    <a:lnTo>
                      <a:pt x="285" y="1363"/>
                    </a:lnTo>
                    <a:lnTo>
                      <a:pt x="308" y="1408"/>
                    </a:lnTo>
                    <a:lnTo>
                      <a:pt x="336" y="1450"/>
                    </a:lnTo>
                    <a:lnTo>
                      <a:pt x="367" y="1489"/>
                    </a:lnTo>
                    <a:lnTo>
                      <a:pt x="401" y="1524"/>
                    </a:lnTo>
                    <a:lnTo>
                      <a:pt x="440" y="1554"/>
                    </a:lnTo>
                    <a:lnTo>
                      <a:pt x="480" y="1580"/>
                    </a:lnTo>
                    <a:lnTo>
                      <a:pt x="523" y="1601"/>
                    </a:lnTo>
                    <a:lnTo>
                      <a:pt x="570" y="1617"/>
                    </a:lnTo>
                    <a:lnTo>
                      <a:pt x="619" y="1630"/>
                    </a:lnTo>
                    <a:lnTo>
                      <a:pt x="672" y="1637"/>
                    </a:lnTo>
                    <a:lnTo>
                      <a:pt x="729" y="1639"/>
                    </a:lnTo>
                    <a:lnTo>
                      <a:pt x="736" y="1639"/>
                    </a:lnTo>
                    <a:lnTo>
                      <a:pt x="792" y="1637"/>
                    </a:lnTo>
                    <a:lnTo>
                      <a:pt x="846" y="1630"/>
                    </a:lnTo>
                    <a:lnTo>
                      <a:pt x="895" y="1617"/>
                    </a:lnTo>
                    <a:lnTo>
                      <a:pt x="942" y="1601"/>
                    </a:lnTo>
                    <a:lnTo>
                      <a:pt x="985" y="1580"/>
                    </a:lnTo>
                    <a:lnTo>
                      <a:pt x="1025" y="1554"/>
                    </a:lnTo>
                    <a:lnTo>
                      <a:pt x="1063" y="1524"/>
                    </a:lnTo>
                    <a:lnTo>
                      <a:pt x="1098" y="1489"/>
                    </a:lnTo>
                    <a:lnTo>
                      <a:pt x="1130" y="1450"/>
                    </a:lnTo>
                    <a:lnTo>
                      <a:pt x="1156" y="1408"/>
                    </a:lnTo>
                    <a:lnTo>
                      <a:pt x="1181" y="1363"/>
                    </a:lnTo>
                    <a:lnTo>
                      <a:pt x="1202" y="1317"/>
                    </a:lnTo>
                    <a:lnTo>
                      <a:pt x="1219" y="1269"/>
                    </a:lnTo>
                    <a:lnTo>
                      <a:pt x="1234" y="1221"/>
                    </a:lnTo>
                    <a:lnTo>
                      <a:pt x="1246" y="1172"/>
                    </a:lnTo>
                    <a:lnTo>
                      <a:pt x="1256" y="1123"/>
                    </a:lnTo>
                    <a:lnTo>
                      <a:pt x="1263" y="1076"/>
                    </a:lnTo>
                    <a:lnTo>
                      <a:pt x="1269" y="1029"/>
                    </a:lnTo>
                    <a:lnTo>
                      <a:pt x="1272" y="985"/>
                    </a:lnTo>
                    <a:lnTo>
                      <a:pt x="1275" y="943"/>
                    </a:lnTo>
                    <a:lnTo>
                      <a:pt x="1276" y="903"/>
                    </a:lnTo>
                    <a:lnTo>
                      <a:pt x="1276" y="868"/>
                    </a:lnTo>
                    <a:lnTo>
                      <a:pt x="1276" y="836"/>
                    </a:lnTo>
                    <a:lnTo>
                      <a:pt x="1275" y="808"/>
                    </a:lnTo>
                    <a:lnTo>
                      <a:pt x="1274" y="787"/>
                    </a:lnTo>
                    <a:lnTo>
                      <a:pt x="1272" y="769"/>
                    </a:lnTo>
                    <a:lnTo>
                      <a:pt x="1272" y="759"/>
                    </a:lnTo>
                    <a:lnTo>
                      <a:pt x="1271" y="755"/>
                    </a:lnTo>
                    <a:lnTo>
                      <a:pt x="1271" y="752"/>
                    </a:lnTo>
                    <a:lnTo>
                      <a:pt x="1271" y="750"/>
                    </a:lnTo>
                    <a:lnTo>
                      <a:pt x="1270" y="748"/>
                    </a:lnTo>
                    <a:lnTo>
                      <a:pt x="1266" y="688"/>
                    </a:lnTo>
                    <a:lnTo>
                      <a:pt x="1259" y="634"/>
                    </a:lnTo>
                    <a:lnTo>
                      <a:pt x="1247" y="582"/>
                    </a:lnTo>
                    <a:lnTo>
                      <a:pt x="1234" y="534"/>
                    </a:lnTo>
                    <a:lnTo>
                      <a:pt x="1218" y="491"/>
                    </a:lnTo>
                    <a:lnTo>
                      <a:pt x="1200" y="452"/>
                    </a:lnTo>
                    <a:lnTo>
                      <a:pt x="1179" y="416"/>
                    </a:lnTo>
                    <a:lnTo>
                      <a:pt x="1156" y="383"/>
                    </a:lnTo>
                    <a:lnTo>
                      <a:pt x="1133" y="353"/>
                    </a:lnTo>
                    <a:lnTo>
                      <a:pt x="1107" y="327"/>
                    </a:lnTo>
                    <a:lnTo>
                      <a:pt x="1080" y="303"/>
                    </a:lnTo>
                    <a:lnTo>
                      <a:pt x="1052" y="282"/>
                    </a:lnTo>
                    <a:lnTo>
                      <a:pt x="1023" y="265"/>
                    </a:lnTo>
                    <a:lnTo>
                      <a:pt x="994" y="248"/>
                    </a:lnTo>
                    <a:lnTo>
                      <a:pt x="964" y="235"/>
                    </a:lnTo>
                    <a:lnTo>
                      <a:pt x="934" y="223"/>
                    </a:lnTo>
                    <a:lnTo>
                      <a:pt x="904" y="214"/>
                    </a:lnTo>
                    <a:lnTo>
                      <a:pt x="874" y="207"/>
                    </a:lnTo>
                    <a:lnTo>
                      <a:pt x="846" y="201"/>
                    </a:lnTo>
                    <a:lnTo>
                      <a:pt x="817" y="197"/>
                    </a:lnTo>
                    <a:lnTo>
                      <a:pt x="789" y="193"/>
                    </a:lnTo>
                    <a:lnTo>
                      <a:pt x="762" y="191"/>
                    </a:lnTo>
                    <a:lnTo>
                      <a:pt x="736" y="190"/>
                    </a:lnTo>
                    <a:lnTo>
                      <a:pt x="728" y="190"/>
                    </a:lnTo>
                    <a:close/>
                    <a:moveTo>
                      <a:pt x="729" y="0"/>
                    </a:moveTo>
                    <a:lnTo>
                      <a:pt x="740" y="0"/>
                    </a:lnTo>
                    <a:lnTo>
                      <a:pt x="810" y="4"/>
                    </a:lnTo>
                    <a:lnTo>
                      <a:pt x="878" y="13"/>
                    </a:lnTo>
                    <a:lnTo>
                      <a:pt x="942" y="27"/>
                    </a:lnTo>
                    <a:lnTo>
                      <a:pt x="1004" y="47"/>
                    </a:lnTo>
                    <a:lnTo>
                      <a:pt x="1062" y="70"/>
                    </a:lnTo>
                    <a:lnTo>
                      <a:pt x="1119" y="99"/>
                    </a:lnTo>
                    <a:lnTo>
                      <a:pt x="1145" y="115"/>
                    </a:lnTo>
                    <a:lnTo>
                      <a:pt x="1171" y="132"/>
                    </a:lnTo>
                    <a:lnTo>
                      <a:pt x="1198" y="153"/>
                    </a:lnTo>
                    <a:lnTo>
                      <a:pt x="1225" y="176"/>
                    </a:lnTo>
                    <a:lnTo>
                      <a:pt x="1250" y="201"/>
                    </a:lnTo>
                    <a:lnTo>
                      <a:pt x="1276" y="228"/>
                    </a:lnTo>
                    <a:lnTo>
                      <a:pt x="1302" y="259"/>
                    </a:lnTo>
                    <a:lnTo>
                      <a:pt x="1326" y="292"/>
                    </a:lnTo>
                    <a:lnTo>
                      <a:pt x="1349" y="327"/>
                    </a:lnTo>
                    <a:lnTo>
                      <a:pt x="1370" y="366"/>
                    </a:lnTo>
                    <a:lnTo>
                      <a:pt x="1390" y="408"/>
                    </a:lnTo>
                    <a:lnTo>
                      <a:pt x="1407" y="454"/>
                    </a:lnTo>
                    <a:lnTo>
                      <a:pt x="1423" y="503"/>
                    </a:lnTo>
                    <a:lnTo>
                      <a:pt x="1436" y="556"/>
                    </a:lnTo>
                    <a:lnTo>
                      <a:pt x="1447" y="613"/>
                    </a:lnTo>
                    <a:lnTo>
                      <a:pt x="1455" y="673"/>
                    </a:lnTo>
                    <a:lnTo>
                      <a:pt x="1460" y="737"/>
                    </a:lnTo>
                    <a:lnTo>
                      <a:pt x="1460" y="747"/>
                    </a:lnTo>
                    <a:lnTo>
                      <a:pt x="1462" y="765"/>
                    </a:lnTo>
                    <a:lnTo>
                      <a:pt x="1463" y="789"/>
                    </a:lnTo>
                    <a:lnTo>
                      <a:pt x="1464" y="818"/>
                    </a:lnTo>
                    <a:lnTo>
                      <a:pt x="1465" y="852"/>
                    </a:lnTo>
                    <a:lnTo>
                      <a:pt x="1465" y="891"/>
                    </a:lnTo>
                    <a:lnTo>
                      <a:pt x="1464" y="933"/>
                    </a:lnTo>
                    <a:lnTo>
                      <a:pt x="1462" y="980"/>
                    </a:lnTo>
                    <a:lnTo>
                      <a:pt x="1458" y="1028"/>
                    </a:lnTo>
                    <a:lnTo>
                      <a:pt x="1453" y="1080"/>
                    </a:lnTo>
                    <a:lnTo>
                      <a:pt x="1445" y="1134"/>
                    </a:lnTo>
                    <a:lnTo>
                      <a:pt x="1435" y="1189"/>
                    </a:lnTo>
                    <a:lnTo>
                      <a:pt x="1422" y="1244"/>
                    </a:lnTo>
                    <a:lnTo>
                      <a:pt x="1406" y="1300"/>
                    </a:lnTo>
                    <a:lnTo>
                      <a:pt x="1388" y="1356"/>
                    </a:lnTo>
                    <a:lnTo>
                      <a:pt x="1366" y="1412"/>
                    </a:lnTo>
                    <a:lnTo>
                      <a:pt x="1340" y="1465"/>
                    </a:lnTo>
                    <a:lnTo>
                      <a:pt x="1311" y="1517"/>
                    </a:lnTo>
                    <a:lnTo>
                      <a:pt x="1277" y="1568"/>
                    </a:lnTo>
                    <a:lnTo>
                      <a:pt x="1239" y="1615"/>
                    </a:lnTo>
                    <a:lnTo>
                      <a:pt x="1197" y="1659"/>
                    </a:lnTo>
                    <a:lnTo>
                      <a:pt x="1150" y="1698"/>
                    </a:lnTo>
                    <a:lnTo>
                      <a:pt x="1102" y="1731"/>
                    </a:lnTo>
                    <a:lnTo>
                      <a:pt x="1049" y="1760"/>
                    </a:lnTo>
                    <a:lnTo>
                      <a:pt x="994" y="1784"/>
                    </a:lnTo>
                    <a:lnTo>
                      <a:pt x="936" y="1803"/>
                    </a:lnTo>
                    <a:lnTo>
                      <a:pt x="874" y="1817"/>
                    </a:lnTo>
                    <a:lnTo>
                      <a:pt x="810" y="1826"/>
                    </a:lnTo>
                    <a:lnTo>
                      <a:pt x="743" y="1829"/>
                    </a:lnTo>
                    <a:lnTo>
                      <a:pt x="721" y="1829"/>
                    </a:lnTo>
                    <a:lnTo>
                      <a:pt x="653" y="1826"/>
                    </a:lnTo>
                    <a:lnTo>
                      <a:pt x="589" y="1817"/>
                    </a:lnTo>
                    <a:lnTo>
                      <a:pt x="528" y="1803"/>
                    </a:lnTo>
                    <a:lnTo>
                      <a:pt x="471" y="1784"/>
                    </a:lnTo>
                    <a:lnTo>
                      <a:pt x="415" y="1760"/>
                    </a:lnTo>
                    <a:lnTo>
                      <a:pt x="363" y="1731"/>
                    </a:lnTo>
                    <a:lnTo>
                      <a:pt x="315" y="1698"/>
                    </a:lnTo>
                    <a:lnTo>
                      <a:pt x="268" y="1659"/>
                    </a:lnTo>
                    <a:lnTo>
                      <a:pt x="226" y="1615"/>
                    </a:lnTo>
                    <a:lnTo>
                      <a:pt x="188" y="1568"/>
                    </a:lnTo>
                    <a:lnTo>
                      <a:pt x="155" y="1517"/>
                    </a:lnTo>
                    <a:lnTo>
                      <a:pt x="125" y="1465"/>
                    </a:lnTo>
                    <a:lnTo>
                      <a:pt x="99" y="1412"/>
                    </a:lnTo>
                    <a:lnTo>
                      <a:pt x="77" y="1356"/>
                    </a:lnTo>
                    <a:lnTo>
                      <a:pt x="58" y="1300"/>
                    </a:lnTo>
                    <a:lnTo>
                      <a:pt x="43" y="1244"/>
                    </a:lnTo>
                    <a:lnTo>
                      <a:pt x="31" y="1189"/>
                    </a:lnTo>
                    <a:lnTo>
                      <a:pt x="20" y="1134"/>
                    </a:lnTo>
                    <a:lnTo>
                      <a:pt x="13" y="1080"/>
                    </a:lnTo>
                    <a:lnTo>
                      <a:pt x="7" y="1028"/>
                    </a:lnTo>
                    <a:lnTo>
                      <a:pt x="3" y="980"/>
                    </a:lnTo>
                    <a:lnTo>
                      <a:pt x="1" y="933"/>
                    </a:lnTo>
                    <a:lnTo>
                      <a:pt x="0" y="891"/>
                    </a:lnTo>
                    <a:lnTo>
                      <a:pt x="0" y="852"/>
                    </a:lnTo>
                    <a:lnTo>
                      <a:pt x="1" y="818"/>
                    </a:lnTo>
                    <a:lnTo>
                      <a:pt x="2" y="789"/>
                    </a:lnTo>
                    <a:lnTo>
                      <a:pt x="3" y="765"/>
                    </a:lnTo>
                    <a:lnTo>
                      <a:pt x="5" y="747"/>
                    </a:lnTo>
                    <a:lnTo>
                      <a:pt x="6" y="737"/>
                    </a:lnTo>
                    <a:lnTo>
                      <a:pt x="10" y="672"/>
                    </a:lnTo>
                    <a:lnTo>
                      <a:pt x="18" y="612"/>
                    </a:lnTo>
                    <a:lnTo>
                      <a:pt x="29" y="555"/>
                    </a:lnTo>
                    <a:lnTo>
                      <a:pt x="42" y="502"/>
                    </a:lnTo>
                    <a:lnTo>
                      <a:pt x="58" y="453"/>
                    </a:lnTo>
                    <a:lnTo>
                      <a:pt x="76" y="406"/>
                    </a:lnTo>
                    <a:lnTo>
                      <a:pt x="97" y="364"/>
                    </a:lnTo>
                    <a:lnTo>
                      <a:pt x="118" y="325"/>
                    </a:lnTo>
                    <a:lnTo>
                      <a:pt x="141" y="289"/>
                    </a:lnTo>
                    <a:lnTo>
                      <a:pt x="166" y="255"/>
                    </a:lnTo>
                    <a:lnTo>
                      <a:pt x="191" y="225"/>
                    </a:lnTo>
                    <a:lnTo>
                      <a:pt x="216" y="198"/>
                    </a:lnTo>
                    <a:lnTo>
                      <a:pt x="243" y="173"/>
                    </a:lnTo>
                    <a:lnTo>
                      <a:pt x="270" y="150"/>
                    </a:lnTo>
                    <a:lnTo>
                      <a:pt x="297" y="130"/>
                    </a:lnTo>
                    <a:lnTo>
                      <a:pt x="324" y="112"/>
                    </a:lnTo>
                    <a:lnTo>
                      <a:pt x="351" y="96"/>
                    </a:lnTo>
                    <a:lnTo>
                      <a:pt x="406" y="68"/>
                    </a:lnTo>
                    <a:lnTo>
                      <a:pt x="460" y="46"/>
                    </a:lnTo>
                    <a:lnTo>
                      <a:pt x="514" y="29"/>
                    </a:lnTo>
                    <a:lnTo>
                      <a:pt x="566" y="17"/>
                    </a:lnTo>
                    <a:lnTo>
                      <a:pt x="613" y="8"/>
                    </a:lnTo>
                    <a:lnTo>
                      <a:pt x="658" y="3"/>
                    </a:lnTo>
                    <a:lnTo>
                      <a:pt x="696" y="0"/>
                    </a:lnTo>
                    <a:lnTo>
                      <a:pt x="729" y="0"/>
                    </a:lnTo>
                    <a:close/>
                  </a:path>
                </a:pathLst>
              </a:custGeom>
              <a:grpFill/>
              <a:ln w="0">
                <a:noFill/>
                <a:prstDash val="solid"/>
                <a:round/>
              </a:ln>
            </p:spPr>
            <p:txBody>
              <a:bodyPr vert="horz" wrap="square" lIns="91440" tIns="45720" rIns="91440" bIns="45720" numCol="1" anchor="t" anchorCtr="0" compatLnSpc="1"/>
              <a:lstStyle/>
              <a:p>
                <a:endParaRPr lang="en-US" sz="2000">
                  <a:cs typeface="+mn-ea"/>
                  <a:sym typeface="+mn-lt"/>
                </a:endParaRPr>
              </a:p>
            </p:txBody>
          </p:sp>
          <p:sp>
            <p:nvSpPr>
              <p:cNvPr id="52" name="Freeform 212"/>
              <p:cNvSpPr/>
              <p:nvPr/>
            </p:nvSpPr>
            <p:spPr bwMode="auto">
              <a:xfrm>
                <a:off x="1671638" y="5302250"/>
                <a:ext cx="458787" cy="249237"/>
              </a:xfrm>
              <a:custGeom>
                <a:avLst/>
                <a:gdLst>
                  <a:gd name="T0" fmla="*/ 1041 w 2887"/>
                  <a:gd name="T1" fmla="*/ 40 h 1572"/>
                  <a:gd name="T2" fmla="*/ 1047 w 2887"/>
                  <a:gd name="T3" fmla="*/ 141 h 1572"/>
                  <a:gd name="T4" fmla="*/ 994 w 2887"/>
                  <a:gd name="T5" fmla="*/ 189 h 1572"/>
                  <a:gd name="T6" fmla="*/ 876 w 2887"/>
                  <a:gd name="T7" fmla="*/ 260 h 1572"/>
                  <a:gd name="T8" fmla="*/ 681 w 2887"/>
                  <a:gd name="T9" fmla="*/ 358 h 1572"/>
                  <a:gd name="T10" fmla="*/ 432 w 2887"/>
                  <a:gd name="T11" fmla="*/ 451 h 1572"/>
                  <a:gd name="T12" fmla="*/ 269 w 2887"/>
                  <a:gd name="T13" fmla="*/ 541 h 1572"/>
                  <a:gd name="T14" fmla="*/ 207 w 2887"/>
                  <a:gd name="T15" fmla="*/ 688 h 1572"/>
                  <a:gd name="T16" fmla="*/ 190 w 2887"/>
                  <a:gd name="T17" fmla="*/ 860 h 1572"/>
                  <a:gd name="T18" fmla="*/ 192 w 2887"/>
                  <a:gd name="T19" fmla="*/ 988 h 1572"/>
                  <a:gd name="T20" fmla="*/ 251 w 2887"/>
                  <a:gd name="T21" fmla="*/ 1119 h 1572"/>
                  <a:gd name="T22" fmla="*/ 462 w 2887"/>
                  <a:gd name="T23" fmla="*/ 1211 h 1572"/>
                  <a:gd name="T24" fmla="*/ 794 w 2887"/>
                  <a:gd name="T25" fmla="*/ 1311 h 1572"/>
                  <a:gd name="T26" fmla="*/ 1237 w 2887"/>
                  <a:gd name="T27" fmla="*/ 1376 h 1572"/>
                  <a:gd name="T28" fmla="*/ 1748 w 2887"/>
                  <a:gd name="T29" fmla="*/ 1368 h 1572"/>
                  <a:gd name="T30" fmla="*/ 2170 w 2887"/>
                  <a:gd name="T31" fmla="*/ 1293 h 1572"/>
                  <a:gd name="T32" fmla="*/ 2479 w 2887"/>
                  <a:gd name="T33" fmla="*/ 1191 h 1572"/>
                  <a:gd name="T34" fmla="*/ 2662 w 2887"/>
                  <a:gd name="T35" fmla="*/ 1107 h 1572"/>
                  <a:gd name="T36" fmla="*/ 2697 w 2887"/>
                  <a:gd name="T37" fmla="*/ 950 h 1572"/>
                  <a:gd name="T38" fmla="*/ 2694 w 2887"/>
                  <a:gd name="T39" fmla="*/ 791 h 1572"/>
                  <a:gd name="T40" fmla="*/ 2663 w 2887"/>
                  <a:gd name="T41" fmla="*/ 625 h 1572"/>
                  <a:gd name="T42" fmla="*/ 2572 w 2887"/>
                  <a:gd name="T43" fmla="*/ 498 h 1572"/>
                  <a:gd name="T44" fmla="*/ 2350 w 2887"/>
                  <a:gd name="T45" fmla="*/ 416 h 1572"/>
                  <a:gd name="T46" fmla="*/ 2119 w 2887"/>
                  <a:gd name="T47" fmla="*/ 318 h 1572"/>
                  <a:gd name="T48" fmla="*/ 1953 w 2887"/>
                  <a:gd name="T49" fmla="*/ 227 h 1572"/>
                  <a:gd name="T50" fmla="*/ 1873 w 2887"/>
                  <a:gd name="T51" fmla="*/ 176 h 1572"/>
                  <a:gd name="T52" fmla="*/ 1828 w 2887"/>
                  <a:gd name="T53" fmla="*/ 101 h 1572"/>
                  <a:gd name="T54" fmla="*/ 1877 w 2887"/>
                  <a:gd name="T55" fmla="*/ 12 h 1572"/>
                  <a:gd name="T56" fmla="*/ 1977 w 2887"/>
                  <a:gd name="T57" fmla="*/ 18 h 1572"/>
                  <a:gd name="T58" fmla="*/ 2035 w 2887"/>
                  <a:gd name="T59" fmla="*/ 55 h 1572"/>
                  <a:gd name="T60" fmla="*/ 2188 w 2887"/>
                  <a:gd name="T61" fmla="*/ 141 h 1572"/>
                  <a:gd name="T62" fmla="*/ 2408 w 2887"/>
                  <a:gd name="T63" fmla="*/ 236 h 1572"/>
                  <a:gd name="T64" fmla="*/ 2568 w 2887"/>
                  <a:gd name="T65" fmla="*/ 285 h 1572"/>
                  <a:gd name="T66" fmla="*/ 2745 w 2887"/>
                  <a:gd name="T67" fmla="*/ 399 h 1572"/>
                  <a:gd name="T68" fmla="*/ 2839 w 2887"/>
                  <a:gd name="T69" fmla="*/ 557 h 1572"/>
                  <a:gd name="T70" fmla="*/ 2878 w 2887"/>
                  <a:gd name="T71" fmla="*/ 721 h 1572"/>
                  <a:gd name="T72" fmla="*/ 2886 w 2887"/>
                  <a:gd name="T73" fmla="*/ 855 h 1572"/>
                  <a:gd name="T74" fmla="*/ 2887 w 2887"/>
                  <a:gd name="T75" fmla="*/ 907 h 1572"/>
                  <a:gd name="T76" fmla="*/ 2879 w 2887"/>
                  <a:gd name="T77" fmla="*/ 1064 h 1572"/>
                  <a:gd name="T78" fmla="*/ 2844 w 2887"/>
                  <a:gd name="T79" fmla="*/ 1209 h 1572"/>
                  <a:gd name="T80" fmla="*/ 2788 w 2887"/>
                  <a:gd name="T81" fmla="*/ 1253 h 1572"/>
                  <a:gd name="T82" fmla="*/ 2651 w 2887"/>
                  <a:gd name="T83" fmla="*/ 1324 h 1572"/>
                  <a:gd name="T84" fmla="*/ 2411 w 2887"/>
                  <a:gd name="T85" fmla="*/ 1419 h 1572"/>
                  <a:gd name="T86" fmla="*/ 2071 w 2887"/>
                  <a:gd name="T87" fmla="*/ 1510 h 1572"/>
                  <a:gd name="T88" fmla="*/ 1640 w 2887"/>
                  <a:gd name="T89" fmla="*/ 1567 h 1572"/>
                  <a:gd name="T90" fmla="*/ 1143 w 2887"/>
                  <a:gd name="T91" fmla="*/ 1558 h 1572"/>
                  <a:gd name="T92" fmla="*/ 718 w 2887"/>
                  <a:gd name="T93" fmla="*/ 1488 h 1572"/>
                  <a:gd name="T94" fmla="*/ 392 w 2887"/>
                  <a:gd name="T95" fmla="*/ 1389 h 1572"/>
                  <a:gd name="T96" fmla="*/ 177 w 2887"/>
                  <a:gd name="T97" fmla="*/ 1295 h 1572"/>
                  <a:gd name="T98" fmla="*/ 77 w 2887"/>
                  <a:gd name="T99" fmla="*/ 1239 h 1572"/>
                  <a:gd name="T100" fmla="*/ 27 w 2887"/>
                  <a:gd name="T101" fmla="*/ 1164 h 1572"/>
                  <a:gd name="T102" fmla="*/ 3 w 2887"/>
                  <a:gd name="T103" fmla="*/ 994 h 1572"/>
                  <a:gd name="T104" fmla="*/ 0 w 2887"/>
                  <a:gd name="T105" fmla="*/ 873 h 1572"/>
                  <a:gd name="T106" fmla="*/ 4 w 2887"/>
                  <a:gd name="T107" fmla="*/ 780 h 1572"/>
                  <a:gd name="T108" fmla="*/ 27 w 2887"/>
                  <a:gd name="T109" fmla="*/ 624 h 1572"/>
                  <a:gd name="T110" fmla="*/ 95 w 2887"/>
                  <a:gd name="T111" fmla="*/ 459 h 1572"/>
                  <a:gd name="T112" fmla="*/ 237 w 2887"/>
                  <a:gd name="T113" fmla="*/ 322 h 1572"/>
                  <a:gd name="T114" fmla="*/ 379 w 2887"/>
                  <a:gd name="T115" fmla="*/ 269 h 1572"/>
                  <a:gd name="T116" fmla="*/ 619 w 2887"/>
                  <a:gd name="T117" fmla="*/ 179 h 1572"/>
                  <a:gd name="T118" fmla="*/ 800 w 2887"/>
                  <a:gd name="T119" fmla="*/ 85 h 1572"/>
                  <a:gd name="T120" fmla="*/ 900 w 2887"/>
                  <a:gd name="T121" fmla="*/ 24 h 1572"/>
                  <a:gd name="T122" fmla="*/ 970 w 2887"/>
                  <a:gd name="T123" fmla="*/ 0 h 1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87" h="1572">
                    <a:moveTo>
                      <a:pt x="970" y="0"/>
                    </a:moveTo>
                    <a:lnTo>
                      <a:pt x="991" y="3"/>
                    </a:lnTo>
                    <a:lnTo>
                      <a:pt x="1010" y="11"/>
                    </a:lnTo>
                    <a:lnTo>
                      <a:pt x="1027" y="24"/>
                    </a:lnTo>
                    <a:lnTo>
                      <a:pt x="1041" y="40"/>
                    </a:lnTo>
                    <a:lnTo>
                      <a:pt x="1053" y="59"/>
                    </a:lnTo>
                    <a:lnTo>
                      <a:pt x="1058" y="80"/>
                    </a:lnTo>
                    <a:lnTo>
                      <a:pt x="1059" y="100"/>
                    </a:lnTo>
                    <a:lnTo>
                      <a:pt x="1055" y="121"/>
                    </a:lnTo>
                    <a:lnTo>
                      <a:pt x="1047" y="141"/>
                    </a:lnTo>
                    <a:lnTo>
                      <a:pt x="1035" y="158"/>
                    </a:lnTo>
                    <a:lnTo>
                      <a:pt x="1018" y="173"/>
                    </a:lnTo>
                    <a:lnTo>
                      <a:pt x="1014" y="175"/>
                    </a:lnTo>
                    <a:lnTo>
                      <a:pt x="1006" y="181"/>
                    </a:lnTo>
                    <a:lnTo>
                      <a:pt x="994" y="189"/>
                    </a:lnTo>
                    <a:lnTo>
                      <a:pt x="977" y="199"/>
                    </a:lnTo>
                    <a:lnTo>
                      <a:pt x="956" y="212"/>
                    </a:lnTo>
                    <a:lnTo>
                      <a:pt x="934" y="226"/>
                    </a:lnTo>
                    <a:lnTo>
                      <a:pt x="906" y="243"/>
                    </a:lnTo>
                    <a:lnTo>
                      <a:pt x="876" y="260"/>
                    </a:lnTo>
                    <a:lnTo>
                      <a:pt x="842" y="279"/>
                    </a:lnTo>
                    <a:lnTo>
                      <a:pt x="806" y="298"/>
                    </a:lnTo>
                    <a:lnTo>
                      <a:pt x="766" y="317"/>
                    </a:lnTo>
                    <a:lnTo>
                      <a:pt x="725" y="338"/>
                    </a:lnTo>
                    <a:lnTo>
                      <a:pt x="681" y="358"/>
                    </a:lnTo>
                    <a:lnTo>
                      <a:pt x="635" y="378"/>
                    </a:lnTo>
                    <a:lnTo>
                      <a:pt x="587" y="398"/>
                    </a:lnTo>
                    <a:lnTo>
                      <a:pt x="536" y="416"/>
                    </a:lnTo>
                    <a:lnTo>
                      <a:pt x="484" y="434"/>
                    </a:lnTo>
                    <a:lnTo>
                      <a:pt x="432" y="451"/>
                    </a:lnTo>
                    <a:lnTo>
                      <a:pt x="377" y="466"/>
                    </a:lnTo>
                    <a:lnTo>
                      <a:pt x="344" y="479"/>
                    </a:lnTo>
                    <a:lnTo>
                      <a:pt x="315" y="497"/>
                    </a:lnTo>
                    <a:lnTo>
                      <a:pt x="290" y="518"/>
                    </a:lnTo>
                    <a:lnTo>
                      <a:pt x="269" y="541"/>
                    </a:lnTo>
                    <a:lnTo>
                      <a:pt x="251" y="566"/>
                    </a:lnTo>
                    <a:lnTo>
                      <a:pt x="237" y="594"/>
                    </a:lnTo>
                    <a:lnTo>
                      <a:pt x="224" y="624"/>
                    </a:lnTo>
                    <a:lnTo>
                      <a:pt x="214" y="655"/>
                    </a:lnTo>
                    <a:lnTo>
                      <a:pt x="207" y="688"/>
                    </a:lnTo>
                    <a:lnTo>
                      <a:pt x="200" y="721"/>
                    </a:lnTo>
                    <a:lnTo>
                      <a:pt x="196" y="755"/>
                    </a:lnTo>
                    <a:lnTo>
                      <a:pt x="193" y="791"/>
                    </a:lnTo>
                    <a:lnTo>
                      <a:pt x="191" y="825"/>
                    </a:lnTo>
                    <a:lnTo>
                      <a:pt x="190" y="860"/>
                    </a:lnTo>
                    <a:lnTo>
                      <a:pt x="189" y="868"/>
                    </a:lnTo>
                    <a:lnTo>
                      <a:pt x="189" y="877"/>
                    </a:lnTo>
                    <a:lnTo>
                      <a:pt x="189" y="911"/>
                    </a:lnTo>
                    <a:lnTo>
                      <a:pt x="190" y="949"/>
                    </a:lnTo>
                    <a:lnTo>
                      <a:pt x="192" y="988"/>
                    </a:lnTo>
                    <a:lnTo>
                      <a:pt x="195" y="1027"/>
                    </a:lnTo>
                    <a:lnTo>
                      <a:pt x="198" y="1063"/>
                    </a:lnTo>
                    <a:lnTo>
                      <a:pt x="203" y="1094"/>
                    </a:lnTo>
                    <a:lnTo>
                      <a:pt x="225" y="1106"/>
                    </a:lnTo>
                    <a:lnTo>
                      <a:pt x="251" y="1119"/>
                    </a:lnTo>
                    <a:lnTo>
                      <a:pt x="283" y="1136"/>
                    </a:lnTo>
                    <a:lnTo>
                      <a:pt x="320" y="1152"/>
                    </a:lnTo>
                    <a:lnTo>
                      <a:pt x="362" y="1172"/>
                    </a:lnTo>
                    <a:lnTo>
                      <a:pt x="409" y="1191"/>
                    </a:lnTo>
                    <a:lnTo>
                      <a:pt x="462" y="1211"/>
                    </a:lnTo>
                    <a:lnTo>
                      <a:pt x="519" y="1232"/>
                    </a:lnTo>
                    <a:lnTo>
                      <a:pt x="580" y="1252"/>
                    </a:lnTo>
                    <a:lnTo>
                      <a:pt x="647" y="1273"/>
                    </a:lnTo>
                    <a:lnTo>
                      <a:pt x="719" y="1293"/>
                    </a:lnTo>
                    <a:lnTo>
                      <a:pt x="794" y="1311"/>
                    </a:lnTo>
                    <a:lnTo>
                      <a:pt x="875" y="1328"/>
                    </a:lnTo>
                    <a:lnTo>
                      <a:pt x="959" y="1343"/>
                    </a:lnTo>
                    <a:lnTo>
                      <a:pt x="1047" y="1357"/>
                    </a:lnTo>
                    <a:lnTo>
                      <a:pt x="1140" y="1368"/>
                    </a:lnTo>
                    <a:lnTo>
                      <a:pt x="1237" y="1376"/>
                    </a:lnTo>
                    <a:lnTo>
                      <a:pt x="1339" y="1382"/>
                    </a:lnTo>
                    <a:lnTo>
                      <a:pt x="1444" y="1383"/>
                    </a:lnTo>
                    <a:lnTo>
                      <a:pt x="1549" y="1382"/>
                    </a:lnTo>
                    <a:lnTo>
                      <a:pt x="1651" y="1376"/>
                    </a:lnTo>
                    <a:lnTo>
                      <a:pt x="1748" y="1368"/>
                    </a:lnTo>
                    <a:lnTo>
                      <a:pt x="1841" y="1357"/>
                    </a:lnTo>
                    <a:lnTo>
                      <a:pt x="1929" y="1343"/>
                    </a:lnTo>
                    <a:lnTo>
                      <a:pt x="2014" y="1328"/>
                    </a:lnTo>
                    <a:lnTo>
                      <a:pt x="2095" y="1311"/>
                    </a:lnTo>
                    <a:lnTo>
                      <a:pt x="2170" y="1293"/>
                    </a:lnTo>
                    <a:lnTo>
                      <a:pt x="2241" y="1273"/>
                    </a:lnTo>
                    <a:lnTo>
                      <a:pt x="2307" y="1253"/>
                    </a:lnTo>
                    <a:lnTo>
                      <a:pt x="2369" y="1233"/>
                    </a:lnTo>
                    <a:lnTo>
                      <a:pt x="2426" y="1212"/>
                    </a:lnTo>
                    <a:lnTo>
                      <a:pt x="2479" y="1191"/>
                    </a:lnTo>
                    <a:lnTo>
                      <a:pt x="2525" y="1172"/>
                    </a:lnTo>
                    <a:lnTo>
                      <a:pt x="2568" y="1153"/>
                    </a:lnTo>
                    <a:lnTo>
                      <a:pt x="2604" y="1136"/>
                    </a:lnTo>
                    <a:lnTo>
                      <a:pt x="2636" y="1120"/>
                    </a:lnTo>
                    <a:lnTo>
                      <a:pt x="2662" y="1107"/>
                    </a:lnTo>
                    <a:lnTo>
                      <a:pt x="2682" y="1094"/>
                    </a:lnTo>
                    <a:lnTo>
                      <a:pt x="2688" y="1063"/>
                    </a:lnTo>
                    <a:lnTo>
                      <a:pt x="2692" y="1027"/>
                    </a:lnTo>
                    <a:lnTo>
                      <a:pt x="2695" y="989"/>
                    </a:lnTo>
                    <a:lnTo>
                      <a:pt x="2697" y="950"/>
                    </a:lnTo>
                    <a:lnTo>
                      <a:pt x="2697" y="911"/>
                    </a:lnTo>
                    <a:lnTo>
                      <a:pt x="2698" y="877"/>
                    </a:lnTo>
                    <a:lnTo>
                      <a:pt x="2697" y="860"/>
                    </a:lnTo>
                    <a:lnTo>
                      <a:pt x="2696" y="826"/>
                    </a:lnTo>
                    <a:lnTo>
                      <a:pt x="2694" y="791"/>
                    </a:lnTo>
                    <a:lnTo>
                      <a:pt x="2691" y="756"/>
                    </a:lnTo>
                    <a:lnTo>
                      <a:pt x="2687" y="722"/>
                    </a:lnTo>
                    <a:lnTo>
                      <a:pt x="2680" y="688"/>
                    </a:lnTo>
                    <a:lnTo>
                      <a:pt x="2673" y="656"/>
                    </a:lnTo>
                    <a:lnTo>
                      <a:pt x="2663" y="625"/>
                    </a:lnTo>
                    <a:lnTo>
                      <a:pt x="2650" y="595"/>
                    </a:lnTo>
                    <a:lnTo>
                      <a:pt x="2636" y="567"/>
                    </a:lnTo>
                    <a:lnTo>
                      <a:pt x="2617" y="541"/>
                    </a:lnTo>
                    <a:lnTo>
                      <a:pt x="2597" y="519"/>
                    </a:lnTo>
                    <a:lnTo>
                      <a:pt x="2572" y="498"/>
                    </a:lnTo>
                    <a:lnTo>
                      <a:pt x="2543" y="481"/>
                    </a:lnTo>
                    <a:lnTo>
                      <a:pt x="2510" y="466"/>
                    </a:lnTo>
                    <a:lnTo>
                      <a:pt x="2455" y="452"/>
                    </a:lnTo>
                    <a:lnTo>
                      <a:pt x="2401" y="435"/>
                    </a:lnTo>
                    <a:lnTo>
                      <a:pt x="2350" y="416"/>
                    </a:lnTo>
                    <a:lnTo>
                      <a:pt x="2300" y="398"/>
                    </a:lnTo>
                    <a:lnTo>
                      <a:pt x="2252" y="379"/>
                    </a:lnTo>
                    <a:lnTo>
                      <a:pt x="2205" y="359"/>
                    </a:lnTo>
                    <a:lnTo>
                      <a:pt x="2162" y="339"/>
                    </a:lnTo>
                    <a:lnTo>
                      <a:pt x="2119" y="318"/>
                    </a:lnTo>
                    <a:lnTo>
                      <a:pt x="2080" y="299"/>
                    </a:lnTo>
                    <a:lnTo>
                      <a:pt x="2044" y="279"/>
                    </a:lnTo>
                    <a:lnTo>
                      <a:pt x="2011" y="261"/>
                    </a:lnTo>
                    <a:lnTo>
                      <a:pt x="1980" y="244"/>
                    </a:lnTo>
                    <a:lnTo>
                      <a:pt x="1953" y="227"/>
                    </a:lnTo>
                    <a:lnTo>
                      <a:pt x="1929" y="213"/>
                    </a:lnTo>
                    <a:lnTo>
                      <a:pt x="1910" y="200"/>
                    </a:lnTo>
                    <a:lnTo>
                      <a:pt x="1893" y="190"/>
                    </a:lnTo>
                    <a:lnTo>
                      <a:pt x="1881" y="182"/>
                    </a:lnTo>
                    <a:lnTo>
                      <a:pt x="1873" y="176"/>
                    </a:lnTo>
                    <a:lnTo>
                      <a:pt x="1868" y="173"/>
                    </a:lnTo>
                    <a:lnTo>
                      <a:pt x="1852" y="158"/>
                    </a:lnTo>
                    <a:lnTo>
                      <a:pt x="1840" y="142"/>
                    </a:lnTo>
                    <a:lnTo>
                      <a:pt x="1831" y="122"/>
                    </a:lnTo>
                    <a:lnTo>
                      <a:pt x="1828" y="101"/>
                    </a:lnTo>
                    <a:lnTo>
                      <a:pt x="1829" y="81"/>
                    </a:lnTo>
                    <a:lnTo>
                      <a:pt x="1834" y="60"/>
                    </a:lnTo>
                    <a:lnTo>
                      <a:pt x="1845" y="41"/>
                    </a:lnTo>
                    <a:lnTo>
                      <a:pt x="1859" y="25"/>
                    </a:lnTo>
                    <a:lnTo>
                      <a:pt x="1877" y="12"/>
                    </a:lnTo>
                    <a:lnTo>
                      <a:pt x="1896" y="4"/>
                    </a:lnTo>
                    <a:lnTo>
                      <a:pt x="1917" y="1"/>
                    </a:lnTo>
                    <a:lnTo>
                      <a:pt x="1938" y="2"/>
                    </a:lnTo>
                    <a:lnTo>
                      <a:pt x="1957" y="7"/>
                    </a:lnTo>
                    <a:lnTo>
                      <a:pt x="1977" y="18"/>
                    </a:lnTo>
                    <a:lnTo>
                      <a:pt x="1980" y="20"/>
                    </a:lnTo>
                    <a:lnTo>
                      <a:pt x="1987" y="25"/>
                    </a:lnTo>
                    <a:lnTo>
                      <a:pt x="2000" y="32"/>
                    </a:lnTo>
                    <a:lnTo>
                      <a:pt x="2015" y="42"/>
                    </a:lnTo>
                    <a:lnTo>
                      <a:pt x="2035" y="55"/>
                    </a:lnTo>
                    <a:lnTo>
                      <a:pt x="2060" y="69"/>
                    </a:lnTo>
                    <a:lnTo>
                      <a:pt x="2086" y="86"/>
                    </a:lnTo>
                    <a:lnTo>
                      <a:pt x="2117" y="102"/>
                    </a:lnTo>
                    <a:lnTo>
                      <a:pt x="2150" y="121"/>
                    </a:lnTo>
                    <a:lnTo>
                      <a:pt x="2188" y="141"/>
                    </a:lnTo>
                    <a:lnTo>
                      <a:pt x="2227" y="159"/>
                    </a:lnTo>
                    <a:lnTo>
                      <a:pt x="2269" y="179"/>
                    </a:lnTo>
                    <a:lnTo>
                      <a:pt x="2313" y="198"/>
                    </a:lnTo>
                    <a:lnTo>
                      <a:pt x="2359" y="218"/>
                    </a:lnTo>
                    <a:lnTo>
                      <a:pt x="2408" y="236"/>
                    </a:lnTo>
                    <a:lnTo>
                      <a:pt x="2457" y="253"/>
                    </a:lnTo>
                    <a:lnTo>
                      <a:pt x="2508" y="269"/>
                    </a:lnTo>
                    <a:lnTo>
                      <a:pt x="2561" y="283"/>
                    </a:lnTo>
                    <a:lnTo>
                      <a:pt x="2564" y="284"/>
                    </a:lnTo>
                    <a:lnTo>
                      <a:pt x="2568" y="285"/>
                    </a:lnTo>
                    <a:lnTo>
                      <a:pt x="2611" y="303"/>
                    </a:lnTo>
                    <a:lnTo>
                      <a:pt x="2650" y="323"/>
                    </a:lnTo>
                    <a:lnTo>
                      <a:pt x="2685" y="346"/>
                    </a:lnTo>
                    <a:lnTo>
                      <a:pt x="2718" y="371"/>
                    </a:lnTo>
                    <a:lnTo>
                      <a:pt x="2745" y="399"/>
                    </a:lnTo>
                    <a:lnTo>
                      <a:pt x="2770" y="428"/>
                    </a:lnTo>
                    <a:lnTo>
                      <a:pt x="2791" y="459"/>
                    </a:lnTo>
                    <a:lnTo>
                      <a:pt x="2810" y="491"/>
                    </a:lnTo>
                    <a:lnTo>
                      <a:pt x="2826" y="524"/>
                    </a:lnTo>
                    <a:lnTo>
                      <a:pt x="2839" y="557"/>
                    </a:lnTo>
                    <a:lnTo>
                      <a:pt x="2851" y="590"/>
                    </a:lnTo>
                    <a:lnTo>
                      <a:pt x="2860" y="624"/>
                    </a:lnTo>
                    <a:lnTo>
                      <a:pt x="2867" y="657"/>
                    </a:lnTo>
                    <a:lnTo>
                      <a:pt x="2872" y="690"/>
                    </a:lnTo>
                    <a:lnTo>
                      <a:pt x="2878" y="721"/>
                    </a:lnTo>
                    <a:lnTo>
                      <a:pt x="2881" y="751"/>
                    </a:lnTo>
                    <a:lnTo>
                      <a:pt x="2883" y="780"/>
                    </a:lnTo>
                    <a:lnTo>
                      <a:pt x="2884" y="807"/>
                    </a:lnTo>
                    <a:lnTo>
                      <a:pt x="2885" y="832"/>
                    </a:lnTo>
                    <a:lnTo>
                      <a:pt x="2886" y="855"/>
                    </a:lnTo>
                    <a:lnTo>
                      <a:pt x="2886" y="864"/>
                    </a:lnTo>
                    <a:lnTo>
                      <a:pt x="2887" y="872"/>
                    </a:lnTo>
                    <a:lnTo>
                      <a:pt x="2887" y="874"/>
                    </a:lnTo>
                    <a:lnTo>
                      <a:pt x="2887" y="888"/>
                    </a:lnTo>
                    <a:lnTo>
                      <a:pt x="2887" y="907"/>
                    </a:lnTo>
                    <a:lnTo>
                      <a:pt x="2886" y="933"/>
                    </a:lnTo>
                    <a:lnTo>
                      <a:pt x="2886" y="962"/>
                    </a:lnTo>
                    <a:lnTo>
                      <a:pt x="2884" y="994"/>
                    </a:lnTo>
                    <a:lnTo>
                      <a:pt x="2882" y="1029"/>
                    </a:lnTo>
                    <a:lnTo>
                      <a:pt x="2879" y="1064"/>
                    </a:lnTo>
                    <a:lnTo>
                      <a:pt x="2875" y="1099"/>
                    </a:lnTo>
                    <a:lnTo>
                      <a:pt x="2868" y="1133"/>
                    </a:lnTo>
                    <a:lnTo>
                      <a:pt x="2861" y="1165"/>
                    </a:lnTo>
                    <a:lnTo>
                      <a:pt x="2853" y="1191"/>
                    </a:lnTo>
                    <a:lnTo>
                      <a:pt x="2844" y="1209"/>
                    </a:lnTo>
                    <a:lnTo>
                      <a:pt x="2831" y="1225"/>
                    </a:lnTo>
                    <a:lnTo>
                      <a:pt x="2817" y="1236"/>
                    </a:lnTo>
                    <a:lnTo>
                      <a:pt x="2812" y="1239"/>
                    </a:lnTo>
                    <a:lnTo>
                      <a:pt x="2802" y="1245"/>
                    </a:lnTo>
                    <a:lnTo>
                      <a:pt x="2788" y="1253"/>
                    </a:lnTo>
                    <a:lnTo>
                      <a:pt x="2769" y="1264"/>
                    </a:lnTo>
                    <a:lnTo>
                      <a:pt x="2746" y="1276"/>
                    </a:lnTo>
                    <a:lnTo>
                      <a:pt x="2720" y="1291"/>
                    </a:lnTo>
                    <a:lnTo>
                      <a:pt x="2688" y="1306"/>
                    </a:lnTo>
                    <a:lnTo>
                      <a:pt x="2651" y="1324"/>
                    </a:lnTo>
                    <a:lnTo>
                      <a:pt x="2612" y="1341"/>
                    </a:lnTo>
                    <a:lnTo>
                      <a:pt x="2568" y="1360"/>
                    </a:lnTo>
                    <a:lnTo>
                      <a:pt x="2519" y="1380"/>
                    </a:lnTo>
                    <a:lnTo>
                      <a:pt x="2467" y="1399"/>
                    </a:lnTo>
                    <a:lnTo>
                      <a:pt x="2411" y="1419"/>
                    </a:lnTo>
                    <a:lnTo>
                      <a:pt x="2351" y="1438"/>
                    </a:lnTo>
                    <a:lnTo>
                      <a:pt x="2287" y="1458"/>
                    </a:lnTo>
                    <a:lnTo>
                      <a:pt x="2219" y="1477"/>
                    </a:lnTo>
                    <a:lnTo>
                      <a:pt x="2146" y="1494"/>
                    </a:lnTo>
                    <a:lnTo>
                      <a:pt x="2071" y="1510"/>
                    </a:lnTo>
                    <a:lnTo>
                      <a:pt x="1992" y="1525"/>
                    </a:lnTo>
                    <a:lnTo>
                      <a:pt x="1910" y="1539"/>
                    </a:lnTo>
                    <a:lnTo>
                      <a:pt x="1823" y="1550"/>
                    </a:lnTo>
                    <a:lnTo>
                      <a:pt x="1734" y="1559"/>
                    </a:lnTo>
                    <a:lnTo>
                      <a:pt x="1640" y="1567"/>
                    </a:lnTo>
                    <a:lnTo>
                      <a:pt x="1544" y="1571"/>
                    </a:lnTo>
                    <a:lnTo>
                      <a:pt x="1444" y="1572"/>
                    </a:lnTo>
                    <a:lnTo>
                      <a:pt x="1341" y="1571"/>
                    </a:lnTo>
                    <a:lnTo>
                      <a:pt x="1240" y="1566"/>
                    </a:lnTo>
                    <a:lnTo>
                      <a:pt x="1143" y="1558"/>
                    </a:lnTo>
                    <a:lnTo>
                      <a:pt x="1050" y="1548"/>
                    </a:lnTo>
                    <a:lnTo>
                      <a:pt x="962" y="1536"/>
                    </a:lnTo>
                    <a:lnTo>
                      <a:pt x="876" y="1522"/>
                    </a:lnTo>
                    <a:lnTo>
                      <a:pt x="795" y="1506"/>
                    </a:lnTo>
                    <a:lnTo>
                      <a:pt x="718" y="1488"/>
                    </a:lnTo>
                    <a:lnTo>
                      <a:pt x="645" y="1469"/>
                    </a:lnTo>
                    <a:lnTo>
                      <a:pt x="575" y="1450"/>
                    </a:lnTo>
                    <a:lnTo>
                      <a:pt x="510" y="1430"/>
                    </a:lnTo>
                    <a:lnTo>
                      <a:pt x="449" y="1409"/>
                    </a:lnTo>
                    <a:lnTo>
                      <a:pt x="392" y="1389"/>
                    </a:lnTo>
                    <a:lnTo>
                      <a:pt x="341" y="1368"/>
                    </a:lnTo>
                    <a:lnTo>
                      <a:pt x="293" y="1349"/>
                    </a:lnTo>
                    <a:lnTo>
                      <a:pt x="250" y="1330"/>
                    </a:lnTo>
                    <a:lnTo>
                      <a:pt x="211" y="1311"/>
                    </a:lnTo>
                    <a:lnTo>
                      <a:pt x="177" y="1295"/>
                    </a:lnTo>
                    <a:lnTo>
                      <a:pt x="148" y="1279"/>
                    </a:lnTo>
                    <a:lnTo>
                      <a:pt x="123" y="1266"/>
                    </a:lnTo>
                    <a:lnTo>
                      <a:pt x="103" y="1254"/>
                    </a:lnTo>
                    <a:lnTo>
                      <a:pt x="88" y="1246"/>
                    </a:lnTo>
                    <a:lnTo>
                      <a:pt x="77" y="1239"/>
                    </a:lnTo>
                    <a:lnTo>
                      <a:pt x="72" y="1236"/>
                    </a:lnTo>
                    <a:lnTo>
                      <a:pt x="57" y="1225"/>
                    </a:lnTo>
                    <a:lnTo>
                      <a:pt x="44" y="1209"/>
                    </a:lnTo>
                    <a:lnTo>
                      <a:pt x="36" y="1191"/>
                    </a:lnTo>
                    <a:lnTo>
                      <a:pt x="27" y="1164"/>
                    </a:lnTo>
                    <a:lnTo>
                      <a:pt x="20" y="1133"/>
                    </a:lnTo>
                    <a:lnTo>
                      <a:pt x="13" y="1098"/>
                    </a:lnTo>
                    <a:lnTo>
                      <a:pt x="8" y="1063"/>
                    </a:lnTo>
                    <a:lnTo>
                      <a:pt x="5" y="1028"/>
                    </a:lnTo>
                    <a:lnTo>
                      <a:pt x="3" y="994"/>
                    </a:lnTo>
                    <a:lnTo>
                      <a:pt x="1" y="961"/>
                    </a:lnTo>
                    <a:lnTo>
                      <a:pt x="0" y="932"/>
                    </a:lnTo>
                    <a:lnTo>
                      <a:pt x="0" y="907"/>
                    </a:lnTo>
                    <a:lnTo>
                      <a:pt x="0" y="887"/>
                    </a:lnTo>
                    <a:lnTo>
                      <a:pt x="0" y="873"/>
                    </a:lnTo>
                    <a:lnTo>
                      <a:pt x="0" y="871"/>
                    </a:lnTo>
                    <a:lnTo>
                      <a:pt x="1" y="854"/>
                    </a:lnTo>
                    <a:lnTo>
                      <a:pt x="1" y="832"/>
                    </a:lnTo>
                    <a:lnTo>
                      <a:pt x="2" y="807"/>
                    </a:lnTo>
                    <a:lnTo>
                      <a:pt x="4" y="780"/>
                    </a:lnTo>
                    <a:lnTo>
                      <a:pt x="6" y="751"/>
                    </a:lnTo>
                    <a:lnTo>
                      <a:pt x="9" y="721"/>
                    </a:lnTo>
                    <a:lnTo>
                      <a:pt x="13" y="689"/>
                    </a:lnTo>
                    <a:lnTo>
                      <a:pt x="20" y="657"/>
                    </a:lnTo>
                    <a:lnTo>
                      <a:pt x="27" y="624"/>
                    </a:lnTo>
                    <a:lnTo>
                      <a:pt x="36" y="590"/>
                    </a:lnTo>
                    <a:lnTo>
                      <a:pt x="48" y="557"/>
                    </a:lnTo>
                    <a:lnTo>
                      <a:pt x="61" y="523"/>
                    </a:lnTo>
                    <a:lnTo>
                      <a:pt x="76" y="491"/>
                    </a:lnTo>
                    <a:lnTo>
                      <a:pt x="95" y="459"/>
                    </a:lnTo>
                    <a:lnTo>
                      <a:pt x="117" y="428"/>
                    </a:lnTo>
                    <a:lnTo>
                      <a:pt x="142" y="399"/>
                    </a:lnTo>
                    <a:lnTo>
                      <a:pt x="169" y="371"/>
                    </a:lnTo>
                    <a:lnTo>
                      <a:pt x="200" y="345"/>
                    </a:lnTo>
                    <a:lnTo>
                      <a:pt x="237" y="322"/>
                    </a:lnTo>
                    <a:lnTo>
                      <a:pt x="276" y="302"/>
                    </a:lnTo>
                    <a:lnTo>
                      <a:pt x="319" y="285"/>
                    </a:lnTo>
                    <a:lnTo>
                      <a:pt x="322" y="284"/>
                    </a:lnTo>
                    <a:lnTo>
                      <a:pt x="326" y="283"/>
                    </a:lnTo>
                    <a:lnTo>
                      <a:pt x="379" y="269"/>
                    </a:lnTo>
                    <a:lnTo>
                      <a:pt x="430" y="252"/>
                    </a:lnTo>
                    <a:lnTo>
                      <a:pt x="479" y="236"/>
                    </a:lnTo>
                    <a:lnTo>
                      <a:pt x="528" y="217"/>
                    </a:lnTo>
                    <a:lnTo>
                      <a:pt x="574" y="197"/>
                    </a:lnTo>
                    <a:lnTo>
                      <a:pt x="619" y="179"/>
                    </a:lnTo>
                    <a:lnTo>
                      <a:pt x="660" y="159"/>
                    </a:lnTo>
                    <a:lnTo>
                      <a:pt x="699" y="140"/>
                    </a:lnTo>
                    <a:lnTo>
                      <a:pt x="736" y="120"/>
                    </a:lnTo>
                    <a:lnTo>
                      <a:pt x="769" y="102"/>
                    </a:lnTo>
                    <a:lnTo>
                      <a:pt x="800" y="85"/>
                    </a:lnTo>
                    <a:lnTo>
                      <a:pt x="827" y="69"/>
                    </a:lnTo>
                    <a:lnTo>
                      <a:pt x="851" y="55"/>
                    </a:lnTo>
                    <a:lnTo>
                      <a:pt x="872" y="42"/>
                    </a:lnTo>
                    <a:lnTo>
                      <a:pt x="887" y="32"/>
                    </a:lnTo>
                    <a:lnTo>
                      <a:pt x="900" y="24"/>
                    </a:lnTo>
                    <a:lnTo>
                      <a:pt x="907" y="19"/>
                    </a:lnTo>
                    <a:lnTo>
                      <a:pt x="910" y="17"/>
                    </a:lnTo>
                    <a:lnTo>
                      <a:pt x="929" y="6"/>
                    </a:lnTo>
                    <a:lnTo>
                      <a:pt x="949" y="1"/>
                    </a:lnTo>
                    <a:lnTo>
                      <a:pt x="970" y="0"/>
                    </a:lnTo>
                    <a:close/>
                  </a:path>
                </a:pathLst>
              </a:custGeom>
              <a:grpFill/>
              <a:ln w="0">
                <a:noFill/>
                <a:prstDash val="solid"/>
                <a:round/>
              </a:ln>
            </p:spPr>
            <p:txBody>
              <a:bodyPr vert="horz" wrap="square" lIns="91440" tIns="45720" rIns="91440" bIns="45720" numCol="1" anchor="t" anchorCtr="0" compatLnSpc="1"/>
              <a:lstStyle/>
              <a:p>
                <a:endParaRPr lang="en-US" sz="2000">
                  <a:cs typeface="+mn-ea"/>
                  <a:sym typeface="+mn-lt"/>
                </a:endParaRPr>
              </a:p>
            </p:txBody>
          </p:sp>
        </p:grpSp>
      </p:grpSp>
      <p:grpSp>
        <p:nvGrpSpPr>
          <p:cNvPr id="53" name="Group 7"/>
          <p:cNvGrpSpPr/>
          <p:nvPr/>
        </p:nvGrpSpPr>
        <p:grpSpPr>
          <a:xfrm>
            <a:off x="6435978" y="2950616"/>
            <a:ext cx="572092" cy="573477"/>
            <a:chOff x="6933818" y="2925216"/>
            <a:chExt cx="572092" cy="573477"/>
          </a:xfrm>
        </p:grpSpPr>
        <p:sp>
          <p:nvSpPr>
            <p:cNvPr id="54" name="Oval 61"/>
            <p:cNvSpPr>
              <a:spLocks noChangeArrowheads="1"/>
            </p:cNvSpPr>
            <p:nvPr/>
          </p:nvSpPr>
          <p:spPr bwMode="auto">
            <a:xfrm>
              <a:off x="6933818" y="2925216"/>
              <a:ext cx="572092" cy="573477"/>
            </a:xfrm>
            <a:prstGeom prst="ellipse">
              <a:avLst/>
            </a:prstGeom>
            <a:solidFill>
              <a:srgbClr val="7030A0"/>
            </a:solidFill>
            <a:ln>
              <a:noFill/>
            </a:ln>
          </p:spPr>
          <p:txBody>
            <a:bodyPr vert="horz" wrap="square" lIns="91440" tIns="45720" rIns="91440" bIns="45720" numCol="1" anchor="t" anchorCtr="0" compatLnSpc="1"/>
            <a:lstStyle/>
            <a:p>
              <a:endParaRPr lang="en-US" sz="2000">
                <a:cs typeface="+mn-ea"/>
                <a:sym typeface="+mn-lt"/>
              </a:endParaRPr>
            </a:p>
          </p:txBody>
        </p:sp>
        <p:grpSp>
          <p:nvGrpSpPr>
            <p:cNvPr id="55" name="Group 100"/>
            <p:cNvGrpSpPr/>
            <p:nvPr/>
          </p:nvGrpSpPr>
          <p:grpSpPr>
            <a:xfrm>
              <a:off x="7081490" y="3039116"/>
              <a:ext cx="276748" cy="345677"/>
              <a:chOff x="2611438" y="2698750"/>
              <a:chExt cx="427038" cy="533400"/>
            </a:xfrm>
            <a:solidFill>
              <a:schemeClr val="bg1"/>
            </a:solidFill>
          </p:grpSpPr>
          <p:sp>
            <p:nvSpPr>
              <p:cNvPr id="56" name="Freeform 126"/>
              <p:cNvSpPr>
                <a:spLocks noEditPoints="1"/>
              </p:cNvSpPr>
              <p:nvPr/>
            </p:nvSpPr>
            <p:spPr bwMode="auto">
              <a:xfrm>
                <a:off x="2611438" y="2698750"/>
                <a:ext cx="427038" cy="533400"/>
              </a:xfrm>
              <a:custGeom>
                <a:avLst/>
                <a:gdLst>
                  <a:gd name="T0" fmla="*/ 1093 w 2693"/>
                  <a:gd name="T1" fmla="*/ 218 h 3358"/>
                  <a:gd name="T2" fmla="*/ 787 w 2693"/>
                  <a:gd name="T3" fmla="*/ 335 h 3358"/>
                  <a:gd name="T4" fmla="*/ 530 w 2693"/>
                  <a:gd name="T5" fmla="*/ 529 h 3358"/>
                  <a:gd name="T6" fmla="*/ 335 w 2693"/>
                  <a:gd name="T7" fmla="*/ 786 h 3358"/>
                  <a:gd name="T8" fmla="*/ 218 w 2693"/>
                  <a:gd name="T9" fmla="*/ 1093 h 3358"/>
                  <a:gd name="T10" fmla="*/ 193 w 2693"/>
                  <a:gd name="T11" fmla="*/ 1420 h 3358"/>
                  <a:gd name="T12" fmla="*/ 212 w 2693"/>
                  <a:gd name="T13" fmla="*/ 1569 h 3358"/>
                  <a:gd name="T14" fmla="*/ 218 w 2693"/>
                  <a:gd name="T15" fmla="*/ 1600 h 3358"/>
                  <a:gd name="T16" fmla="*/ 297 w 2693"/>
                  <a:gd name="T17" fmla="*/ 1831 h 3358"/>
                  <a:gd name="T18" fmla="*/ 323 w 2693"/>
                  <a:gd name="T19" fmla="*/ 1891 h 3358"/>
                  <a:gd name="T20" fmla="*/ 459 w 2693"/>
                  <a:gd name="T21" fmla="*/ 2149 h 3358"/>
                  <a:gd name="T22" fmla="*/ 666 w 2693"/>
                  <a:gd name="T23" fmla="*/ 2449 h 3358"/>
                  <a:gd name="T24" fmla="*/ 956 w 2693"/>
                  <a:gd name="T25" fmla="*/ 2783 h 3358"/>
                  <a:gd name="T26" fmla="*/ 1345 w 2693"/>
                  <a:gd name="T27" fmla="*/ 3140 h 3358"/>
                  <a:gd name="T28" fmla="*/ 1735 w 2693"/>
                  <a:gd name="T29" fmla="*/ 2783 h 3358"/>
                  <a:gd name="T30" fmla="*/ 2025 w 2693"/>
                  <a:gd name="T31" fmla="*/ 2449 h 3358"/>
                  <a:gd name="T32" fmla="*/ 2232 w 2693"/>
                  <a:gd name="T33" fmla="*/ 2149 h 3358"/>
                  <a:gd name="T34" fmla="*/ 2368 w 2693"/>
                  <a:gd name="T35" fmla="*/ 1891 h 3358"/>
                  <a:gd name="T36" fmla="*/ 2395 w 2693"/>
                  <a:gd name="T37" fmla="*/ 1831 h 3358"/>
                  <a:gd name="T38" fmla="*/ 2473 w 2693"/>
                  <a:gd name="T39" fmla="*/ 1600 h 3358"/>
                  <a:gd name="T40" fmla="*/ 2479 w 2693"/>
                  <a:gd name="T41" fmla="*/ 1568 h 3358"/>
                  <a:gd name="T42" fmla="*/ 2501 w 2693"/>
                  <a:gd name="T43" fmla="*/ 1346 h 3358"/>
                  <a:gd name="T44" fmla="*/ 2452 w 2693"/>
                  <a:gd name="T45" fmla="*/ 1012 h 3358"/>
                  <a:gd name="T46" fmla="*/ 2315 w 2693"/>
                  <a:gd name="T47" fmla="*/ 717 h 3358"/>
                  <a:gd name="T48" fmla="*/ 2103 w 2693"/>
                  <a:gd name="T49" fmla="*/ 474 h 3358"/>
                  <a:gd name="T50" fmla="*/ 1832 w 2693"/>
                  <a:gd name="T51" fmla="*/ 297 h 3358"/>
                  <a:gd name="T52" fmla="*/ 1516 w 2693"/>
                  <a:gd name="T53" fmla="*/ 202 h 3358"/>
                  <a:gd name="T54" fmla="*/ 1437 w 2693"/>
                  <a:gd name="T55" fmla="*/ 3 h 3358"/>
                  <a:gd name="T56" fmla="*/ 1787 w 2693"/>
                  <a:gd name="T57" fmla="*/ 75 h 3358"/>
                  <a:gd name="T58" fmla="*/ 2098 w 2693"/>
                  <a:gd name="T59" fmla="*/ 231 h 3358"/>
                  <a:gd name="T60" fmla="*/ 2356 w 2693"/>
                  <a:gd name="T61" fmla="*/ 458 h 3358"/>
                  <a:gd name="T62" fmla="*/ 2549 w 2693"/>
                  <a:gd name="T63" fmla="*/ 744 h 3358"/>
                  <a:gd name="T64" fmla="*/ 2664 w 2693"/>
                  <a:gd name="T65" fmla="*/ 1075 h 3358"/>
                  <a:gd name="T66" fmla="*/ 2690 w 2693"/>
                  <a:gd name="T67" fmla="*/ 1431 h 3358"/>
                  <a:gd name="T68" fmla="*/ 2666 w 2693"/>
                  <a:gd name="T69" fmla="*/ 1614 h 3358"/>
                  <a:gd name="T70" fmla="*/ 2621 w 2693"/>
                  <a:gd name="T71" fmla="*/ 1779 h 3358"/>
                  <a:gd name="T72" fmla="*/ 2514 w 2693"/>
                  <a:gd name="T73" fmla="*/ 2030 h 3358"/>
                  <a:gd name="T74" fmla="*/ 2359 w 2693"/>
                  <a:gd name="T75" fmla="*/ 2307 h 3358"/>
                  <a:gd name="T76" fmla="*/ 2131 w 2693"/>
                  <a:gd name="T77" fmla="*/ 2623 h 3358"/>
                  <a:gd name="T78" fmla="*/ 1818 w 2693"/>
                  <a:gd name="T79" fmla="*/ 2970 h 3358"/>
                  <a:gd name="T80" fmla="*/ 1407 w 2693"/>
                  <a:gd name="T81" fmla="*/ 3337 h 3358"/>
                  <a:gd name="T82" fmla="*/ 1325 w 2693"/>
                  <a:gd name="T83" fmla="*/ 3356 h 3358"/>
                  <a:gd name="T84" fmla="*/ 1068 w 2693"/>
                  <a:gd name="T85" fmla="*/ 3152 h 3358"/>
                  <a:gd name="T86" fmla="*/ 706 w 2693"/>
                  <a:gd name="T87" fmla="*/ 2793 h 3358"/>
                  <a:gd name="T88" fmla="*/ 438 w 2693"/>
                  <a:gd name="T89" fmla="*/ 2460 h 3358"/>
                  <a:gd name="T90" fmla="*/ 248 w 2693"/>
                  <a:gd name="T91" fmla="*/ 2163 h 3358"/>
                  <a:gd name="T92" fmla="*/ 123 w 2693"/>
                  <a:gd name="T93" fmla="*/ 1910 h 3358"/>
                  <a:gd name="T94" fmla="*/ 34 w 2693"/>
                  <a:gd name="T95" fmla="*/ 1644 h 3358"/>
                  <a:gd name="T96" fmla="*/ 24 w 2693"/>
                  <a:gd name="T97" fmla="*/ 1599 h 3358"/>
                  <a:gd name="T98" fmla="*/ 3 w 2693"/>
                  <a:gd name="T99" fmla="*/ 1254 h 3358"/>
                  <a:gd name="T100" fmla="*/ 74 w 2693"/>
                  <a:gd name="T101" fmla="*/ 905 h 3358"/>
                  <a:gd name="T102" fmla="*/ 231 w 2693"/>
                  <a:gd name="T103" fmla="*/ 594 h 3358"/>
                  <a:gd name="T104" fmla="*/ 457 w 2693"/>
                  <a:gd name="T105" fmla="*/ 336 h 3358"/>
                  <a:gd name="T106" fmla="*/ 743 w 2693"/>
                  <a:gd name="T107" fmla="*/ 143 h 3358"/>
                  <a:gd name="T108" fmla="*/ 1075 w 2693"/>
                  <a:gd name="T109" fmla="*/ 28 h 3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93" h="3358">
                    <a:moveTo>
                      <a:pt x="1345" y="190"/>
                    </a:moveTo>
                    <a:lnTo>
                      <a:pt x="1260" y="193"/>
                    </a:lnTo>
                    <a:lnTo>
                      <a:pt x="1175" y="202"/>
                    </a:lnTo>
                    <a:lnTo>
                      <a:pt x="1093" y="218"/>
                    </a:lnTo>
                    <a:lnTo>
                      <a:pt x="1013" y="239"/>
                    </a:lnTo>
                    <a:lnTo>
                      <a:pt x="935" y="266"/>
                    </a:lnTo>
                    <a:lnTo>
                      <a:pt x="859" y="297"/>
                    </a:lnTo>
                    <a:lnTo>
                      <a:pt x="787" y="335"/>
                    </a:lnTo>
                    <a:lnTo>
                      <a:pt x="718" y="377"/>
                    </a:lnTo>
                    <a:lnTo>
                      <a:pt x="651" y="423"/>
                    </a:lnTo>
                    <a:lnTo>
                      <a:pt x="588" y="474"/>
                    </a:lnTo>
                    <a:lnTo>
                      <a:pt x="530" y="529"/>
                    </a:lnTo>
                    <a:lnTo>
                      <a:pt x="475" y="588"/>
                    </a:lnTo>
                    <a:lnTo>
                      <a:pt x="424" y="651"/>
                    </a:lnTo>
                    <a:lnTo>
                      <a:pt x="377" y="717"/>
                    </a:lnTo>
                    <a:lnTo>
                      <a:pt x="335" y="786"/>
                    </a:lnTo>
                    <a:lnTo>
                      <a:pt x="298" y="859"/>
                    </a:lnTo>
                    <a:lnTo>
                      <a:pt x="266" y="934"/>
                    </a:lnTo>
                    <a:lnTo>
                      <a:pt x="240" y="1012"/>
                    </a:lnTo>
                    <a:lnTo>
                      <a:pt x="218" y="1093"/>
                    </a:lnTo>
                    <a:lnTo>
                      <a:pt x="203" y="1175"/>
                    </a:lnTo>
                    <a:lnTo>
                      <a:pt x="194" y="1259"/>
                    </a:lnTo>
                    <a:lnTo>
                      <a:pt x="191" y="1346"/>
                    </a:lnTo>
                    <a:lnTo>
                      <a:pt x="193" y="1420"/>
                    </a:lnTo>
                    <a:lnTo>
                      <a:pt x="200" y="1493"/>
                    </a:lnTo>
                    <a:lnTo>
                      <a:pt x="211" y="1566"/>
                    </a:lnTo>
                    <a:lnTo>
                      <a:pt x="211" y="1568"/>
                    </a:lnTo>
                    <a:lnTo>
                      <a:pt x="212" y="1569"/>
                    </a:lnTo>
                    <a:lnTo>
                      <a:pt x="212" y="1571"/>
                    </a:lnTo>
                    <a:lnTo>
                      <a:pt x="213" y="1576"/>
                    </a:lnTo>
                    <a:lnTo>
                      <a:pt x="215" y="1586"/>
                    </a:lnTo>
                    <a:lnTo>
                      <a:pt x="218" y="1600"/>
                    </a:lnTo>
                    <a:lnTo>
                      <a:pt x="218" y="1602"/>
                    </a:lnTo>
                    <a:lnTo>
                      <a:pt x="240" y="1680"/>
                    </a:lnTo>
                    <a:lnTo>
                      <a:pt x="265" y="1757"/>
                    </a:lnTo>
                    <a:lnTo>
                      <a:pt x="297" y="1831"/>
                    </a:lnTo>
                    <a:lnTo>
                      <a:pt x="297" y="1832"/>
                    </a:lnTo>
                    <a:lnTo>
                      <a:pt x="297" y="1833"/>
                    </a:lnTo>
                    <a:lnTo>
                      <a:pt x="298" y="1834"/>
                    </a:lnTo>
                    <a:lnTo>
                      <a:pt x="323" y="1891"/>
                    </a:lnTo>
                    <a:lnTo>
                      <a:pt x="351" y="1951"/>
                    </a:lnTo>
                    <a:lnTo>
                      <a:pt x="384" y="2014"/>
                    </a:lnTo>
                    <a:lnTo>
                      <a:pt x="420" y="2080"/>
                    </a:lnTo>
                    <a:lnTo>
                      <a:pt x="459" y="2149"/>
                    </a:lnTo>
                    <a:lnTo>
                      <a:pt x="504" y="2220"/>
                    </a:lnTo>
                    <a:lnTo>
                      <a:pt x="553" y="2295"/>
                    </a:lnTo>
                    <a:lnTo>
                      <a:pt x="607" y="2371"/>
                    </a:lnTo>
                    <a:lnTo>
                      <a:pt x="666" y="2449"/>
                    </a:lnTo>
                    <a:lnTo>
                      <a:pt x="730" y="2531"/>
                    </a:lnTo>
                    <a:lnTo>
                      <a:pt x="800" y="2612"/>
                    </a:lnTo>
                    <a:lnTo>
                      <a:pt x="876" y="2697"/>
                    </a:lnTo>
                    <a:lnTo>
                      <a:pt x="956" y="2783"/>
                    </a:lnTo>
                    <a:lnTo>
                      <a:pt x="1044" y="2871"/>
                    </a:lnTo>
                    <a:lnTo>
                      <a:pt x="1138" y="2960"/>
                    </a:lnTo>
                    <a:lnTo>
                      <a:pt x="1238" y="3049"/>
                    </a:lnTo>
                    <a:lnTo>
                      <a:pt x="1345" y="3140"/>
                    </a:lnTo>
                    <a:lnTo>
                      <a:pt x="1453" y="3049"/>
                    </a:lnTo>
                    <a:lnTo>
                      <a:pt x="1554" y="2960"/>
                    </a:lnTo>
                    <a:lnTo>
                      <a:pt x="1648" y="2871"/>
                    </a:lnTo>
                    <a:lnTo>
                      <a:pt x="1735" y="2783"/>
                    </a:lnTo>
                    <a:lnTo>
                      <a:pt x="1816" y="2697"/>
                    </a:lnTo>
                    <a:lnTo>
                      <a:pt x="1892" y="2612"/>
                    </a:lnTo>
                    <a:lnTo>
                      <a:pt x="1961" y="2531"/>
                    </a:lnTo>
                    <a:lnTo>
                      <a:pt x="2025" y="2449"/>
                    </a:lnTo>
                    <a:lnTo>
                      <a:pt x="2084" y="2371"/>
                    </a:lnTo>
                    <a:lnTo>
                      <a:pt x="2139" y="2295"/>
                    </a:lnTo>
                    <a:lnTo>
                      <a:pt x="2188" y="2220"/>
                    </a:lnTo>
                    <a:lnTo>
                      <a:pt x="2232" y="2149"/>
                    </a:lnTo>
                    <a:lnTo>
                      <a:pt x="2272" y="2080"/>
                    </a:lnTo>
                    <a:lnTo>
                      <a:pt x="2308" y="2014"/>
                    </a:lnTo>
                    <a:lnTo>
                      <a:pt x="2341" y="1951"/>
                    </a:lnTo>
                    <a:lnTo>
                      <a:pt x="2368" y="1891"/>
                    </a:lnTo>
                    <a:lnTo>
                      <a:pt x="2394" y="1834"/>
                    </a:lnTo>
                    <a:lnTo>
                      <a:pt x="2394" y="1833"/>
                    </a:lnTo>
                    <a:lnTo>
                      <a:pt x="2395" y="1832"/>
                    </a:lnTo>
                    <a:lnTo>
                      <a:pt x="2395" y="1831"/>
                    </a:lnTo>
                    <a:lnTo>
                      <a:pt x="2426" y="1757"/>
                    </a:lnTo>
                    <a:lnTo>
                      <a:pt x="2453" y="1680"/>
                    </a:lnTo>
                    <a:lnTo>
                      <a:pt x="2473" y="1602"/>
                    </a:lnTo>
                    <a:lnTo>
                      <a:pt x="2473" y="1600"/>
                    </a:lnTo>
                    <a:lnTo>
                      <a:pt x="2476" y="1586"/>
                    </a:lnTo>
                    <a:lnTo>
                      <a:pt x="2478" y="1576"/>
                    </a:lnTo>
                    <a:lnTo>
                      <a:pt x="2479" y="1571"/>
                    </a:lnTo>
                    <a:lnTo>
                      <a:pt x="2479" y="1568"/>
                    </a:lnTo>
                    <a:lnTo>
                      <a:pt x="2481" y="1566"/>
                    </a:lnTo>
                    <a:lnTo>
                      <a:pt x="2492" y="1494"/>
                    </a:lnTo>
                    <a:lnTo>
                      <a:pt x="2499" y="1420"/>
                    </a:lnTo>
                    <a:lnTo>
                      <a:pt x="2501" y="1346"/>
                    </a:lnTo>
                    <a:lnTo>
                      <a:pt x="2498" y="1259"/>
                    </a:lnTo>
                    <a:lnTo>
                      <a:pt x="2489" y="1175"/>
                    </a:lnTo>
                    <a:lnTo>
                      <a:pt x="2473" y="1093"/>
                    </a:lnTo>
                    <a:lnTo>
                      <a:pt x="2452" y="1012"/>
                    </a:lnTo>
                    <a:lnTo>
                      <a:pt x="2425" y="934"/>
                    </a:lnTo>
                    <a:lnTo>
                      <a:pt x="2394" y="859"/>
                    </a:lnTo>
                    <a:lnTo>
                      <a:pt x="2357" y="786"/>
                    </a:lnTo>
                    <a:lnTo>
                      <a:pt x="2315" y="717"/>
                    </a:lnTo>
                    <a:lnTo>
                      <a:pt x="2268" y="651"/>
                    </a:lnTo>
                    <a:lnTo>
                      <a:pt x="2217" y="588"/>
                    </a:lnTo>
                    <a:lnTo>
                      <a:pt x="2162" y="529"/>
                    </a:lnTo>
                    <a:lnTo>
                      <a:pt x="2103" y="474"/>
                    </a:lnTo>
                    <a:lnTo>
                      <a:pt x="2041" y="423"/>
                    </a:lnTo>
                    <a:lnTo>
                      <a:pt x="1974" y="377"/>
                    </a:lnTo>
                    <a:lnTo>
                      <a:pt x="1905" y="335"/>
                    </a:lnTo>
                    <a:lnTo>
                      <a:pt x="1832" y="297"/>
                    </a:lnTo>
                    <a:lnTo>
                      <a:pt x="1757" y="266"/>
                    </a:lnTo>
                    <a:lnTo>
                      <a:pt x="1679" y="239"/>
                    </a:lnTo>
                    <a:lnTo>
                      <a:pt x="1599" y="218"/>
                    </a:lnTo>
                    <a:lnTo>
                      <a:pt x="1516" y="202"/>
                    </a:lnTo>
                    <a:lnTo>
                      <a:pt x="1432" y="193"/>
                    </a:lnTo>
                    <a:lnTo>
                      <a:pt x="1345" y="190"/>
                    </a:lnTo>
                    <a:close/>
                    <a:moveTo>
                      <a:pt x="1345" y="0"/>
                    </a:moveTo>
                    <a:lnTo>
                      <a:pt x="1437" y="3"/>
                    </a:lnTo>
                    <a:lnTo>
                      <a:pt x="1528" y="13"/>
                    </a:lnTo>
                    <a:lnTo>
                      <a:pt x="1617" y="28"/>
                    </a:lnTo>
                    <a:lnTo>
                      <a:pt x="1703" y="49"/>
                    </a:lnTo>
                    <a:lnTo>
                      <a:pt x="1787" y="75"/>
                    </a:lnTo>
                    <a:lnTo>
                      <a:pt x="1869" y="106"/>
                    </a:lnTo>
                    <a:lnTo>
                      <a:pt x="1948" y="143"/>
                    </a:lnTo>
                    <a:lnTo>
                      <a:pt x="2024" y="185"/>
                    </a:lnTo>
                    <a:lnTo>
                      <a:pt x="2098" y="231"/>
                    </a:lnTo>
                    <a:lnTo>
                      <a:pt x="2167" y="281"/>
                    </a:lnTo>
                    <a:lnTo>
                      <a:pt x="2233" y="336"/>
                    </a:lnTo>
                    <a:lnTo>
                      <a:pt x="2297" y="395"/>
                    </a:lnTo>
                    <a:lnTo>
                      <a:pt x="2356" y="458"/>
                    </a:lnTo>
                    <a:lnTo>
                      <a:pt x="2411" y="525"/>
                    </a:lnTo>
                    <a:lnTo>
                      <a:pt x="2461" y="594"/>
                    </a:lnTo>
                    <a:lnTo>
                      <a:pt x="2507" y="668"/>
                    </a:lnTo>
                    <a:lnTo>
                      <a:pt x="2549" y="744"/>
                    </a:lnTo>
                    <a:lnTo>
                      <a:pt x="2586" y="823"/>
                    </a:lnTo>
                    <a:lnTo>
                      <a:pt x="2617" y="905"/>
                    </a:lnTo>
                    <a:lnTo>
                      <a:pt x="2644" y="989"/>
                    </a:lnTo>
                    <a:lnTo>
                      <a:pt x="2664" y="1075"/>
                    </a:lnTo>
                    <a:lnTo>
                      <a:pt x="2680" y="1164"/>
                    </a:lnTo>
                    <a:lnTo>
                      <a:pt x="2689" y="1254"/>
                    </a:lnTo>
                    <a:lnTo>
                      <a:pt x="2693" y="1346"/>
                    </a:lnTo>
                    <a:lnTo>
                      <a:pt x="2690" y="1431"/>
                    </a:lnTo>
                    <a:lnTo>
                      <a:pt x="2682" y="1516"/>
                    </a:lnTo>
                    <a:lnTo>
                      <a:pt x="2668" y="1599"/>
                    </a:lnTo>
                    <a:lnTo>
                      <a:pt x="2667" y="1604"/>
                    </a:lnTo>
                    <a:lnTo>
                      <a:pt x="2666" y="1614"/>
                    </a:lnTo>
                    <a:lnTo>
                      <a:pt x="2663" y="1627"/>
                    </a:lnTo>
                    <a:lnTo>
                      <a:pt x="2659" y="1644"/>
                    </a:lnTo>
                    <a:lnTo>
                      <a:pt x="2642" y="1713"/>
                    </a:lnTo>
                    <a:lnTo>
                      <a:pt x="2621" y="1779"/>
                    </a:lnTo>
                    <a:lnTo>
                      <a:pt x="2597" y="1845"/>
                    </a:lnTo>
                    <a:lnTo>
                      <a:pt x="2569" y="1910"/>
                    </a:lnTo>
                    <a:lnTo>
                      <a:pt x="2544" y="1968"/>
                    </a:lnTo>
                    <a:lnTo>
                      <a:pt x="2514" y="2030"/>
                    </a:lnTo>
                    <a:lnTo>
                      <a:pt x="2482" y="2095"/>
                    </a:lnTo>
                    <a:lnTo>
                      <a:pt x="2445" y="2163"/>
                    </a:lnTo>
                    <a:lnTo>
                      <a:pt x="2404" y="2233"/>
                    </a:lnTo>
                    <a:lnTo>
                      <a:pt x="2359" y="2307"/>
                    </a:lnTo>
                    <a:lnTo>
                      <a:pt x="2309" y="2383"/>
                    </a:lnTo>
                    <a:lnTo>
                      <a:pt x="2255" y="2460"/>
                    </a:lnTo>
                    <a:lnTo>
                      <a:pt x="2196" y="2541"/>
                    </a:lnTo>
                    <a:lnTo>
                      <a:pt x="2131" y="2623"/>
                    </a:lnTo>
                    <a:lnTo>
                      <a:pt x="2061" y="2707"/>
                    </a:lnTo>
                    <a:lnTo>
                      <a:pt x="1986" y="2793"/>
                    </a:lnTo>
                    <a:lnTo>
                      <a:pt x="1905" y="2881"/>
                    </a:lnTo>
                    <a:lnTo>
                      <a:pt x="1818" y="2970"/>
                    </a:lnTo>
                    <a:lnTo>
                      <a:pt x="1725" y="3060"/>
                    </a:lnTo>
                    <a:lnTo>
                      <a:pt x="1625" y="3152"/>
                    </a:lnTo>
                    <a:lnTo>
                      <a:pt x="1519" y="3243"/>
                    </a:lnTo>
                    <a:lnTo>
                      <a:pt x="1407" y="3337"/>
                    </a:lnTo>
                    <a:lnTo>
                      <a:pt x="1387" y="3349"/>
                    </a:lnTo>
                    <a:lnTo>
                      <a:pt x="1368" y="3356"/>
                    </a:lnTo>
                    <a:lnTo>
                      <a:pt x="1346" y="3358"/>
                    </a:lnTo>
                    <a:lnTo>
                      <a:pt x="1325" y="3356"/>
                    </a:lnTo>
                    <a:lnTo>
                      <a:pt x="1306" y="3349"/>
                    </a:lnTo>
                    <a:lnTo>
                      <a:pt x="1286" y="3337"/>
                    </a:lnTo>
                    <a:lnTo>
                      <a:pt x="1174" y="3243"/>
                    </a:lnTo>
                    <a:lnTo>
                      <a:pt x="1068" y="3152"/>
                    </a:lnTo>
                    <a:lnTo>
                      <a:pt x="968" y="3060"/>
                    </a:lnTo>
                    <a:lnTo>
                      <a:pt x="875" y="2970"/>
                    </a:lnTo>
                    <a:lnTo>
                      <a:pt x="787" y="2881"/>
                    </a:lnTo>
                    <a:lnTo>
                      <a:pt x="706" y="2793"/>
                    </a:lnTo>
                    <a:lnTo>
                      <a:pt x="631" y="2707"/>
                    </a:lnTo>
                    <a:lnTo>
                      <a:pt x="561" y="2623"/>
                    </a:lnTo>
                    <a:lnTo>
                      <a:pt x="497" y="2541"/>
                    </a:lnTo>
                    <a:lnTo>
                      <a:pt x="438" y="2460"/>
                    </a:lnTo>
                    <a:lnTo>
                      <a:pt x="384" y="2383"/>
                    </a:lnTo>
                    <a:lnTo>
                      <a:pt x="334" y="2307"/>
                    </a:lnTo>
                    <a:lnTo>
                      <a:pt x="289" y="2233"/>
                    </a:lnTo>
                    <a:lnTo>
                      <a:pt x="248" y="2163"/>
                    </a:lnTo>
                    <a:lnTo>
                      <a:pt x="211" y="2095"/>
                    </a:lnTo>
                    <a:lnTo>
                      <a:pt x="179" y="2030"/>
                    </a:lnTo>
                    <a:lnTo>
                      <a:pt x="149" y="1968"/>
                    </a:lnTo>
                    <a:lnTo>
                      <a:pt x="123" y="1910"/>
                    </a:lnTo>
                    <a:lnTo>
                      <a:pt x="96" y="1845"/>
                    </a:lnTo>
                    <a:lnTo>
                      <a:pt x="71" y="1779"/>
                    </a:lnTo>
                    <a:lnTo>
                      <a:pt x="51" y="1712"/>
                    </a:lnTo>
                    <a:lnTo>
                      <a:pt x="34" y="1644"/>
                    </a:lnTo>
                    <a:lnTo>
                      <a:pt x="30" y="1627"/>
                    </a:lnTo>
                    <a:lnTo>
                      <a:pt x="28" y="1614"/>
                    </a:lnTo>
                    <a:lnTo>
                      <a:pt x="25" y="1604"/>
                    </a:lnTo>
                    <a:lnTo>
                      <a:pt x="24" y="1599"/>
                    </a:lnTo>
                    <a:lnTo>
                      <a:pt x="11" y="1516"/>
                    </a:lnTo>
                    <a:lnTo>
                      <a:pt x="3" y="1431"/>
                    </a:lnTo>
                    <a:lnTo>
                      <a:pt x="0" y="1346"/>
                    </a:lnTo>
                    <a:lnTo>
                      <a:pt x="3" y="1254"/>
                    </a:lnTo>
                    <a:lnTo>
                      <a:pt x="12" y="1164"/>
                    </a:lnTo>
                    <a:lnTo>
                      <a:pt x="28" y="1075"/>
                    </a:lnTo>
                    <a:lnTo>
                      <a:pt x="49" y="989"/>
                    </a:lnTo>
                    <a:lnTo>
                      <a:pt x="74" y="905"/>
                    </a:lnTo>
                    <a:lnTo>
                      <a:pt x="106" y="823"/>
                    </a:lnTo>
                    <a:lnTo>
                      <a:pt x="143" y="744"/>
                    </a:lnTo>
                    <a:lnTo>
                      <a:pt x="185" y="668"/>
                    </a:lnTo>
                    <a:lnTo>
                      <a:pt x="231" y="594"/>
                    </a:lnTo>
                    <a:lnTo>
                      <a:pt x="281" y="525"/>
                    </a:lnTo>
                    <a:lnTo>
                      <a:pt x="336" y="458"/>
                    </a:lnTo>
                    <a:lnTo>
                      <a:pt x="395" y="395"/>
                    </a:lnTo>
                    <a:lnTo>
                      <a:pt x="457" y="336"/>
                    </a:lnTo>
                    <a:lnTo>
                      <a:pt x="525" y="281"/>
                    </a:lnTo>
                    <a:lnTo>
                      <a:pt x="594" y="231"/>
                    </a:lnTo>
                    <a:lnTo>
                      <a:pt x="668" y="185"/>
                    </a:lnTo>
                    <a:lnTo>
                      <a:pt x="743" y="143"/>
                    </a:lnTo>
                    <a:lnTo>
                      <a:pt x="823" y="106"/>
                    </a:lnTo>
                    <a:lnTo>
                      <a:pt x="904" y="75"/>
                    </a:lnTo>
                    <a:lnTo>
                      <a:pt x="988" y="49"/>
                    </a:lnTo>
                    <a:lnTo>
                      <a:pt x="1075" y="28"/>
                    </a:lnTo>
                    <a:lnTo>
                      <a:pt x="1164" y="13"/>
                    </a:lnTo>
                    <a:lnTo>
                      <a:pt x="1254" y="3"/>
                    </a:lnTo>
                    <a:lnTo>
                      <a:pt x="1345" y="0"/>
                    </a:lnTo>
                    <a:close/>
                  </a:path>
                </a:pathLst>
              </a:custGeom>
              <a:grpFill/>
              <a:ln w="0">
                <a:noFill/>
                <a:prstDash val="solid"/>
                <a:round/>
              </a:ln>
            </p:spPr>
            <p:txBody>
              <a:bodyPr vert="horz" wrap="square" lIns="91440" tIns="45720" rIns="91440" bIns="45720" numCol="1" anchor="t" anchorCtr="0" compatLnSpc="1"/>
              <a:lstStyle/>
              <a:p>
                <a:endParaRPr lang="en-US" sz="2000">
                  <a:cs typeface="+mn-ea"/>
                  <a:sym typeface="+mn-lt"/>
                </a:endParaRPr>
              </a:p>
            </p:txBody>
          </p:sp>
          <p:sp>
            <p:nvSpPr>
              <p:cNvPr id="57" name="Freeform 127"/>
              <p:cNvSpPr>
                <a:spLocks noEditPoints="1"/>
              </p:cNvSpPr>
              <p:nvPr/>
            </p:nvSpPr>
            <p:spPr bwMode="auto">
              <a:xfrm>
                <a:off x="2689226" y="2779713"/>
                <a:ext cx="271463" cy="271463"/>
              </a:xfrm>
              <a:custGeom>
                <a:avLst/>
                <a:gdLst>
                  <a:gd name="T0" fmla="*/ 728 w 1708"/>
                  <a:gd name="T1" fmla="*/ 202 h 1709"/>
                  <a:gd name="T2" fmla="*/ 554 w 1708"/>
                  <a:gd name="T3" fmla="*/ 261 h 1709"/>
                  <a:gd name="T4" fmla="*/ 406 w 1708"/>
                  <a:gd name="T5" fmla="*/ 364 h 1709"/>
                  <a:gd name="T6" fmla="*/ 291 w 1708"/>
                  <a:gd name="T7" fmla="*/ 502 h 1709"/>
                  <a:gd name="T8" fmla="*/ 216 w 1708"/>
                  <a:gd name="T9" fmla="*/ 668 h 1709"/>
                  <a:gd name="T10" fmla="*/ 190 w 1708"/>
                  <a:gd name="T11" fmla="*/ 854 h 1709"/>
                  <a:gd name="T12" fmla="*/ 216 w 1708"/>
                  <a:gd name="T13" fmla="*/ 1040 h 1709"/>
                  <a:gd name="T14" fmla="*/ 291 w 1708"/>
                  <a:gd name="T15" fmla="*/ 1207 h 1709"/>
                  <a:gd name="T16" fmla="*/ 406 w 1708"/>
                  <a:gd name="T17" fmla="*/ 1345 h 1709"/>
                  <a:gd name="T18" fmla="*/ 554 w 1708"/>
                  <a:gd name="T19" fmla="*/ 1447 h 1709"/>
                  <a:gd name="T20" fmla="*/ 728 w 1708"/>
                  <a:gd name="T21" fmla="*/ 1507 h 1709"/>
                  <a:gd name="T22" fmla="*/ 918 w 1708"/>
                  <a:gd name="T23" fmla="*/ 1516 h 1709"/>
                  <a:gd name="T24" fmla="*/ 1098 w 1708"/>
                  <a:gd name="T25" fmla="*/ 1472 h 1709"/>
                  <a:gd name="T26" fmla="*/ 1256 w 1708"/>
                  <a:gd name="T27" fmla="*/ 1383 h 1709"/>
                  <a:gd name="T28" fmla="*/ 1382 w 1708"/>
                  <a:gd name="T29" fmla="*/ 1256 h 1709"/>
                  <a:gd name="T30" fmla="*/ 1472 w 1708"/>
                  <a:gd name="T31" fmla="*/ 1098 h 1709"/>
                  <a:gd name="T32" fmla="*/ 1515 w 1708"/>
                  <a:gd name="T33" fmla="*/ 918 h 1709"/>
                  <a:gd name="T34" fmla="*/ 1506 w 1708"/>
                  <a:gd name="T35" fmla="*/ 728 h 1709"/>
                  <a:gd name="T36" fmla="*/ 1446 w 1708"/>
                  <a:gd name="T37" fmla="*/ 555 h 1709"/>
                  <a:gd name="T38" fmla="*/ 1343 w 1708"/>
                  <a:gd name="T39" fmla="*/ 406 h 1709"/>
                  <a:gd name="T40" fmla="*/ 1206 w 1708"/>
                  <a:gd name="T41" fmla="*/ 291 h 1709"/>
                  <a:gd name="T42" fmla="*/ 1040 w 1708"/>
                  <a:gd name="T43" fmla="*/ 216 h 1709"/>
                  <a:gd name="T44" fmla="*/ 853 w 1708"/>
                  <a:gd name="T45" fmla="*/ 190 h 1709"/>
                  <a:gd name="T46" fmla="*/ 999 w 1708"/>
                  <a:gd name="T47" fmla="*/ 12 h 1709"/>
                  <a:gd name="T48" fmla="*/ 1201 w 1708"/>
                  <a:gd name="T49" fmla="*/ 74 h 1709"/>
                  <a:gd name="T50" fmla="*/ 1380 w 1708"/>
                  <a:gd name="T51" fmla="*/ 181 h 1709"/>
                  <a:gd name="T52" fmla="*/ 1526 w 1708"/>
                  <a:gd name="T53" fmla="*/ 327 h 1709"/>
                  <a:gd name="T54" fmla="*/ 1633 w 1708"/>
                  <a:gd name="T55" fmla="*/ 506 h 1709"/>
                  <a:gd name="T56" fmla="*/ 1696 w 1708"/>
                  <a:gd name="T57" fmla="*/ 708 h 1709"/>
                  <a:gd name="T58" fmla="*/ 1705 w 1708"/>
                  <a:gd name="T59" fmla="*/ 928 h 1709"/>
                  <a:gd name="T60" fmla="*/ 1660 w 1708"/>
                  <a:gd name="T61" fmla="*/ 1137 h 1709"/>
                  <a:gd name="T62" fmla="*/ 1567 w 1708"/>
                  <a:gd name="T63" fmla="*/ 1324 h 1709"/>
                  <a:gd name="T64" fmla="*/ 1432 w 1708"/>
                  <a:gd name="T65" fmla="*/ 1482 h 1709"/>
                  <a:gd name="T66" fmla="*/ 1265 w 1708"/>
                  <a:gd name="T67" fmla="*/ 1603 h 1709"/>
                  <a:gd name="T68" fmla="*/ 1069 w 1708"/>
                  <a:gd name="T69" fmla="*/ 1682 h 1709"/>
                  <a:gd name="T70" fmla="*/ 853 w 1708"/>
                  <a:gd name="T71" fmla="*/ 1709 h 1709"/>
                  <a:gd name="T72" fmla="*/ 638 w 1708"/>
                  <a:gd name="T73" fmla="*/ 1682 h 1709"/>
                  <a:gd name="T74" fmla="*/ 443 w 1708"/>
                  <a:gd name="T75" fmla="*/ 1603 h 1709"/>
                  <a:gd name="T76" fmla="*/ 275 w 1708"/>
                  <a:gd name="T77" fmla="*/ 1482 h 1709"/>
                  <a:gd name="T78" fmla="*/ 141 w 1708"/>
                  <a:gd name="T79" fmla="*/ 1324 h 1709"/>
                  <a:gd name="T80" fmla="*/ 48 w 1708"/>
                  <a:gd name="T81" fmla="*/ 1137 h 1709"/>
                  <a:gd name="T82" fmla="*/ 3 w 1708"/>
                  <a:gd name="T83" fmla="*/ 928 h 1709"/>
                  <a:gd name="T84" fmla="*/ 12 w 1708"/>
                  <a:gd name="T85" fmla="*/ 708 h 1709"/>
                  <a:gd name="T86" fmla="*/ 73 w 1708"/>
                  <a:gd name="T87" fmla="*/ 506 h 1709"/>
                  <a:gd name="T88" fmla="*/ 182 w 1708"/>
                  <a:gd name="T89" fmla="*/ 327 h 1709"/>
                  <a:gd name="T90" fmla="*/ 328 w 1708"/>
                  <a:gd name="T91" fmla="*/ 181 h 1709"/>
                  <a:gd name="T92" fmla="*/ 505 w 1708"/>
                  <a:gd name="T93" fmla="*/ 74 h 1709"/>
                  <a:gd name="T94" fmla="*/ 708 w 1708"/>
                  <a:gd name="T95" fmla="*/ 12 h 1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9">
                    <a:moveTo>
                      <a:pt x="853" y="190"/>
                    </a:moveTo>
                    <a:lnTo>
                      <a:pt x="790" y="193"/>
                    </a:lnTo>
                    <a:lnTo>
                      <a:pt x="728" y="202"/>
                    </a:lnTo>
                    <a:lnTo>
                      <a:pt x="668" y="216"/>
                    </a:lnTo>
                    <a:lnTo>
                      <a:pt x="609" y="237"/>
                    </a:lnTo>
                    <a:lnTo>
                      <a:pt x="554" y="261"/>
                    </a:lnTo>
                    <a:lnTo>
                      <a:pt x="501" y="291"/>
                    </a:lnTo>
                    <a:lnTo>
                      <a:pt x="452" y="325"/>
                    </a:lnTo>
                    <a:lnTo>
                      <a:pt x="406" y="364"/>
                    </a:lnTo>
                    <a:lnTo>
                      <a:pt x="363" y="406"/>
                    </a:lnTo>
                    <a:lnTo>
                      <a:pt x="326" y="453"/>
                    </a:lnTo>
                    <a:lnTo>
                      <a:pt x="291" y="502"/>
                    </a:lnTo>
                    <a:lnTo>
                      <a:pt x="261" y="555"/>
                    </a:lnTo>
                    <a:lnTo>
                      <a:pt x="236" y="610"/>
                    </a:lnTo>
                    <a:lnTo>
                      <a:pt x="216" y="668"/>
                    </a:lnTo>
                    <a:lnTo>
                      <a:pt x="201" y="728"/>
                    </a:lnTo>
                    <a:lnTo>
                      <a:pt x="193" y="790"/>
                    </a:lnTo>
                    <a:lnTo>
                      <a:pt x="190" y="854"/>
                    </a:lnTo>
                    <a:lnTo>
                      <a:pt x="193" y="918"/>
                    </a:lnTo>
                    <a:lnTo>
                      <a:pt x="201" y="980"/>
                    </a:lnTo>
                    <a:lnTo>
                      <a:pt x="216" y="1040"/>
                    </a:lnTo>
                    <a:lnTo>
                      <a:pt x="236" y="1098"/>
                    </a:lnTo>
                    <a:lnTo>
                      <a:pt x="261" y="1154"/>
                    </a:lnTo>
                    <a:lnTo>
                      <a:pt x="291" y="1207"/>
                    </a:lnTo>
                    <a:lnTo>
                      <a:pt x="325" y="1256"/>
                    </a:lnTo>
                    <a:lnTo>
                      <a:pt x="363" y="1302"/>
                    </a:lnTo>
                    <a:lnTo>
                      <a:pt x="406" y="1345"/>
                    </a:lnTo>
                    <a:lnTo>
                      <a:pt x="452" y="1383"/>
                    </a:lnTo>
                    <a:lnTo>
                      <a:pt x="501" y="1417"/>
                    </a:lnTo>
                    <a:lnTo>
                      <a:pt x="554" y="1447"/>
                    </a:lnTo>
                    <a:lnTo>
                      <a:pt x="609" y="1472"/>
                    </a:lnTo>
                    <a:lnTo>
                      <a:pt x="668" y="1492"/>
                    </a:lnTo>
                    <a:lnTo>
                      <a:pt x="728" y="1507"/>
                    </a:lnTo>
                    <a:lnTo>
                      <a:pt x="790" y="1516"/>
                    </a:lnTo>
                    <a:lnTo>
                      <a:pt x="853" y="1519"/>
                    </a:lnTo>
                    <a:lnTo>
                      <a:pt x="918" y="1516"/>
                    </a:lnTo>
                    <a:lnTo>
                      <a:pt x="980" y="1507"/>
                    </a:lnTo>
                    <a:lnTo>
                      <a:pt x="1040" y="1492"/>
                    </a:lnTo>
                    <a:lnTo>
                      <a:pt x="1098" y="1472"/>
                    </a:lnTo>
                    <a:lnTo>
                      <a:pt x="1153" y="1447"/>
                    </a:lnTo>
                    <a:lnTo>
                      <a:pt x="1207" y="1417"/>
                    </a:lnTo>
                    <a:lnTo>
                      <a:pt x="1256" y="1383"/>
                    </a:lnTo>
                    <a:lnTo>
                      <a:pt x="1302" y="1345"/>
                    </a:lnTo>
                    <a:lnTo>
                      <a:pt x="1344" y="1302"/>
                    </a:lnTo>
                    <a:lnTo>
                      <a:pt x="1382" y="1256"/>
                    </a:lnTo>
                    <a:lnTo>
                      <a:pt x="1417" y="1207"/>
                    </a:lnTo>
                    <a:lnTo>
                      <a:pt x="1446" y="1154"/>
                    </a:lnTo>
                    <a:lnTo>
                      <a:pt x="1472" y="1098"/>
                    </a:lnTo>
                    <a:lnTo>
                      <a:pt x="1491" y="1040"/>
                    </a:lnTo>
                    <a:lnTo>
                      <a:pt x="1506" y="980"/>
                    </a:lnTo>
                    <a:lnTo>
                      <a:pt x="1515" y="918"/>
                    </a:lnTo>
                    <a:lnTo>
                      <a:pt x="1518" y="854"/>
                    </a:lnTo>
                    <a:lnTo>
                      <a:pt x="1515" y="790"/>
                    </a:lnTo>
                    <a:lnTo>
                      <a:pt x="1506" y="728"/>
                    </a:lnTo>
                    <a:lnTo>
                      <a:pt x="1491" y="668"/>
                    </a:lnTo>
                    <a:lnTo>
                      <a:pt x="1471" y="610"/>
                    </a:lnTo>
                    <a:lnTo>
                      <a:pt x="1446" y="555"/>
                    </a:lnTo>
                    <a:lnTo>
                      <a:pt x="1417" y="502"/>
                    </a:lnTo>
                    <a:lnTo>
                      <a:pt x="1382" y="453"/>
                    </a:lnTo>
                    <a:lnTo>
                      <a:pt x="1343" y="406"/>
                    </a:lnTo>
                    <a:lnTo>
                      <a:pt x="1302" y="364"/>
                    </a:lnTo>
                    <a:lnTo>
                      <a:pt x="1256" y="325"/>
                    </a:lnTo>
                    <a:lnTo>
                      <a:pt x="1206" y="291"/>
                    </a:lnTo>
                    <a:lnTo>
                      <a:pt x="1153" y="261"/>
                    </a:lnTo>
                    <a:lnTo>
                      <a:pt x="1097" y="237"/>
                    </a:lnTo>
                    <a:lnTo>
                      <a:pt x="1040" y="216"/>
                    </a:lnTo>
                    <a:lnTo>
                      <a:pt x="980" y="202"/>
                    </a:lnTo>
                    <a:lnTo>
                      <a:pt x="918" y="193"/>
                    </a:lnTo>
                    <a:lnTo>
                      <a:pt x="853" y="190"/>
                    </a:lnTo>
                    <a:close/>
                    <a:moveTo>
                      <a:pt x="853" y="0"/>
                    </a:moveTo>
                    <a:lnTo>
                      <a:pt x="927" y="3"/>
                    </a:lnTo>
                    <a:lnTo>
                      <a:pt x="999" y="12"/>
                    </a:lnTo>
                    <a:lnTo>
                      <a:pt x="1069" y="27"/>
                    </a:lnTo>
                    <a:lnTo>
                      <a:pt x="1137" y="48"/>
                    </a:lnTo>
                    <a:lnTo>
                      <a:pt x="1201" y="74"/>
                    </a:lnTo>
                    <a:lnTo>
                      <a:pt x="1265" y="105"/>
                    </a:lnTo>
                    <a:lnTo>
                      <a:pt x="1324" y="142"/>
                    </a:lnTo>
                    <a:lnTo>
                      <a:pt x="1380" y="181"/>
                    </a:lnTo>
                    <a:lnTo>
                      <a:pt x="1432" y="226"/>
                    </a:lnTo>
                    <a:lnTo>
                      <a:pt x="1481" y="275"/>
                    </a:lnTo>
                    <a:lnTo>
                      <a:pt x="1526" y="327"/>
                    </a:lnTo>
                    <a:lnTo>
                      <a:pt x="1567" y="384"/>
                    </a:lnTo>
                    <a:lnTo>
                      <a:pt x="1603" y="444"/>
                    </a:lnTo>
                    <a:lnTo>
                      <a:pt x="1633" y="506"/>
                    </a:lnTo>
                    <a:lnTo>
                      <a:pt x="1660" y="571"/>
                    </a:lnTo>
                    <a:lnTo>
                      <a:pt x="1680" y="639"/>
                    </a:lnTo>
                    <a:lnTo>
                      <a:pt x="1696" y="708"/>
                    </a:lnTo>
                    <a:lnTo>
                      <a:pt x="1705" y="781"/>
                    </a:lnTo>
                    <a:lnTo>
                      <a:pt x="1708" y="854"/>
                    </a:lnTo>
                    <a:lnTo>
                      <a:pt x="1705" y="928"/>
                    </a:lnTo>
                    <a:lnTo>
                      <a:pt x="1696" y="999"/>
                    </a:lnTo>
                    <a:lnTo>
                      <a:pt x="1680" y="1070"/>
                    </a:lnTo>
                    <a:lnTo>
                      <a:pt x="1660" y="1137"/>
                    </a:lnTo>
                    <a:lnTo>
                      <a:pt x="1633" y="1203"/>
                    </a:lnTo>
                    <a:lnTo>
                      <a:pt x="1603" y="1265"/>
                    </a:lnTo>
                    <a:lnTo>
                      <a:pt x="1567" y="1324"/>
                    </a:lnTo>
                    <a:lnTo>
                      <a:pt x="1526" y="1380"/>
                    </a:lnTo>
                    <a:lnTo>
                      <a:pt x="1481" y="1433"/>
                    </a:lnTo>
                    <a:lnTo>
                      <a:pt x="1432" y="1482"/>
                    </a:lnTo>
                    <a:lnTo>
                      <a:pt x="1380" y="1527"/>
                    </a:lnTo>
                    <a:lnTo>
                      <a:pt x="1324" y="1567"/>
                    </a:lnTo>
                    <a:lnTo>
                      <a:pt x="1265" y="1603"/>
                    </a:lnTo>
                    <a:lnTo>
                      <a:pt x="1201" y="1635"/>
                    </a:lnTo>
                    <a:lnTo>
                      <a:pt x="1137" y="1660"/>
                    </a:lnTo>
                    <a:lnTo>
                      <a:pt x="1069" y="1682"/>
                    </a:lnTo>
                    <a:lnTo>
                      <a:pt x="999" y="1697"/>
                    </a:lnTo>
                    <a:lnTo>
                      <a:pt x="927" y="1706"/>
                    </a:lnTo>
                    <a:lnTo>
                      <a:pt x="853" y="1709"/>
                    </a:lnTo>
                    <a:lnTo>
                      <a:pt x="780" y="1706"/>
                    </a:lnTo>
                    <a:lnTo>
                      <a:pt x="708" y="1697"/>
                    </a:lnTo>
                    <a:lnTo>
                      <a:pt x="638" y="1682"/>
                    </a:lnTo>
                    <a:lnTo>
                      <a:pt x="571" y="1660"/>
                    </a:lnTo>
                    <a:lnTo>
                      <a:pt x="505" y="1635"/>
                    </a:lnTo>
                    <a:lnTo>
                      <a:pt x="443" y="1603"/>
                    </a:lnTo>
                    <a:lnTo>
                      <a:pt x="384" y="1567"/>
                    </a:lnTo>
                    <a:lnTo>
                      <a:pt x="328" y="1527"/>
                    </a:lnTo>
                    <a:lnTo>
                      <a:pt x="275" y="1482"/>
                    </a:lnTo>
                    <a:lnTo>
                      <a:pt x="227" y="1433"/>
                    </a:lnTo>
                    <a:lnTo>
                      <a:pt x="182" y="1380"/>
                    </a:lnTo>
                    <a:lnTo>
                      <a:pt x="141" y="1324"/>
                    </a:lnTo>
                    <a:lnTo>
                      <a:pt x="105" y="1265"/>
                    </a:lnTo>
                    <a:lnTo>
                      <a:pt x="73" y="1203"/>
                    </a:lnTo>
                    <a:lnTo>
                      <a:pt x="48" y="1137"/>
                    </a:lnTo>
                    <a:lnTo>
                      <a:pt x="27" y="1070"/>
                    </a:lnTo>
                    <a:lnTo>
                      <a:pt x="12" y="999"/>
                    </a:lnTo>
                    <a:lnTo>
                      <a:pt x="3" y="928"/>
                    </a:lnTo>
                    <a:lnTo>
                      <a:pt x="0" y="854"/>
                    </a:lnTo>
                    <a:lnTo>
                      <a:pt x="3" y="781"/>
                    </a:lnTo>
                    <a:lnTo>
                      <a:pt x="12" y="708"/>
                    </a:lnTo>
                    <a:lnTo>
                      <a:pt x="27" y="639"/>
                    </a:lnTo>
                    <a:lnTo>
                      <a:pt x="48" y="571"/>
                    </a:lnTo>
                    <a:lnTo>
                      <a:pt x="73" y="506"/>
                    </a:lnTo>
                    <a:lnTo>
                      <a:pt x="105" y="444"/>
                    </a:lnTo>
                    <a:lnTo>
                      <a:pt x="141" y="384"/>
                    </a:lnTo>
                    <a:lnTo>
                      <a:pt x="182" y="327"/>
                    </a:lnTo>
                    <a:lnTo>
                      <a:pt x="227" y="275"/>
                    </a:lnTo>
                    <a:lnTo>
                      <a:pt x="275" y="226"/>
                    </a:lnTo>
                    <a:lnTo>
                      <a:pt x="328" y="181"/>
                    </a:lnTo>
                    <a:lnTo>
                      <a:pt x="384" y="142"/>
                    </a:lnTo>
                    <a:lnTo>
                      <a:pt x="443" y="105"/>
                    </a:lnTo>
                    <a:lnTo>
                      <a:pt x="505" y="74"/>
                    </a:lnTo>
                    <a:lnTo>
                      <a:pt x="571" y="48"/>
                    </a:lnTo>
                    <a:lnTo>
                      <a:pt x="638" y="27"/>
                    </a:lnTo>
                    <a:lnTo>
                      <a:pt x="708" y="12"/>
                    </a:lnTo>
                    <a:lnTo>
                      <a:pt x="780" y="3"/>
                    </a:lnTo>
                    <a:lnTo>
                      <a:pt x="853" y="0"/>
                    </a:lnTo>
                    <a:close/>
                  </a:path>
                </a:pathLst>
              </a:custGeom>
              <a:grpFill/>
              <a:ln w="0">
                <a:noFill/>
                <a:prstDash val="solid"/>
                <a:round/>
              </a:ln>
            </p:spPr>
            <p:txBody>
              <a:bodyPr vert="horz" wrap="square" lIns="91440" tIns="45720" rIns="91440" bIns="45720" numCol="1" anchor="t" anchorCtr="0" compatLnSpc="1"/>
              <a:lstStyle/>
              <a:p>
                <a:endParaRPr lang="en-US" sz="2000">
                  <a:cs typeface="+mn-ea"/>
                  <a:sym typeface="+mn-lt"/>
                </a:endParaRPr>
              </a:p>
            </p:txBody>
          </p:sp>
        </p:grpSp>
      </p:grpSp>
      <p:sp>
        <p:nvSpPr>
          <p:cNvPr id="58" name="文本框 57"/>
          <p:cNvSpPr txBox="1"/>
          <p:nvPr/>
        </p:nvSpPr>
        <p:spPr>
          <a:xfrm>
            <a:off x="1111885" y="389255"/>
            <a:ext cx="56667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梁平法施工图的识读要点</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strVal val="#ppt_x"/>
                                          </p:val>
                                        </p:tav>
                                      </p:tavLst>
                                    </p:anim>
                                    <p:anim calcmode="lin" valueType="num">
                                      <p:cBhvr>
                                        <p:cTn id="9" dur="5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8" presetClass="entr" presetSubtype="9"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trips(upLeft)">
                                      <p:cBhvr>
                                        <p:cTn id="13" dur="500"/>
                                        <p:tgtEl>
                                          <p:spTgt spid="6"/>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par>
                                <p:cTn id="20" presetID="53" presetClass="entr" presetSubtype="16"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p:cTn id="22" dur="500" fill="hold"/>
                                        <p:tgtEl>
                                          <p:spTgt spid="45"/>
                                        </p:tgtEl>
                                        <p:attrNameLst>
                                          <p:attrName>ppt_w</p:attrName>
                                        </p:attrNameLst>
                                      </p:cBhvr>
                                      <p:tavLst>
                                        <p:tav tm="0">
                                          <p:val>
                                            <p:fltVal val="0"/>
                                          </p:val>
                                        </p:tav>
                                        <p:tav tm="100000">
                                          <p:val>
                                            <p:strVal val="#ppt_w"/>
                                          </p:val>
                                        </p:tav>
                                      </p:tavLst>
                                    </p:anim>
                                    <p:anim calcmode="lin" valueType="num">
                                      <p:cBhvr>
                                        <p:cTn id="23" dur="500" fill="hold"/>
                                        <p:tgtEl>
                                          <p:spTgt spid="45"/>
                                        </p:tgtEl>
                                        <p:attrNameLst>
                                          <p:attrName>ppt_h</p:attrName>
                                        </p:attrNameLst>
                                      </p:cBhvr>
                                      <p:tavLst>
                                        <p:tav tm="0">
                                          <p:val>
                                            <p:fltVal val="0"/>
                                          </p:val>
                                        </p:tav>
                                        <p:tav tm="100000">
                                          <p:val>
                                            <p:strVal val="#ppt_h"/>
                                          </p:val>
                                        </p:tav>
                                      </p:tavLst>
                                    </p:anim>
                                    <p:animEffect transition="in" filter="fade">
                                      <p:cBhvr>
                                        <p:cTn id="24" dur="500"/>
                                        <p:tgtEl>
                                          <p:spTgt spid="45"/>
                                        </p:tgtEl>
                                      </p:cBhvr>
                                    </p:animEffect>
                                  </p:childTnLst>
                                </p:cTn>
                              </p:par>
                            </p:childTnLst>
                          </p:cTn>
                        </p:par>
                        <p:par>
                          <p:cTn id="25" fill="hold">
                            <p:stCondLst>
                              <p:cond delay="1500"/>
                            </p:stCondLst>
                            <p:childTnLst>
                              <p:par>
                                <p:cTn id="26" presetID="22" presetClass="entr" presetSubtype="2"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right)">
                                      <p:cBhvr>
                                        <p:cTn id="28" dur="500"/>
                                        <p:tgtEl>
                                          <p:spTgt spid="22"/>
                                        </p:tgtEl>
                                      </p:cBhvr>
                                    </p:animEffect>
                                  </p:childTnLst>
                                </p:cTn>
                              </p:par>
                            </p:childTnLst>
                          </p:cTn>
                        </p:par>
                        <p:par>
                          <p:cTn id="29" fill="hold">
                            <p:stCondLst>
                              <p:cond delay="2000"/>
                            </p:stCondLst>
                            <p:childTnLst>
                              <p:par>
                                <p:cTn id="30" presetID="18" presetClass="entr" presetSubtype="9"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strips(upLeft)">
                                      <p:cBhvr>
                                        <p:cTn id="32" dur="500"/>
                                        <p:tgtEl>
                                          <p:spTgt spid="5"/>
                                        </p:tgtEl>
                                      </p:cBhvr>
                                    </p:animEffect>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par>
                                <p:cTn id="39" presetID="53" presetClass="entr" presetSubtype="16" fill="hold" nodeType="with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p:cTn id="41" dur="500" fill="hold"/>
                                        <p:tgtEl>
                                          <p:spTgt spid="29"/>
                                        </p:tgtEl>
                                        <p:attrNameLst>
                                          <p:attrName>ppt_w</p:attrName>
                                        </p:attrNameLst>
                                      </p:cBhvr>
                                      <p:tavLst>
                                        <p:tav tm="0">
                                          <p:val>
                                            <p:fltVal val="0"/>
                                          </p:val>
                                        </p:tav>
                                        <p:tav tm="100000">
                                          <p:val>
                                            <p:strVal val="#ppt_w"/>
                                          </p:val>
                                        </p:tav>
                                      </p:tavLst>
                                    </p:anim>
                                    <p:anim calcmode="lin" valueType="num">
                                      <p:cBhvr>
                                        <p:cTn id="42" dur="500" fill="hold"/>
                                        <p:tgtEl>
                                          <p:spTgt spid="29"/>
                                        </p:tgtEl>
                                        <p:attrNameLst>
                                          <p:attrName>ppt_h</p:attrName>
                                        </p:attrNameLst>
                                      </p:cBhvr>
                                      <p:tavLst>
                                        <p:tav tm="0">
                                          <p:val>
                                            <p:fltVal val="0"/>
                                          </p:val>
                                        </p:tav>
                                        <p:tav tm="100000">
                                          <p:val>
                                            <p:strVal val="#ppt_h"/>
                                          </p:val>
                                        </p:tav>
                                      </p:tavLst>
                                    </p:anim>
                                    <p:animEffect transition="in" filter="fade">
                                      <p:cBhvr>
                                        <p:cTn id="43" dur="500"/>
                                        <p:tgtEl>
                                          <p:spTgt spid="29"/>
                                        </p:tgtEl>
                                      </p:cBhvr>
                                    </p:animEffect>
                                  </p:childTnLst>
                                </p:cTn>
                              </p:par>
                            </p:childTnLst>
                          </p:cTn>
                        </p:par>
                        <p:par>
                          <p:cTn id="44" fill="hold">
                            <p:stCondLst>
                              <p:cond delay="3000"/>
                            </p:stCondLst>
                            <p:childTnLst>
                              <p:par>
                                <p:cTn id="45" presetID="22" presetClass="entr" presetSubtype="2"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right)">
                                      <p:cBhvr>
                                        <p:cTn id="47" dur="500"/>
                                        <p:tgtEl>
                                          <p:spTgt spid="23"/>
                                        </p:tgtEl>
                                      </p:cBhvr>
                                    </p:animEffect>
                                  </p:childTnLst>
                                </p:cTn>
                              </p:par>
                            </p:childTnLst>
                          </p:cTn>
                        </p:par>
                        <p:par>
                          <p:cTn id="48" fill="hold">
                            <p:stCondLst>
                              <p:cond delay="3500"/>
                            </p:stCondLst>
                            <p:childTnLst>
                              <p:par>
                                <p:cTn id="49" presetID="42" presetClass="entr" presetSubtype="0"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anim calcmode="lin" valueType="num">
                                      <p:cBhvr>
                                        <p:cTn id="52" dur="500" fill="hold"/>
                                        <p:tgtEl>
                                          <p:spTgt spid="14"/>
                                        </p:tgtEl>
                                        <p:attrNameLst>
                                          <p:attrName>ppt_x</p:attrName>
                                        </p:attrNameLst>
                                      </p:cBhvr>
                                      <p:tavLst>
                                        <p:tav tm="0">
                                          <p:val>
                                            <p:strVal val="#ppt_x"/>
                                          </p:val>
                                        </p:tav>
                                        <p:tav tm="100000">
                                          <p:val>
                                            <p:strVal val="#ppt_x"/>
                                          </p:val>
                                        </p:tav>
                                      </p:tavLst>
                                    </p:anim>
                                    <p:anim calcmode="lin" valueType="num">
                                      <p:cBhvr>
                                        <p:cTn id="53" dur="500" fill="hold"/>
                                        <p:tgtEl>
                                          <p:spTgt spid="14"/>
                                        </p:tgtEl>
                                        <p:attrNameLst>
                                          <p:attrName>ppt_y</p:attrName>
                                        </p:attrNameLst>
                                      </p:cBhvr>
                                      <p:tavLst>
                                        <p:tav tm="0">
                                          <p:val>
                                            <p:strVal val="#ppt_y+.1"/>
                                          </p:val>
                                        </p:tav>
                                        <p:tav tm="100000">
                                          <p:val>
                                            <p:strVal val="#ppt_y"/>
                                          </p:val>
                                        </p:tav>
                                      </p:tavLst>
                                    </p:anim>
                                  </p:childTnLst>
                                </p:cTn>
                              </p:par>
                            </p:childTnLst>
                          </p:cTn>
                        </p:par>
                        <p:par>
                          <p:cTn id="54" fill="hold">
                            <p:stCondLst>
                              <p:cond delay="4000"/>
                            </p:stCondLst>
                            <p:childTnLst>
                              <p:par>
                                <p:cTn id="55" presetID="18" presetClass="entr" presetSubtype="9"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strips(upLeft)">
                                      <p:cBhvr>
                                        <p:cTn id="57" dur="500"/>
                                        <p:tgtEl>
                                          <p:spTgt spid="8"/>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p:cTn id="61" dur="500" fill="hold"/>
                                        <p:tgtEl>
                                          <p:spTgt spid="17"/>
                                        </p:tgtEl>
                                        <p:attrNameLst>
                                          <p:attrName>ppt_w</p:attrName>
                                        </p:attrNameLst>
                                      </p:cBhvr>
                                      <p:tavLst>
                                        <p:tav tm="0">
                                          <p:val>
                                            <p:fltVal val="0"/>
                                          </p:val>
                                        </p:tav>
                                        <p:tav tm="100000">
                                          <p:val>
                                            <p:strVal val="#ppt_w"/>
                                          </p:val>
                                        </p:tav>
                                      </p:tavLst>
                                    </p:anim>
                                    <p:anim calcmode="lin" valueType="num">
                                      <p:cBhvr>
                                        <p:cTn id="62" dur="500" fill="hold"/>
                                        <p:tgtEl>
                                          <p:spTgt spid="17"/>
                                        </p:tgtEl>
                                        <p:attrNameLst>
                                          <p:attrName>ppt_h</p:attrName>
                                        </p:attrNameLst>
                                      </p:cBhvr>
                                      <p:tavLst>
                                        <p:tav tm="0">
                                          <p:val>
                                            <p:fltVal val="0"/>
                                          </p:val>
                                        </p:tav>
                                        <p:tav tm="100000">
                                          <p:val>
                                            <p:strVal val="#ppt_h"/>
                                          </p:val>
                                        </p:tav>
                                      </p:tavLst>
                                    </p:anim>
                                    <p:animEffect transition="in" filter="fade">
                                      <p:cBhvr>
                                        <p:cTn id="63" dur="500"/>
                                        <p:tgtEl>
                                          <p:spTgt spid="17"/>
                                        </p:tgtEl>
                                      </p:cBhvr>
                                    </p:animEffect>
                                  </p:childTnLst>
                                </p:cTn>
                              </p:par>
                              <p:par>
                                <p:cTn id="64" presetID="53" presetClass="entr" presetSubtype="16" fill="hold" nodeType="withEffect">
                                  <p:stCondLst>
                                    <p:cond delay="0"/>
                                  </p:stCondLst>
                                  <p:childTnLst>
                                    <p:set>
                                      <p:cBhvr>
                                        <p:cTn id="65" dur="1" fill="hold">
                                          <p:stCondLst>
                                            <p:cond delay="0"/>
                                          </p:stCondLst>
                                        </p:cTn>
                                        <p:tgtEl>
                                          <p:spTgt spid="34"/>
                                        </p:tgtEl>
                                        <p:attrNameLst>
                                          <p:attrName>style.visibility</p:attrName>
                                        </p:attrNameLst>
                                      </p:cBhvr>
                                      <p:to>
                                        <p:strVal val="visible"/>
                                      </p:to>
                                    </p:set>
                                    <p:anim calcmode="lin" valueType="num">
                                      <p:cBhvr>
                                        <p:cTn id="66" dur="500" fill="hold"/>
                                        <p:tgtEl>
                                          <p:spTgt spid="34"/>
                                        </p:tgtEl>
                                        <p:attrNameLst>
                                          <p:attrName>ppt_w</p:attrName>
                                        </p:attrNameLst>
                                      </p:cBhvr>
                                      <p:tavLst>
                                        <p:tav tm="0">
                                          <p:val>
                                            <p:fltVal val="0"/>
                                          </p:val>
                                        </p:tav>
                                        <p:tav tm="100000">
                                          <p:val>
                                            <p:strVal val="#ppt_w"/>
                                          </p:val>
                                        </p:tav>
                                      </p:tavLst>
                                    </p:anim>
                                    <p:anim calcmode="lin" valueType="num">
                                      <p:cBhvr>
                                        <p:cTn id="67" dur="500" fill="hold"/>
                                        <p:tgtEl>
                                          <p:spTgt spid="34"/>
                                        </p:tgtEl>
                                        <p:attrNameLst>
                                          <p:attrName>ppt_h</p:attrName>
                                        </p:attrNameLst>
                                      </p:cBhvr>
                                      <p:tavLst>
                                        <p:tav tm="0">
                                          <p:val>
                                            <p:fltVal val="0"/>
                                          </p:val>
                                        </p:tav>
                                        <p:tav tm="100000">
                                          <p:val>
                                            <p:strVal val="#ppt_h"/>
                                          </p:val>
                                        </p:tav>
                                      </p:tavLst>
                                    </p:anim>
                                    <p:animEffect transition="in" filter="fade">
                                      <p:cBhvr>
                                        <p:cTn id="68" dur="500"/>
                                        <p:tgtEl>
                                          <p:spTgt spid="34"/>
                                        </p:tgtEl>
                                      </p:cBhvr>
                                    </p:animEffect>
                                  </p:childTnLst>
                                </p:cTn>
                              </p:par>
                            </p:childTnLst>
                          </p:cTn>
                        </p:par>
                        <p:par>
                          <p:cTn id="69" fill="hold">
                            <p:stCondLst>
                              <p:cond delay="5000"/>
                            </p:stCondLst>
                            <p:childTnLst>
                              <p:par>
                                <p:cTn id="70" presetID="22" presetClass="entr" presetSubtype="2" fill="hold" grpId="0" nodeType="after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wipe(right)">
                                      <p:cBhvr>
                                        <p:cTn id="72" dur="500"/>
                                        <p:tgtEl>
                                          <p:spTgt spid="24"/>
                                        </p:tgtEl>
                                      </p:cBhvr>
                                    </p:animEffect>
                                  </p:childTnLst>
                                </p:cTn>
                              </p:par>
                            </p:childTnLst>
                          </p:cTn>
                        </p:par>
                        <p:par>
                          <p:cTn id="73" fill="hold">
                            <p:stCondLst>
                              <p:cond delay="5500"/>
                            </p:stCondLst>
                            <p:childTnLst>
                              <p:par>
                                <p:cTn id="74" presetID="18" presetClass="entr" presetSubtype="3" fill="hold" grpId="0" nodeType="afterEffect">
                                  <p:stCondLst>
                                    <p:cond delay="0"/>
                                  </p:stCondLst>
                                  <p:childTnLst>
                                    <p:set>
                                      <p:cBhvr>
                                        <p:cTn id="75" dur="1" fill="hold">
                                          <p:stCondLst>
                                            <p:cond delay="0"/>
                                          </p:stCondLst>
                                        </p:cTn>
                                        <p:tgtEl>
                                          <p:spTgt spid="2"/>
                                        </p:tgtEl>
                                        <p:attrNameLst>
                                          <p:attrName>style.visibility</p:attrName>
                                        </p:attrNameLst>
                                      </p:cBhvr>
                                      <p:to>
                                        <p:strVal val="visible"/>
                                      </p:to>
                                    </p:set>
                                    <p:animEffect transition="in" filter="strips(upRight)">
                                      <p:cBhvr>
                                        <p:cTn id="76" dur="500"/>
                                        <p:tgtEl>
                                          <p:spTgt spid="2"/>
                                        </p:tgtEl>
                                      </p:cBhvr>
                                    </p:animEffect>
                                  </p:childTnLst>
                                </p:cTn>
                              </p:par>
                            </p:childTnLst>
                          </p:cTn>
                        </p:par>
                        <p:par>
                          <p:cTn id="77" fill="hold">
                            <p:stCondLst>
                              <p:cond delay="6000"/>
                            </p:stCondLst>
                            <p:childTnLst>
                              <p:par>
                                <p:cTn id="78" presetID="42" presetClass="entr" presetSubtype="0" fill="hold" grpId="0" nodeType="afterEffect">
                                  <p:stCondLst>
                                    <p:cond delay="0"/>
                                  </p:stCondLst>
                                  <p:childTnLst>
                                    <p:set>
                                      <p:cBhvr>
                                        <p:cTn id="79" dur="1" fill="hold">
                                          <p:stCondLst>
                                            <p:cond delay="0"/>
                                          </p:stCondLst>
                                        </p:cTn>
                                        <p:tgtEl>
                                          <p:spTgt spid="13"/>
                                        </p:tgtEl>
                                        <p:attrNameLst>
                                          <p:attrName>style.visibility</p:attrName>
                                        </p:attrNameLst>
                                      </p:cBhvr>
                                      <p:to>
                                        <p:strVal val="visible"/>
                                      </p:to>
                                    </p:set>
                                    <p:animEffect transition="in" filter="fade">
                                      <p:cBhvr>
                                        <p:cTn id="80" dur="500"/>
                                        <p:tgtEl>
                                          <p:spTgt spid="13"/>
                                        </p:tgtEl>
                                      </p:cBhvr>
                                    </p:animEffect>
                                    <p:anim calcmode="lin" valueType="num">
                                      <p:cBhvr>
                                        <p:cTn id="81" dur="500" fill="hold"/>
                                        <p:tgtEl>
                                          <p:spTgt spid="13"/>
                                        </p:tgtEl>
                                        <p:attrNameLst>
                                          <p:attrName>ppt_x</p:attrName>
                                        </p:attrNameLst>
                                      </p:cBhvr>
                                      <p:tavLst>
                                        <p:tav tm="0">
                                          <p:val>
                                            <p:strVal val="#ppt_x"/>
                                          </p:val>
                                        </p:tav>
                                        <p:tav tm="100000">
                                          <p:val>
                                            <p:strVal val="#ppt_x"/>
                                          </p:val>
                                        </p:tav>
                                      </p:tavLst>
                                    </p:anim>
                                    <p:anim calcmode="lin" valueType="num">
                                      <p:cBhvr>
                                        <p:cTn id="82" dur="500" fill="hold"/>
                                        <p:tgtEl>
                                          <p:spTgt spid="13"/>
                                        </p:tgtEl>
                                        <p:attrNameLst>
                                          <p:attrName>ppt_y</p:attrName>
                                        </p:attrNameLst>
                                      </p:cBhvr>
                                      <p:tavLst>
                                        <p:tav tm="0">
                                          <p:val>
                                            <p:strVal val="#ppt_y+.1"/>
                                          </p:val>
                                        </p:tav>
                                        <p:tav tm="100000">
                                          <p:val>
                                            <p:strVal val="#ppt_y"/>
                                          </p:val>
                                        </p:tav>
                                      </p:tavLst>
                                    </p:anim>
                                  </p:childTnLst>
                                </p:cTn>
                              </p:par>
                            </p:childTnLst>
                          </p:cTn>
                        </p:par>
                        <p:par>
                          <p:cTn id="83" fill="hold">
                            <p:stCondLst>
                              <p:cond delay="6500"/>
                            </p:stCondLst>
                            <p:childTnLst>
                              <p:par>
                                <p:cTn id="84" presetID="42" presetClass="entr" presetSubtype="0" fill="hold" grpId="0" nodeType="afterEffect">
                                  <p:stCondLst>
                                    <p:cond delay="0"/>
                                  </p:stCondLst>
                                  <p:childTnLst>
                                    <p:set>
                                      <p:cBhvr>
                                        <p:cTn id="85" dur="1" fill="hold">
                                          <p:stCondLst>
                                            <p:cond delay="0"/>
                                          </p:stCondLst>
                                        </p:cTn>
                                        <p:tgtEl>
                                          <p:spTgt spid="16"/>
                                        </p:tgtEl>
                                        <p:attrNameLst>
                                          <p:attrName>style.visibility</p:attrName>
                                        </p:attrNameLst>
                                      </p:cBhvr>
                                      <p:to>
                                        <p:strVal val="visible"/>
                                      </p:to>
                                    </p:set>
                                    <p:animEffect transition="in" filter="fade">
                                      <p:cBhvr>
                                        <p:cTn id="86" dur="500"/>
                                        <p:tgtEl>
                                          <p:spTgt spid="16"/>
                                        </p:tgtEl>
                                      </p:cBhvr>
                                    </p:animEffect>
                                    <p:anim calcmode="lin" valueType="num">
                                      <p:cBhvr>
                                        <p:cTn id="87" dur="500" fill="hold"/>
                                        <p:tgtEl>
                                          <p:spTgt spid="16"/>
                                        </p:tgtEl>
                                        <p:attrNameLst>
                                          <p:attrName>ppt_x</p:attrName>
                                        </p:attrNameLst>
                                      </p:cBhvr>
                                      <p:tavLst>
                                        <p:tav tm="0">
                                          <p:val>
                                            <p:strVal val="#ppt_x"/>
                                          </p:val>
                                        </p:tav>
                                        <p:tav tm="100000">
                                          <p:val>
                                            <p:strVal val="#ppt_x"/>
                                          </p:val>
                                        </p:tav>
                                      </p:tavLst>
                                    </p:anim>
                                    <p:anim calcmode="lin" valueType="num">
                                      <p:cBhvr>
                                        <p:cTn id="88" dur="500" fill="hold"/>
                                        <p:tgtEl>
                                          <p:spTgt spid="16"/>
                                        </p:tgtEl>
                                        <p:attrNameLst>
                                          <p:attrName>ppt_y</p:attrName>
                                        </p:attrNameLst>
                                      </p:cBhvr>
                                      <p:tavLst>
                                        <p:tav tm="0">
                                          <p:val>
                                            <p:strVal val="#ppt_y+.1"/>
                                          </p:val>
                                        </p:tav>
                                        <p:tav tm="100000">
                                          <p:val>
                                            <p:strVal val="#ppt_y"/>
                                          </p:val>
                                        </p:tav>
                                      </p:tavLst>
                                    </p:anim>
                                  </p:childTnLst>
                                </p:cTn>
                              </p:par>
                              <p:par>
                                <p:cTn id="89" presetID="53" presetClass="entr" presetSubtype="16" fill="hold" nodeType="withEffect">
                                  <p:stCondLst>
                                    <p:cond delay="0"/>
                                  </p:stCondLst>
                                  <p:childTnLst>
                                    <p:set>
                                      <p:cBhvr>
                                        <p:cTn id="90" dur="1" fill="hold">
                                          <p:stCondLst>
                                            <p:cond delay="0"/>
                                          </p:stCondLst>
                                        </p:cTn>
                                        <p:tgtEl>
                                          <p:spTgt spid="40"/>
                                        </p:tgtEl>
                                        <p:attrNameLst>
                                          <p:attrName>style.visibility</p:attrName>
                                        </p:attrNameLst>
                                      </p:cBhvr>
                                      <p:to>
                                        <p:strVal val="visible"/>
                                      </p:to>
                                    </p:set>
                                    <p:anim calcmode="lin" valueType="num">
                                      <p:cBhvr>
                                        <p:cTn id="91" dur="500" fill="hold"/>
                                        <p:tgtEl>
                                          <p:spTgt spid="40"/>
                                        </p:tgtEl>
                                        <p:attrNameLst>
                                          <p:attrName>ppt_w</p:attrName>
                                        </p:attrNameLst>
                                      </p:cBhvr>
                                      <p:tavLst>
                                        <p:tav tm="0">
                                          <p:val>
                                            <p:fltVal val="0"/>
                                          </p:val>
                                        </p:tav>
                                        <p:tav tm="100000">
                                          <p:val>
                                            <p:strVal val="#ppt_w"/>
                                          </p:val>
                                        </p:tav>
                                      </p:tavLst>
                                    </p:anim>
                                    <p:anim calcmode="lin" valueType="num">
                                      <p:cBhvr>
                                        <p:cTn id="92" dur="500" fill="hold"/>
                                        <p:tgtEl>
                                          <p:spTgt spid="40"/>
                                        </p:tgtEl>
                                        <p:attrNameLst>
                                          <p:attrName>ppt_h</p:attrName>
                                        </p:attrNameLst>
                                      </p:cBhvr>
                                      <p:tavLst>
                                        <p:tav tm="0">
                                          <p:val>
                                            <p:fltVal val="0"/>
                                          </p:val>
                                        </p:tav>
                                        <p:tav tm="100000">
                                          <p:val>
                                            <p:strVal val="#ppt_h"/>
                                          </p:val>
                                        </p:tav>
                                      </p:tavLst>
                                    </p:anim>
                                    <p:animEffect transition="in" filter="fade">
                                      <p:cBhvr>
                                        <p:cTn id="93" dur="500"/>
                                        <p:tgtEl>
                                          <p:spTgt spid="40"/>
                                        </p:tgtEl>
                                      </p:cBhvr>
                                    </p:animEffect>
                                  </p:childTnLst>
                                </p:cTn>
                              </p:par>
                            </p:childTnLst>
                          </p:cTn>
                        </p:par>
                        <p:par>
                          <p:cTn id="94" fill="hold">
                            <p:stCondLst>
                              <p:cond delay="7000"/>
                            </p:stCondLst>
                            <p:childTnLst>
                              <p:par>
                                <p:cTn id="95" presetID="22" presetClass="entr" presetSubtype="8" fill="hold" grpId="0" nodeType="afterEffect">
                                  <p:stCondLst>
                                    <p:cond delay="0"/>
                                  </p:stCondLst>
                                  <p:childTnLst>
                                    <p:set>
                                      <p:cBhvr>
                                        <p:cTn id="96" dur="1" fill="hold">
                                          <p:stCondLst>
                                            <p:cond delay="0"/>
                                          </p:stCondLst>
                                        </p:cTn>
                                        <p:tgtEl>
                                          <p:spTgt spid="28"/>
                                        </p:tgtEl>
                                        <p:attrNameLst>
                                          <p:attrName>style.visibility</p:attrName>
                                        </p:attrNameLst>
                                      </p:cBhvr>
                                      <p:to>
                                        <p:strVal val="visible"/>
                                      </p:to>
                                    </p:set>
                                    <p:animEffect transition="in" filter="wipe(left)">
                                      <p:cBhvr>
                                        <p:cTn id="97" dur="500"/>
                                        <p:tgtEl>
                                          <p:spTgt spid="28"/>
                                        </p:tgtEl>
                                      </p:cBhvr>
                                    </p:animEffect>
                                  </p:childTnLst>
                                </p:cTn>
                              </p:par>
                            </p:childTnLst>
                          </p:cTn>
                        </p:par>
                        <p:par>
                          <p:cTn id="98" fill="hold">
                            <p:stCondLst>
                              <p:cond delay="7500"/>
                            </p:stCondLst>
                            <p:childTnLst>
                              <p:par>
                                <p:cTn id="99" presetID="18" presetClass="entr" presetSubtype="3" fill="hold" grpId="0" nodeType="afterEffect">
                                  <p:stCondLst>
                                    <p:cond delay="0"/>
                                  </p:stCondLst>
                                  <p:childTnLst>
                                    <p:set>
                                      <p:cBhvr>
                                        <p:cTn id="100" dur="1" fill="hold">
                                          <p:stCondLst>
                                            <p:cond delay="0"/>
                                          </p:stCondLst>
                                        </p:cTn>
                                        <p:tgtEl>
                                          <p:spTgt spid="7"/>
                                        </p:tgtEl>
                                        <p:attrNameLst>
                                          <p:attrName>style.visibility</p:attrName>
                                        </p:attrNameLst>
                                      </p:cBhvr>
                                      <p:to>
                                        <p:strVal val="visible"/>
                                      </p:to>
                                    </p:set>
                                    <p:animEffect transition="in" filter="strips(upRight)">
                                      <p:cBhvr>
                                        <p:cTn id="101" dur="500"/>
                                        <p:tgtEl>
                                          <p:spTgt spid="7"/>
                                        </p:tgtEl>
                                      </p:cBhvr>
                                    </p:animEffect>
                                  </p:childTnLst>
                                </p:cTn>
                              </p:par>
                            </p:childTnLst>
                          </p:cTn>
                        </p:par>
                        <p:par>
                          <p:cTn id="102" fill="hold">
                            <p:stCondLst>
                              <p:cond delay="8000"/>
                            </p:stCondLst>
                            <p:childTnLst>
                              <p:par>
                                <p:cTn id="103" presetID="42" presetClass="entr" presetSubtype="0" fill="hold" grpId="0" nodeType="afterEffect">
                                  <p:stCondLst>
                                    <p:cond delay="0"/>
                                  </p:stCondLst>
                                  <p:childTnLst>
                                    <p:set>
                                      <p:cBhvr>
                                        <p:cTn id="104" dur="1" fill="hold">
                                          <p:stCondLst>
                                            <p:cond delay="0"/>
                                          </p:stCondLst>
                                        </p:cTn>
                                        <p:tgtEl>
                                          <p:spTgt spid="12"/>
                                        </p:tgtEl>
                                        <p:attrNameLst>
                                          <p:attrName>style.visibility</p:attrName>
                                        </p:attrNameLst>
                                      </p:cBhvr>
                                      <p:to>
                                        <p:strVal val="visible"/>
                                      </p:to>
                                    </p:set>
                                    <p:animEffect transition="in" filter="fade">
                                      <p:cBhvr>
                                        <p:cTn id="105" dur="500"/>
                                        <p:tgtEl>
                                          <p:spTgt spid="12"/>
                                        </p:tgtEl>
                                      </p:cBhvr>
                                    </p:animEffect>
                                    <p:anim calcmode="lin" valueType="num">
                                      <p:cBhvr>
                                        <p:cTn id="106" dur="500" fill="hold"/>
                                        <p:tgtEl>
                                          <p:spTgt spid="12"/>
                                        </p:tgtEl>
                                        <p:attrNameLst>
                                          <p:attrName>ppt_x</p:attrName>
                                        </p:attrNameLst>
                                      </p:cBhvr>
                                      <p:tavLst>
                                        <p:tav tm="0">
                                          <p:val>
                                            <p:strVal val="#ppt_x"/>
                                          </p:val>
                                        </p:tav>
                                        <p:tav tm="100000">
                                          <p:val>
                                            <p:strVal val="#ppt_x"/>
                                          </p:val>
                                        </p:tav>
                                      </p:tavLst>
                                    </p:anim>
                                    <p:anim calcmode="lin" valueType="num">
                                      <p:cBhvr>
                                        <p:cTn id="107" dur="500" fill="hold"/>
                                        <p:tgtEl>
                                          <p:spTgt spid="12"/>
                                        </p:tgtEl>
                                        <p:attrNameLst>
                                          <p:attrName>ppt_y</p:attrName>
                                        </p:attrNameLst>
                                      </p:cBhvr>
                                      <p:tavLst>
                                        <p:tav tm="0">
                                          <p:val>
                                            <p:strVal val="#ppt_y+.1"/>
                                          </p:val>
                                        </p:tav>
                                        <p:tav tm="100000">
                                          <p:val>
                                            <p:strVal val="#ppt_y"/>
                                          </p:val>
                                        </p:tav>
                                      </p:tavLst>
                                    </p:anim>
                                  </p:childTnLst>
                                </p:cTn>
                              </p:par>
                            </p:childTnLst>
                          </p:cTn>
                        </p:par>
                        <p:par>
                          <p:cTn id="108" fill="hold">
                            <p:stCondLst>
                              <p:cond delay="8500"/>
                            </p:stCondLst>
                            <p:childTnLst>
                              <p:par>
                                <p:cTn id="109" presetID="53" presetClass="entr" presetSubtype="16" fill="hold" grpId="0" nodeType="afterEffect">
                                  <p:stCondLst>
                                    <p:cond delay="0"/>
                                  </p:stCondLst>
                                  <p:childTnLst>
                                    <p:set>
                                      <p:cBhvr>
                                        <p:cTn id="110" dur="1" fill="hold">
                                          <p:stCondLst>
                                            <p:cond delay="0"/>
                                          </p:stCondLst>
                                        </p:cTn>
                                        <p:tgtEl>
                                          <p:spTgt spid="10"/>
                                        </p:tgtEl>
                                        <p:attrNameLst>
                                          <p:attrName>style.visibility</p:attrName>
                                        </p:attrNameLst>
                                      </p:cBhvr>
                                      <p:to>
                                        <p:strVal val="visible"/>
                                      </p:to>
                                    </p:set>
                                    <p:anim calcmode="lin" valueType="num">
                                      <p:cBhvr>
                                        <p:cTn id="111" dur="500" fill="hold"/>
                                        <p:tgtEl>
                                          <p:spTgt spid="10"/>
                                        </p:tgtEl>
                                        <p:attrNameLst>
                                          <p:attrName>ppt_w</p:attrName>
                                        </p:attrNameLst>
                                      </p:cBhvr>
                                      <p:tavLst>
                                        <p:tav tm="0">
                                          <p:val>
                                            <p:fltVal val="0"/>
                                          </p:val>
                                        </p:tav>
                                        <p:tav tm="100000">
                                          <p:val>
                                            <p:strVal val="#ppt_w"/>
                                          </p:val>
                                        </p:tav>
                                      </p:tavLst>
                                    </p:anim>
                                    <p:anim calcmode="lin" valueType="num">
                                      <p:cBhvr>
                                        <p:cTn id="112" dur="500" fill="hold"/>
                                        <p:tgtEl>
                                          <p:spTgt spid="10"/>
                                        </p:tgtEl>
                                        <p:attrNameLst>
                                          <p:attrName>ppt_h</p:attrName>
                                        </p:attrNameLst>
                                      </p:cBhvr>
                                      <p:tavLst>
                                        <p:tav tm="0">
                                          <p:val>
                                            <p:fltVal val="0"/>
                                          </p:val>
                                        </p:tav>
                                        <p:tav tm="100000">
                                          <p:val>
                                            <p:strVal val="#ppt_h"/>
                                          </p:val>
                                        </p:tav>
                                      </p:tavLst>
                                    </p:anim>
                                    <p:animEffect transition="in" filter="fade">
                                      <p:cBhvr>
                                        <p:cTn id="113" dur="500"/>
                                        <p:tgtEl>
                                          <p:spTgt spid="10"/>
                                        </p:tgtEl>
                                      </p:cBhvr>
                                    </p:animEffect>
                                  </p:childTnLst>
                                </p:cTn>
                              </p:par>
                              <p:par>
                                <p:cTn id="114" presetID="53" presetClass="entr" presetSubtype="16" fill="hold" nodeType="withEffect">
                                  <p:stCondLst>
                                    <p:cond delay="0"/>
                                  </p:stCondLst>
                                  <p:childTnLst>
                                    <p:set>
                                      <p:cBhvr>
                                        <p:cTn id="115" dur="1" fill="hold">
                                          <p:stCondLst>
                                            <p:cond delay="0"/>
                                          </p:stCondLst>
                                        </p:cTn>
                                        <p:tgtEl>
                                          <p:spTgt spid="53"/>
                                        </p:tgtEl>
                                        <p:attrNameLst>
                                          <p:attrName>style.visibility</p:attrName>
                                        </p:attrNameLst>
                                      </p:cBhvr>
                                      <p:to>
                                        <p:strVal val="visible"/>
                                      </p:to>
                                    </p:set>
                                    <p:anim calcmode="lin" valueType="num">
                                      <p:cBhvr>
                                        <p:cTn id="116" dur="500" fill="hold"/>
                                        <p:tgtEl>
                                          <p:spTgt spid="53"/>
                                        </p:tgtEl>
                                        <p:attrNameLst>
                                          <p:attrName>ppt_w</p:attrName>
                                        </p:attrNameLst>
                                      </p:cBhvr>
                                      <p:tavLst>
                                        <p:tav tm="0">
                                          <p:val>
                                            <p:fltVal val="0"/>
                                          </p:val>
                                        </p:tav>
                                        <p:tav tm="100000">
                                          <p:val>
                                            <p:strVal val="#ppt_w"/>
                                          </p:val>
                                        </p:tav>
                                      </p:tavLst>
                                    </p:anim>
                                    <p:anim calcmode="lin" valueType="num">
                                      <p:cBhvr>
                                        <p:cTn id="117" dur="500" fill="hold"/>
                                        <p:tgtEl>
                                          <p:spTgt spid="53"/>
                                        </p:tgtEl>
                                        <p:attrNameLst>
                                          <p:attrName>ppt_h</p:attrName>
                                        </p:attrNameLst>
                                      </p:cBhvr>
                                      <p:tavLst>
                                        <p:tav tm="0">
                                          <p:val>
                                            <p:fltVal val="0"/>
                                          </p:val>
                                        </p:tav>
                                        <p:tav tm="100000">
                                          <p:val>
                                            <p:strVal val="#ppt_h"/>
                                          </p:val>
                                        </p:tav>
                                      </p:tavLst>
                                    </p:anim>
                                    <p:animEffect transition="in" filter="fade">
                                      <p:cBhvr>
                                        <p:cTn id="118" dur="500"/>
                                        <p:tgtEl>
                                          <p:spTgt spid="53"/>
                                        </p:tgtEl>
                                      </p:cBhvr>
                                    </p:animEffect>
                                  </p:childTnLst>
                                </p:cTn>
                              </p:par>
                            </p:childTnLst>
                          </p:cTn>
                        </p:par>
                        <p:par>
                          <p:cTn id="119" fill="hold">
                            <p:stCondLst>
                              <p:cond delay="9000"/>
                            </p:stCondLst>
                            <p:childTnLst>
                              <p:par>
                                <p:cTn id="120" presetID="22" presetClass="entr" presetSubtype="8" fill="hold" grpId="0" nodeType="afterEffect">
                                  <p:stCondLst>
                                    <p:cond delay="0"/>
                                  </p:stCondLst>
                                  <p:childTnLst>
                                    <p:set>
                                      <p:cBhvr>
                                        <p:cTn id="121" dur="1" fill="hold">
                                          <p:stCondLst>
                                            <p:cond delay="0"/>
                                          </p:stCondLst>
                                        </p:cTn>
                                        <p:tgtEl>
                                          <p:spTgt spid="27"/>
                                        </p:tgtEl>
                                        <p:attrNameLst>
                                          <p:attrName>style.visibility</p:attrName>
                                        </p:attrNameLst>
                                      </p:cBhvr>
                                      <p:to>
                                        <p:strVal val="visible"/>
                                      </p:to>
                                    </p:set>
                                    <p:animEffect transition="in" filter="wipe(left)">
                                      <p:cBhvr>
                                        <p:cTn id="122" dur="500"/>
                                        <p:tgtEl>
                                          <p:spTgt spid="27"/>
                                        </p:tgtEl>
                                      </p:cBhvr>
                                    </p:animEffect>
                                  </p:childTnLst>
                                </p:cTn>
                              </p:par>
                            </p:childTnLst>
                          </p:cTn>
                        </p:par>
                        <p:par>
                          <p:cTn id="123" fill="hold">
                            <p:stCondLst>
                              <p:cond delay="9500"/>
                            </p:stCondLst>
                            <p:childTnLst>
                              <p:par>
                                <p:cTn id="124" presetID="18" presetClass="entr" presetSubtype="3" fill="hold" grpId="0" nodeType="afterEffect">
                                  <p:stCondLst>
                                    <p:cond delay="0"/>
                                  </p:stCondLst>
                                  <p:childTnLst>
                                    <p:set>
                                      <p:cBhvr>
                                        <p:cTn id="125" dur="1" fill="hold">
                                          <p:stCondLst>
                                            <p:cond delay="0"/>
                                          </p:stCondLst>
                                        </p:cTn>
                                        <p:tgtEl>
                                          <p:spTgt spid="4"/>
                                        </p:tgtEl>
                                        <p:attrNameLst>
                                          <p:attrName>style.visibility</p:attrName>
                                        </p:attrNameLst>
                                      </p:cBhvr>
                                      <p:to>
                                        <p:strVal val="visible"/>
                                      </p:to>
                                    </p:set>
                                    <p:animEffect transition="in" filter="strips(upRight)">
                                      <p:cBhvr>
                                        <p:cTn id="126" dur="500"/>
                                        <p:tgtEl>
                                          <p:spTgt spid="4"/>
                                        </p:tgtEl>
                                      </p:cBhvr>
                                    </p:animEffect>
                                  </p:childTnLst>
                                </p:cTn>
                              </p:par>
                            </p:childTnLst>
                          </p:cTn>
                        </p:par>
                        <p:par>
                          <p:cTn id="127" fill="hold">
                            <p:stCondLst>
                              <p:cond delay="10000"/>
                            </p:stCondLst>
                            <p:childTnLst>
                              <p:par>
                                <p:cTn id="128" presetID="53" presetClass="entr" presetSubtype="16" fill="hold" grpId="0" nodeType="afterEffect">
                                  <p:stCondLst>
                                    <p:cond delay="0"/>
                                  </p:stCondLst>
                                  <p:childTnLst>
                                    <p:set>
                                      <p:cBhvr>
                                        <p:cTn id="129" dur="1" fill="hold">
                                          <p:stCondLst>
                                            <p:cond delay="0"/>
                                          </p:stCondLst>
                                        </p:cTn>
                                        <p:tgtEl>
                                          <p:spTgt spid="11"/>
                                        </p:tgtEl>
                                        <p:attrNameLst>
                                          <p:attrName>style.visibility</p:attrName>
                                        </p:attrNameLst>
                                      </p:cBhvr>
                                      <p:to>
                                        <p:strVal val="visible"/>
                                      </p:to>
                                    </p:set>
                                    <p:anim calcmode="lin" valueType="num">
                                      <p:cBhvr>
                                        <p:cTn id="130" dur="500" fill="hold"/>
                                        <p:tgtEl>
                                          <p:spTgt spid="11"/>
                                        </p:tgtEl>
                                        <p:attrNameLst>
                                          <p:attrName>ppt_w</p:attrName>
                                        </p:attrNameLst>
                                      </p:cBhvr>
                                      <p:tavLst>
                                        <p:tav tm="0">
                                          <p:val>
                                            <p:fltVal val="0"/>
                                          </p:val>
                                        </p:tav>
                                        <p:tav tm="100000">
                                          <p:val>
                                            <p:strVal val="#ppt_w"/>
                                          </p:val>
                                        </p:tav>
                                      </p:tavLst>
                                    </p:anim>
                                    <p:anim calcmode="lin" valueType="num">
                                      <p:cBhvr>
                                        <p:cTn id="131" dur="500" fill="hold"/>
                                        <p:tgtEl>
                                          <p:spTgt spid="11"/>
                                        </p:tgtEl>
                                        <p:attrNameLst>
                                          <p:attrName>ppt_h</p:attrName>
                                        </p:attrNameLst>
                                      </p:cBhvr>
                                      <p:tavLst>
                                        <p:tav tm="0">
                                          <p:val>
                                            <p:fltVal val="0"/>
                                          </p:val>
                                        </p:tav>
                                        <p:tav tm="100000">
                                          <p:val>
                                            <p:strVal val="#ppt_h"/>
                                          </p:val>
                                        </p:tav>
                                      </p:tavLst>
                                    </p:anim>
                                    <p:animEffect transition="in" filter="fade">
                                      <p:cBhvr>
                                        <p:cTn id="132" dur="500"/>
                                        <p:tgtEl>
                                          <p:spTgt spid="11"/>
                                        </p:tgtEl>
                                      </p:cBhvr>
                                    </p:animEffect>
                                  </p:childTnLst>
                                </p:cTn>
                              </p:par>
                              <p:par>
                                <p:cTn id="133" presetID="53" presetClass="entr" presetSubtype="16" fill="hold" nodeType="withEffect">
                                  <p:stCondLst>
                                    <p:cond delay="0"/>
                                  </p:stCondLst>
                                  <p:childTnLst>
                                    <p:set>
                                      <p:cBhvr>
                                        <p:cTn id="134" dur="1" fill="hold">
                                          <p:stCondLst>
                                            <p:cond delay="0"/>
                                          </p:stCondLst>
                                        </p:cTn>
                                        <p:tgtEl>
                                          <p:spTgt spid="37"/>
                                        </p:tgtEl>
                                        <p:attrNameLst>
                                          <p:attrName>style.visibility</p:attrName>
                                        </p:attrNameLst>
                                      </p:cBhvr>
                                      <p:to>
                                        <p:strVal val="visible"/>
                                      </p:to>
                                    </p:set>
                                    <p:anim calcmode="lin" valueType="num">
                                      <p:cBhvr>
                                        <p:cTn id="135" dur="500" fill="hold"/>
                                        <p:tgtEl>
                                          <p:spTgt spid="37"/>
                                        </p:tgtEl>
                                        <p:attrNameLst>
                                          <p:attrName>ppt_w</p:attrName>
                                        </p:attrNameLst>
                                      </p:cBhvr>
                                      <p:tavLst>
                                        <p:tav tm="0">
                                          <p:val>
                                            <p:fltVal val="0"/>
                                          </p:val>
                                        </p:tav>
                                        <p:tav tm="100000">
                                          <p:val>
                                            <p:strVal val="#ppt_w"/>
                                          </p:val>
                                        </p:tav>
                                      </p:tavLst>
                                    </p:anim>
                                    <p:anim calcmode="lin" valueType="num">
                                      <p:cBhvr>
                                        <p:cTn id="136" dur="500" fill="hold"/>
                                        <p:tgtEl>
                                          <p:spTgt spid="37"/>
                                        </p:tgtEl>
                                        <p:attrNameLst>
                                          <p:attrName>ppt_h</p:attrName>
                                        </p:attrNameLst>
                                      </p:cBhvr>
                                      <p:tavLst>
                                        <p:tav tm="0">
                                          <p:val>
                                            <p:fltVal val="0"/>
                                          </p:val>
                                        </p:tav>
                                        <p:tav tm="100000">
                                          <p:val>
                                            <p:strVal val="#ppt_h"/>
                                          </p:val>
                                        </p:tav>
                                      </p:tavLst>
                                    </p:anim>
                                    <p:animEffect transition="in" filter="fade">
                                      <p:cBhvr>
                                        <p:cTn id="137" dur="500"/>
                                        <p:tgtEl>
                                          <p:spTgt spid="37"/>
                                        </p:tgtEl>
                                      </p:cBhvr>
                                    </p:animEffect>
                                  </p:childTnLst>
                                </p:cTn>
                              </p:par>
                            </p:childTnLst>
                          </p:cTn>
                        </p:par>
                        <p:par>
                          <p:cTn id="138" fill="hold">
                            <p:stCondLst>
                              <p:cond delay="10500"/>
                            </p:stCondLst>
                            <p:childTnLst>
                              <p:par>
                                <p:cTn id="139" presetID="22" presetClass="entr" presetSubtype="8" fill="hold" grpId="0" nodeType="afterEffect">
                                  <p:stCondLst>
                                    <p:cond delay="0"/>
                                  </p:stCondLst>
                                  <p:childTnLst>
                                    <p:set>
                                      <p:cBhvr>
                                        <p:cTn id="140" dur="1" fill="hold">
                                          <p:stCondLst>
                                            <p:cond delay="0"/>
                                          </p:stCondLst>
                                        </p:cTn>
                                        <p:tgtEl>
                                          <p:spTgt spid="26"/>
                                        </p:tgtEl>
                                        <p:attrNameLst>
                                          <p:attrName>style.visibility</p:attrName>
                                        </p:attrNameLst>
                                      </p:cBhvr>
                                      <p:to>
                                        <p:strVal val="visible"/>
                                      </p:to>
                                    </p:set>
                                    <p:animEffect transition="in" filter="wipe(left)">
                                      <p:cBhvr>
                                        <p:cTn id="141" dur="500"/>
                                        <p:tgtEl>
                                          <p:spTgt spid="26"/>
                                        </p:tgtEl>
                                      </p:cBhvr>
                                    </p:animEffect>
                                  </p:childTnLst>
                                </p:cTn>
                              </p:par>
                            </p:childTnLst>
                          </p:cTn>
                        </p:par>
                        <p:par>
                          <p:cTn id="142" fill="hold">
                            <p:stCondLst>
                              <p:cond delay="11000"/>
                            </p:stCondLst>
                            <p:childTnLst>
                              <p:par>
                                <p:cTn id="143" presetID="18" presetClass="entr" presetSubtype="3" fill="hold" grpId="0" nodeType="afterEffect">
                                  <p:stCondLst>
                                    <p:cond delay="0"/>
                                  </p:stCondLst>
                                  <p:childTnLst>
                                    <p:set>
                                      <p:cBhvr>
                                        <p:cTn id="144" dur="1" fill="hold">
                                          <p:stCondLst>
                                            <p:cond delay="0"/>
                                          </p:stCondLst>
                                        </p:cTn>
                                        <p:tgtEl>
                                          <p:spTgt spid="3"/>
                                        </p:tgtEl>
                                        <p:attrNameLst>
                                          <p:attrName>style.visibility</p:attrName>
                                        </p:attrNameLst>
                                      </p:cBhvr>
                                      <p:to>
                                        <p:strVal val="visible"/>
                                      </p:to>
                                    </p:set>
                                    <p:animEffect transition="in" filter="strips(upRight)">
                                      <p:cBhvr>
                                        <p:cTn id="145" dur="500"/>
                                        <p:tgtEl>
                                          <p:spTgt spid="3"/>
                                        </p:tgtEl>
                                      </p:cBhvr>
                                    </p:animEffect>
                                  </p:childTnLst>
                                </p:cTn>
                              </p:par>
                            </p:childTnLst>
                          </p:cTn>
                        </p:par>
                        <p:par>
                          <p:cTn id="146" fill="hold">
                            <p:stCondLst>
                              <p:cond delay="11500"/>
                            </p:stCondLst>
                            <p:childTnLst>
                              <p:par>
                                <p:cTn id="147" presetID="53" presetClass="entr" presetSubtype="16" fill="hold" grpId="0" nodeType="afterEffect">
                                  <p:stCondLst>
                                    <p:cond delay="0"/>
                                  </p:stCondLst>
                                  <p:childTnLst>
                                    <p:set>
                                      <p:cBhvr>
                                        <p:cTn id="148" dur="1" fill="hold">
                                          <p:stCondLst>
                                            <p:cond delay="0"/>
                                          </p:stCondLst>
                                        </p:cTn>
                                        <p:tgtEl>
                                          <p:spTgt spid="15"/>
                                        </p:tgtEl>
                                        <p:attrNameLst>
                                          <p:attrName>style.visibility</p:attrName>
                                        </p:attrNameLst>
                                      </p:cBhvr>
                                      <p:to>
                                        <p:strVal val="visible"/>
                                      </p:to>
                                    </p:set>
                                    <p:anim calcmode="lin" valueType="num">
                                      <p:cBhvr>
                                        <p:cTn id="149" dur="500" fill="hold"/>
                                        <p:tgtEl>
                                          <p:spTgt spid="15"/>
                                        </p:tgtEl>
                                        <p:attrNameLst>
                                          <p:attrName>ppt_w</p:attrName>
                                        </p:attrNameLst>
                                      </p:cBhvr>
                                      <p:tavLst>
                                        <p:tav tm="0">
                                          <p:val>
                                            <p:fltVal val="0"/>
                                          </p:val>
                                        </p:tav>
                                        <p:tav tm="100000">
                                          <p:val>
                                            <p:strVal val="#ppt_w"/>
                                          </p:val>
                                        </p:tav>
                                      </p:tavLst>
                                    </p:anim>
                                    <p:anim calcmode="lin" valueType="num">
                                      <p:cBhvr>
                                        <p:cTn id="150" dur="500" fill="hold"/>
                                        <p:tgtEl>
                                          <p:spTgt spid="15"/>
                                        </p:tgtEl>
                                        <p:attrNameLst>
                                          <p:attrName>ppt_h</p:attrName>
                                        </p:attrNameLst>
                                      </p:cBhvr>
                                      <p:tavLst>
                                        <p:tav tm="0">
                                          <p:val>
                                            <p:fltVal val="0"/>
                                          </p:val>
                                        </p:tav>
                                        <p:tav tm="100000">
                                          <p:val>
                                            <p:strVal val="#ppt_h"/>
                                          </p:val>
                                        </p:tav>
                                      </p:tavLst>
                                    </p:anim>
                                    <p:animEffect transition="in" filter="fade">
                                      <p:cBhvr>
                                        <p:cTn id="151" dur="500"/>
                                        <p:tgtEl>
                                          <p:spTgt spid="15"/>
                                        </p:tgtEl>
                                      </p:cBhvr>
                                    </p:animEffect>
                                  </p:childTnLst>
                                </p:cTn>
                              </p:par>
                              <p:par>
                                <p:cTn id="152" presetID="53" presetClass="entr" presetSubtype="16" fill="hold" nodeType="withEffect">
                                  <p:stCondLst>
                                    <p:cond delay="0"/>
                                  </p:stCondLst>
                                  <p:childTnLst>
                                    <p:set>
                                      <p:cBhvr>
                                        <p:cTn id="153" dur="1" fill="hold">
                                          <p:stCondLst>
                                            <p:cond delay="0"/>
                                          </p:stCondLst>
                                        </p:cTn>
                                        <p:tgtEl>
                                          <p:spTgt spid="48"/>
                                        </p:tgtEl>
                                        <p:attrNameLst>
                                          <p:attrName>style.visibility</p:attrName>
                                        </p:attrNameLst>
                                      </p:cBhvr>
                                      <p:to>
                                        <p:strVal val="visible"/>
                                      </p:to>
                                    </p:set>
                                    <p:anim calcmode="lin" valueType="num">
                                      <p:cBhvr>
                                        <p:cTn id="154" dur="500" fill="hold"/>
                                        <p:tgtEl>
                                          <p:spTgt spid="48"/>
                                        </p:tgtEl>
                                        <p:attrNameLst>
                                          <p:attrName>ppt_w</p:attrName>
                                        </p:attrNameLst>
                                      </p:cBhvr>
                                      <p:tavLst>
                                        <p:tav tm="0">
                                          <p:val>
                                            <p:fltVal val="0"/>
                                          </p:val>
                                        </p:tav>
                                        <p:tav tm="100000">
                                          <p:val>
                                            <p:strVal val="#ppt_w"/>
                                          </p:val>
                                        </p:tav>
                                      </p:tavLst>
                                    </p:anim>
                                    <p:anim calcmode="lin" valueType="num">
                                      <p:cBhvr>
                                        <p:cTn id="155" dur="500" fill="hold"/>
                                        <p:tgtEl>
                                          <p:spTgt spid="48"/>
                                        </p:tgtEl>
                                        <p:attrNameLst>
                                          <p:attrName>ppt_h</p:attrName>
                                        </p:attrNameLst>
                                      </p:cBhvr>
                                      <p:tavLst>
                                        <p:tav tm="0">
                                          <p:val>
                                            <p:fltVal val="0"/>
                                          </p:val>
                                        </p:tav>
                                        <p:tav tm="100000">
                                          <p:val>
                                            <p:strVal val="#ppt_h"/>
                                          </p:val>
                                        </p:tav>
                                      </p:tavLst>
                                    </p:anim>
                                    <p:animEffect transition="in" filter="fade">
                                      <p:cBhvr>
                                        <p:cTn id="156" dur="500"/>
                                        <p:tgtEl>
                                          <p:spTgt spid="48"/>
                                        </p:tgtEl>
                                      </p:cBhvr>
                                    </p:animEffect>
                                  </p:childTnLst>
                                </p:cTn>
                              </p:par>
                            </p:childTnLst>
                          </p:cTn>
                        </p:par>
                        <p:par>
                          <p:cTn id="157" fill="hold">
                            <p:stCondLst>
                              <p:cond delay="12000"/>
                            </p:stCondLst>
                            <p:childTnLst>
                              <p:par>
                                <p:cTn id="158" presetID="22" presetClass="entr" presetSubtype="8" fill="hold" grpId="0" nodeType="afterEffect">
                                  <p:stCondLst>
                                    <p:cond delay="0"/>
                                  </p:stCondLst>
                                  <p:childTnLst>
                                    <p:set>
                                      <p:cBhvr>
                                        <p:cTn id="159" dur="1" fill="hold">
                                          <p:stCondLst>
                                            <p:cond delay="0"/>
                                          </p:stCondLst>
                                        </p:cTn>
                                        <p:tgtEl>
                                          <p:spTgt spid="25"/>
                                        </p:tgtEl>
                                        <p:attrNameLst>
                                          <p:attrName>style.visibility</p:attrName>
                                        </p:attrNameLst>
                                      </p:cBhvr>
                                      <p:to>
                                        <p:strVal val="visible"/>
                                      </p:to>
                                    </p:set>
                                    <p:animEffect transition="in" filter="wipe(left)">
                                      <p:cBhvr>
                                        <p:cTn id="16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bldLvl="0" animBg="1"/>
      <p:bldP spid="6" grpId="0" bldLvl="0" animBg="1"/>
      <p:bldP spid="7" grpId="0" bldLvl="0" animBg="1"/>
      <p:bldP spid="8"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18" grpId="0" bldLvl="0" animBg="1"/>
      <p:bldP spid="19" grpId="0" bldLvl="0" animBg="1"/>
      <p:bldP spid="20" grpId="0" bldLvl="0" animBg="1"/>
      <p:bldP spid="22" grpId="0"/>
      <p:bldP spid="23" grpId="0"/>
      <p:bldP spid="24" grpId="0"/>
      <p:bldP spid="25" grpId="0"/>
      <p:bldP spid="26" grpId="0"/>
      <p:bldP spid="27" grpId="0"/>
      <p:bldP spid="2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312477" y="3480704"/>
            <a:ext cx="8568055" cy="2308324"/>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理解柱构件受力情况。</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了解柱的钢筋设置及构造要求。</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掌握柱平法施工图制图规则</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培养严谨求实、坚持真理的优良品德。在分析柱的受力时，坚持真理，</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实事求是</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4</a:t>
            </a:r>
          </a:p>
        </p:txBody>
      </p:sp>
      <p:sp>
        <p:nvSpPr>
          <p:cNvPr id="8" name="文本框 7"/>
          <p:cNvSpPr txBox="1"/>
          <p:nvPr>
            <p:custDataLst>
              <p:tags r:id="rId8"/>
            </p:custDataLst>
          </p:nvPr>
        </p:nvSpPr>
        <p:spPr>
          <a:xfrm>
            <a:off x="3329758" y="2922266"/>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柱的受力分析及平法制图规则</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4"/>
          <p:cNvSpPr/>
          <p:nvPr>
            <p:custDataLst>
              <p:tags r:id="rId2"/>
            </p:custDataLst>
          </p:nvPr>
        </p:nvSpPr>
        <p:spPr>
          <a:xfrm>
            <a:off x="1828815" y="609605"/>
            <a:ext cx="9906079" cy="5638845"/>
          </a:xfrm>
          <a:prstGeom prst="rect">
            <a:avLst/>
          </a:prstGeom>
          <a:solidFill>
            <a:srgbClr val="FFFFFF"/>
          </a:solidFill>
          <a:ln>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3"/>
            </p:custDataLst>
          </p:nvPr>
        </p:nvSpPr>
        <p:spPr>
          <a:xfrm>
            <a:off x="4114833" y="1127889"/>
            <a:ext cx="7162851" cy="1068743"/>
          </a:xfrm>
          <a:prstGeom prst="rect">
            <a:avLst/>
          </a:prstGeom>
          <a:noFill/>
        </p:spPr>
        <p:txBody>
          <a:bodyPr wrap="square" lIns="63500" tIns="25400" rIns="63500" bIns="25400" rtlCol="0" anchor="b" anchorCtr="0">
            <a:normAutofit/>
          </a:bodyPr>
          <a:lstStyle/>
          <a:p>
            <a:pPr marL="0" indent="0" algn="l">
              <a:lnSpc>
                <a:spcPct val="100000"/>
              </a:lnSpc>
              <a:spcBef>
                <a:spcPts val="0"/>
              </a:spcBef>
              <a:spcAft>
                <a:spcPts val="0"/>
              </a:spcAft>
              <a:buSzPct val="100000"/>
              <a:buNone/>
            </a:pPr>
            <a:r>
              <a:rPr lang="zh-CN" altLang="en-US" sz="4000" b="1" spc="160" dirty="0">
                <a:solidFill>
                  <a:schemeClr val="accent1"/>
                </a:solidFill>
                <a:latin typeface="微软雅黑" panose="020B0503020204020204" pitchFamily="34" charset="-122"/>
                <a:ea typeface="微软雅黑" panose="020B0503020204020204" pitchFamily="34" charset="-122"/>
              </a:rPr>
              <a:t>1. 柱的受力分析</a:t>
            </a:r>
          </a:p>
        </p:txBody>
      </p:sp>
      <p:sp>
        <p:nvSpPr>
          <p:cNvPr id="6" name="Title 6"/>
          <p:cNvSpPr txBox="1"/>
          <p:nvPr>
            <p:custDataLst>
              <p:tags r:id="rId4"/>
            </p:custDataLst>
          </p:nvPr>
        </p:nvSpPr>
        <p:spPr>
          <a:xfrm>
            <a:off x="4114833" y="2499383"/>
            <a:ext cx="7162851" cy="3047848"/>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柱构件是建筑物的重要组成部分，主要承担竖向荷载，并把屋盖和楼盖荷载传至基础，是建筑结构中的主要承重构件。在框架结构中，由梁构件和柱构件组成框架共同抵抗使用过程中出现的水平荷载和竖向荷载，在受到压力、剪力和弯矩作用下，柱构件要保证强度、刚度和稳定性的要求。</a:t>
            </a:r>
          </a:p>
          <a:p>
            <a:pPr marL="0" lvl="0" indent="0" algn="l" fontAlgn="auto">
              <a:lnSpc>
                <a:spcPct val="120000"/>
              </a:lnSpc>
              <a:spcBef>
                <a:spcPts val="0"/>
              </a:spcBef>
              <a:spcAft>
                <a:spcPts val="800"/>
              </a:spcAft>
              <a:buSzPct val="100000"/>
              <a:buNone/>
            </a:pP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柱是以承受轴向压力为主，并同时承受弯矩、剪力的构件，如多层框架房屋和单层厂房中的柱是典型的受压构件。受压构件按轴向压力在截面上作用位置不同分为：轴心受压构件、偏心受压构件。理想的轴心受压构件实际上是不存在的，特别是实际工程中，由于施工时钢筋位置和截面几何尺寸的误差、构件混凝土质量不均匀、荷载实际位置的偏差等因素，更不可能有真正的轴心受压。多层框架结构房屋的柱，在抗震作用下常同时受到轴向力和弯矩，属于偏心受压构件。</a:t>
            </a:r>
          </a:p>
        </p:txBody>
      </p:sp>
      <p:pic>
        <p:nvPicPr>
          <p:cNvPr id="7" name="图片 6" descr="D:\meihua_service_cache\jpg/eeba8a4e025a95df919f0f94f1bd6582.jpgeeba8a4e025a95df919f0f94f1bd6582"/>
          <p:cNvPicPr>
            <a:picLocks noChangeAspect="1"/>
          </p:cNvPicPr>
          <p:nvPr>
            <p:custDataLst>
              <p:tags r:id="rId5"/>
            </p:custDataLst>
          </p:nvPr>
        </p:nvPicPr>
        <p:blipFill rotWithShape="1">
          <a:blip r:embed="rId7"/>
          <a:srcRect l="26191" r="26191"/>
          <a:stretch>
            <a:fillRect/>
          </a:stretch>
        </p:blipFill>
        <p:spPr>
          <a:xfrm>
            <a:off x="609605" y="1628762"/>
            <a:ext cx="3048013" cy="3600475"/>
          </a:xfrm>
          <a:custGeom>
            <a:avLst/>
            <a:gdLst/>
            <a:ahLst/>
            <a:cxnLst>
              <a:cxn ang="3">
                <a:pos x="hc" y="t"/>
              </a:cxn>
              <a:cxn ang="cd2">
                <a:pos x="l" y="vc"/>
              </a:cxn>
              <a:cxn ang="cd4">
                <a:pos x="hc" y="b"/>
              </a:cxn>
              <a:cxn ang="0">
                <a:pos x="r" y="vc"/>
              </a:cxn>
            </a:cxnLst>
            <a:rect l="l" t="t" r="r" b="b"/>
            <a:pathLst>
              <a:path w="4800" h="5040">
                <a:moveTo>
                  <a:pt x="0" y="0"/>
                </a:moveTo>
                <a:lnTo>
                  <a:pt x="4800" y="0"/>
                </a:lnTo>
                <a:lnTo>
                  <a:pt x="4800" y="5040"/>
                </a:lnTo>
                <a:lnTo>
                  <a:pt x="0" y="5040"/>
                </a:lnTo>
                <a:lnTo>
                  <a:pt x="0" y="0"/>
                </a:lnTo>
                <a:close/>
              </a:path>
            </a:pathLst>
          </a:custGeom>
        </p:spPr>
      </p:pic>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燕尾形 9"/>
          <p:cNvSpPr/>
          <p:nvPr/>
        </p:nvSpPr>
        <p:spPr>
          <a:xfrm>
            <a:off x="1217295" y="4053205"/>
            <a:ext cx="3128645" cy="304165"/>
          </a:xfrm>
          <a:prstGeom prst="chevron">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8" name="燕尾形 10"/>
          <p:cNvSpPr/>
          <p:nvPr/>
        </p:nvSpPr>
        <p:spPr>
          <a:xfrm>
            <a:off x="4685665" y="4053205"/>
            <a:ext cx="3128645" cy="304165"/>
          </a:xfrm>
          <a:prstGeom prst="chevron">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9" name="燕尾形 11"/>
          <p:cNvSpPr/>
          <p:nvPr/>
        </p:nvSpPr>
        <p:spPr>
          <a:xfrm>
            <a:off x="8183245" y="4053205"/>
            <a:ext cx="3128645" cy="304165"/>
          </a:xfrm>
          <a:prstGeom prst="chevron">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21" name="文本框 20"/>
          <p:cNvSpPr txBox="1"/>
          <p:nvPr/>
        </p:nvSpPr>
        <p:spPr>
          <a:xfrm>
            <a:off x="1217295" y="1699260"/>
            <a:ext cx="2788285"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b="1" i="0" u="none" strike="noStrike" kern="1200" cap="none" spc="0" normalizeH="0" baseline="0" noProof="0" dirty="0">
                <a:ln>
                  <a:noFill/>
                </a:ln>
                <a:solidFill>
                  <a:schemeClr val="accent1"/>
                </a:solidFill>
                <a:effectLst/>
                <a:uLnTx/>
                <a:uFillTx/>
                <a:cs typeface="+mn-ea"/>
                <a:sym typeface="+mn-lt"/>
              </a:rPr>
              <a:t>框架柱：</a:t>
            </a:r>
          </a:p>
        </p:txBody>
      </p:sp>
      <p:sp>
        <p:nvSpPr>
          <p:cNvPr id="22" name="文本框 8"/>
          <p:cNvSpPr txBox="1"/>
          <p:nvPr/>
        </p:nvSpPr>
        <p:spPr>
          <a:xfrm>
            <a:off x="8501380" y="1699260"/>
            <a:ext cx="2493010"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b="1" i="0" u="none" strike="noStrike" kern="1200" cap="none" spc="0" normalizeH="0" baseline="0" noProof="0" dirty="0">
                <a:ln>
                  <a:noFill/>
                </a:ln>
                <a:solidFill>
                  <a:schemeClr val="accent3"/>
                </a:solidFill>
                <a:effectLst/>
                <a:uLnTx/>
                <a:uFillTx/>
                <a:cs typeface="+mn-ea"/>
                <a:sym typeface="+mn-lt"/>
              </a:rPr>
              <a:t>梁上柱和墙上柱：</a:t>
            </a:r>
          </a:p>
        </p:txBody>
      </p:sp>
      <p:sp>
        <p:nvSpPr>
          <p:cNvPr id="24" name="文本框 23"/>
          <p:cNvSpPr txBox="1"/>
          <p:nvPr/>
        </p:nvSpPr>
        <p:spPr>
          <a:xfrm>
            <a:off x="4686300" y="4445000"/>
            <a:ext cx="2794000"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b="1" i="0" u="none" strike="noStrike" kern="1200" cap="none" spc="0" normalizeH="0" baseline="0" noProof="0" dirty="0">
                <a:ln>
                  <a:noFill/>
                </a:ln>
                <a:solidFill>
                  <a:schemeClr val="accent2"/>
                </a:solidFill>
                <a:effectLst/>
                <a:uLnTx/>
                <a:uFillTx/>
                <a:cs typeface="+mn-ea"/>
                <a:sym typeface="+mn-lt"/>
              </a:rPr>
              <a:t>框支柱：</a:t>
            </a:r>
          </a:p>
        </p:txBody>
      </p:sp>
      <p:cxnSp>
        <p:nvCxnSpPr>
          <p:cNvPr id="25" name="直接连接符 24"/>
          <p:cNvCxnSpPr/>
          <p:nvPr/>
        </p:nvCxnSpPr>
        <p:spPr>
          <a:xfrm>
            <a:off x="10973435" y="2390140"/>
            <a:ext cx="0" cy="1744980"/>
          </a:xfrm>
          <a:prstGeom prst="line">
            <a:avLst/>
          </a:prstGeom>
          <a:noFill/>
          <a:ln w="9525" cap="flat" cmpd="sng" algn="ctr">
            <a:solidFill>
              <a:schemeClr val="accent3"/>
            </a:solidFill>
            <a:prstDash val="solid"/>
          </a:ln>
          <a:effectLst/>
        </p:spPr>
      </p:cxnSp>
      <p:cxnSp>
        <p:nvCxnSpPr>
          <p:cNvPr id="26" name="直接连接符 25"/>
          <p:cNvCxnSpPr/>
          <p:nvPr/>
        </p:nvCxnSpPr>
        <p:spPr>
          <a:xfrm>
            <a:off x="7469505" y="4357370"/>
            <a:ext cx="0" cy="1744980"/>
          </a:xfrm>
          <a:prstGeom prst="line">
            <a:avLst/>
          </a:prstGeom>
          <a:noFill/>
          <a:ln w="9525" cap="flat" cmpd="sng" algn="ctr">
            <a:solidFill>
              <a:schemeClr val="accent2"/>
            </a:solidFill>
            <a:prstDash val="solid"/>
          </a:ln>
          <a:effectLst/>
        </p:spPr>
      </p:cxnSp>
      <p:sp>
        <p:nvSpPr>
          <p:cNvPr id="27" name="文本框 26"/>
          <p:cNvSpPr txBox="1"/>
          <p:nvPr/>
        </p:nvSpPr>
        <p:spPr>
          <a:xfrm>
            <a:off x="3540760" y="4364355"/>
            <a:ext cx="616585" cy="5829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accent1"/>
                </a:solidFill>
                <a:effectLst/>
                <a:uLnTx/>
                <a:uFillTx/>
                <a:cs typeface="+mn-ea"/>
                <a:sym typeface="+mn-lt"/>
              </a:rPr>
              <a:t>1</a:t>
            </a:r>
            <a:endParaRPr kumimoji="0" lang="zh-CN" altLang="en-US" sz="3200" b="1" i="0" u="none" strike="noStrike" kern="0" cap="none" spc="0" normalizeH="0" baseline="0" noProof="0" dirty="0">
              <a:ln>
                <a:noFill/>
              </a:ln>
              <a:solidFill>
                <a:schemeClr val="accent1"/>
              </a:solidFill>
              <a:effectLst/>
              <a:uLnTx/>
              <a:uFillTx/>
              <a:cs typeface="+mn-ea"/>
              <a:sym typeface="+mn-lt"/>
            </a:endParaRPr>
          </a:p>
        </p:txBody>
      </p:sp>
      <p:sp>
        <p:nvSpPr>
          <p:cNvPr id="28" name="文本框 27"/>
          <p:cNvSpPr txBox="1"/>
          <p:nvPr/>
        </p:nvSpPr>
        <p:spPr>
          <a:xfrm>
            <a:off x="7079615" y="3263900"/>
            <a:ext cx="579755" cy="5829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accent2"/>
                </a:solidFill>
                <a:effectLst/>
                <a:uLnTx/>
                <a:uFillTx/>
                <a:cs typeface="+mn-ea"/>
                <a:sym typeface="+mn-lt"/>
              </a:rPr>
              <a:t>2</a:t>
            </a:r>
            <a:endParaRPr kumimoji="0" lang="zh-CN" altLang="en-US" sz="3200" b="1" i="0" u="none" strike="noStrike" kern="0" cap="none" spc="0" normalizeH="0" baseline="0" noProof="0" dirty="0">
              <a:ln>
                <a:noFill/>
              </a:ln>
              <a:solidFill>
                <a:schemeClr val="accent2"/>
              </a:solidFill>
              <a:effectLst/>
              <a:uLnTx/>
              <a:uFillTx/>
              <a:cs typeface="+mn-ea"/>
              <a:sym typeface="+mn-lt"/>
            </a:endParaRPr>
          </a:p>
        </p:txBody>
      </p:sp>
      <p:sp>
        <p:nvSpPr>
          <p:cNvPr id="29" name="文本框 28"/>
          <p:cNvSpPr txBox="1"/>
          <p:nvPr/>
        </p:nvSpPr>
        <p:spPr>
          <a:xfrm>
            <a:off x="10554335" y="4451985"/>
            <a:ext cx="579755" cy="5829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accent3"/>
                </a:solidFill>
                <a:effectLst/>
                <a:uLnTx/>
                <a:uFillTx/>
                <a:cs typeface="+mn-ea"/>
                <a:sym typeface="+mn-lt"/>
              </a:rPr>
              <a:t>3</a:t>
            </a:r>
            <a:endParaRPr kumimoji="0" lang="zh-CN" altLang="en-US" sz="3200" b="1" i="0" u="none" strike="noStrike" kern="0" cap="none" spc="0" normalizeH="0" baseline="0" noProof="0" dirty="0">
              <a:ln>
                <a:noFill/>
              </a:ln>
              <a:solidFill>
                <a:schemeClr val="accent3"/>
              </a:solidFill>
              <a:effectLst/>
              <a:uLnTx/>
              <a:uFillTx/>
              <a:cs typeface="+mn-ea"/>
              <a:sym typeface="+mn-lt"/>
            </a:endParaRPr>
          </a:p>
        </p:txBody>
      </p:sp>
      <p:sp>
        <p:nvSpPr>
          <p:cNvPr id="31" name="矩形 30"/>
          <p:cNvSpPr/>
          <p:nvPr/>
        </p:nvSpPr>
        <p:spPr>
          <a:xfrm>
            <a:off x="781685" y="2120900"/>
            <a:ext cx="3224530" cy="1641475"/>
          </a:xfrm>
          <a:prstGeom prst="rect">
            <a:avLst/>
          </a:prstGeom>
        </p:spPr>
        <p:txBody>
          <a:bodyPr wrap="square">
            <a:spAutoFit/>
          </a:bodyPr>
          <a:lstStyle/>
          <a:p>
            <a:pPr algn="r">
              <a:lnSpc>
                <a:spcPct val="120000"/>
              </a:lnSpc>
              <a:spcBef>
                <a:spcPts val="0"/>
              </a:spcBef>
              <a:spcAft>
                <a:spcPts val="0"/>
              </a:spcAft>
            </a:pPr>
            <a:r>
              <a:rPr lang="zh-CN" altLang="en-US" sz="1400" dirty="0">
                <a:solidFill>
                  <a:schemeClr val="tx1">
                    <a:lumMod val="85000"/>
                    <a:lumOff val="15000"/>
                  </a:schemeClr>
                </a:solidFill>
                <a:cs typeface="+mn-ea"/>
                <a:sym typeface="+mn-lt"/>
              </a:rPr>
              <a:t>存在于框架结构中，如图3-2-17所示。在框架结构中，柱生根于基础，基础为柱的支撑体系，所以柱的钢筋要锚固在基础之中；框架梁支撑在框架柱上，框架柱是框架梁的支撑体系，梁的纵筋应锚固入柱内。</a:t>
            </a:r>
          </a:p>
        </p:txBody>
      </p:sp>
      <p:sp>
        <p:nvSpPr>
          <p:cNvPr id="32" name="矩形 31"/>
          <p:cNvSpPr/>
          <p:nvPr/>
        </p:nvSpPr>
        <p:spPr>
          <a:xfrm>
            <a:off x="7938770" y="2120900"/>
            <a:ext cx="3026410" cy="1850390"/>
          </a:xfrm>
          <a:prstGeom prst="rect">
            <a:avLst/>
          </a:prstGeom>
        </p:spPr>
        <p:txBody>
          <a:bodyPr wrap="square">
            <a:spAutoFit/>
          </a:bodyPr>
          <a:lstStyle/>
          <a:p>
            <a:pPr algn="r">
              <a:lnSpc>
                <a:spcPct val="110000"/>
              </a:lnSpc>
              <a:spcBef>
                <a:spcPts val="0"/>
              </a:spcBef>
              <a:spcAft>
                <a:spcPts val="0"/>
              </a:spcAft>
            </a:pPr>
            <a:r>
              <a:rPr lang="zh-CN" altLang="en-US" sz="1300" kern="0" dirty="0">
                <a:solidFill>
                  <a:schemeClr val="tx1">
                    <a:lumMod val="85000"/>
                    <a:lumOff val="15000"/>
                  </a:schemeClr>
                </a:solidFill>
                <a:uFillTx/>
                <a:cs typeface="+mn-ea"/>
                <a:sym typeface="+mn-lt"/>
              </a:rPr>
              <a:t>当建筑结构某个位置底部没有柱子，到了某一层又需要设置柱子，那么柱子可以从下一层的梁上生根，这就是梁上柱；从剪力墙上生根的，就是剪力墙上柱。如图所示。梁上柱在梁上生根，以梁为支座，梁上柱的钢筋锚固在起下面的梁内。墙上柱在剪力墙上生根，以剪力墙为支座，纵筋锚固在其下面的墙内。</a:t>
            </a:r>
          </a:p>
        </p:txBody>
      </p:sp>
      <p:sp>
        <p:nvSpPr>
          <p:cNvPr id="33" name="矩形 32"/>
          <p:cNvSpPr/>
          <p:nvPr/>
        </p:nvSpPr>
        <p:spPr>
          <a:xfrm>
            <a:off x="3371850" y="4909185"/>
            <a:ext cx="4043045" cy="1899920"/>
          </a:xfrm>
          <a:prstGeom prst="rect">
            <a:avLst/>
          </a:prstGeom>
        </p:spPr>
        <p:txBody>
          <a:bodyPr wrap="square">
            <a:spAutoFit/>
          </a:bodyPr>
          <a:lstStyle/>
          <a:p>
            <a:pPr algn="r">
              <a:lnSpc>
                <a:spcPct val="120000"/>
              </a:lnSpc>
              <a:spcBef>
                <a:spcPts val="0"/>
              </a:spcBef>
              <a:spcAft>
                <a:spcPts val="0"/>
              </a:spcAft>
            </a:pPr>
            <a:r>
              <a:rPr lang="zh-CN" altLang="en-US" sz="1400" kern="0" dirty="0">
                <a:solidFill>
                  <a:schemeClr val="tx1">
                    <a:lumMod val="85000"/>
                    <a:lumOff val="15000"/>
                  </a:schemeClr>
                </a:solidFill>
                <a:uFillTx/>
                <a:cs typeface="+mn-ea"/>
                <a:sym typeface="+mn-lt"/>
              </a:rPr>
              <a:t>因为建筑功能要求，下部大空间，上部部分竖向构件不能直接连续贯通落地，而通过水平转换结构与下部竖向构件连接。当布置的转换梁支撑上部的剪力墙的时候，转换梁叫框支梁，支撑框支梁的柱子就叫作框支柱。框支柱柱内全部纵向钢筋配筋率应符合《高层建筑混凝土结构技术规程》对框架结构纵向钢筋的有关规定。</a:t>
            </a:r>
          </a:p>
        </p:txBody>
      </p:sp>
      <p:cxnSp>
        <p:nvCxnSpPr>
          <p:cNvPr id="3" name="直接连接符 2"/>
          <p:cNvCxnSpPr/>
          <p:nvPr/>
        </p:nvCxnSpPr>
        <p:spPr>
          <a:xfrm>
            <a:off x="4005580" y="2308225"/>
            <a:ext cx="0" cy="1744980"/>
          </a:xfrm>
          <a:prstGeom prst="line">
            <a:avLst/>
          </a:prstGeom>
          <a:noFill/>
          <a:ln w="9525" cap="flat" cmpd="sng" algn="ctr">
            <a:solidFill>
              <a:srgbClr val="0070C0"/>
            </a:solidFill>
            <a:prstDash val="solid"/>
          </a:ln>
          <a:effectLst/>
        </p:spPr>
      </p:cxnSp>
      <p:sp>
        <p:nvSpPr>
          <p:cNvPr id="4" name="文本框 3"/>
          <p:cNvSpPr txBox="1"/>
          <p:nvPr/>
        </p:nvSpPr>
        <p:spPr>
          <a:xfrm>
            <a:off x="1111885" y="389255"/>
            <a:ext cx="6826885"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2. 柱的分类及钢筋骨架</a:t>
            </a:r>
          </a:p>
        </p:txBody>
      </p:sp>
      <p:sp>
        <p:nvSpPr>
          <p:cNvPr id="2" name="文本框 1"/>
          <p:cNvSpPr txBox="1"/>
          <p:nvPr/>
        </p:nvSpPr>
        <p:spPr>
          <a:xfrm>
            <a:off x="1111885" y="1098550"/>
            <a:ext cx="10199370" cy="386080"/>
          </a:xfrm>
          <a:prstGeom prst="rect">
            <a:avLst/>
          </a:prstGeom>
          <a:noFill/>
        </p:spPr>
        <p:txBody>
          <a:bodyPr wrap="square" rtlCol="0" anchor="t">
            <a:spAutoFit/>
          </a:bodyPr>
          <a:lstStyle/>
          <a:p>
            <a:pPr>
              <a:lnSpc>
                <a:spcPct val="120000"/>
              </a:lnSpc>
            </a:pPr>
            <a:r>
              <a:rPr lang="zh-CN" altLang="en-US" sz="1600" kern="0" dirty="0" smtClean="0">
                <a:solidFill>
                  <a:schemeClr val="tx1">
                    <a:lumMod val="75000"/>
                    <a:lumOff val="25000"/>
                  </a:schemeClr>
                </a:solidFill>
                <a:uFillTx/>
              </a:rPr>
              <a:t>钢筋混凝土结构中的柱包括</a:t>
            </a:r>
            <a:r>
              <a:rPr lang="zh-CN" altLang="en-US" sz="1600" b="1" kern="0" dirty="0" smtClean="0">
                <a:solidFill>
                  <a:srgbClr val="F87616"/>
                </a:solidFill>
                <a:uFillTx/>
              </a:rPr>
              <a:t>框架柱</a:t>
            </a:r>
            <a:r>
              <a:rPr lang="zh-CN" altLang="en-US" sz="1600" kern="0" dirty="0" smtClean="0">
                <a:solidFill>
                  <a:schemeClr val="tx1">
                    <a:lumMod val="75000"/>
                    <a:lumOff val="25000"/>
                  </a:schemeClr>
                </a:solidFill>
                <a:uFillTx/>
              </a:rPr>
              <a:t>（图 3-2-15）、</a:t>
            </a:r>
            <a:r>
              <a:rPr lang="zh-CN" altLang="en-US" sz="1600" b="1" kern="0" dirty="0" smtClean="0">
                <a:solidFill>
                  <a:srgbClr val="F87616"/>
                </a:solidFill>
                <a:uFillTx/>
              </a:rPr>
              <a:t>框支柱</a:t>
            </a:r>
            <a:r>
              <a:rPr lang="zh-CN" altLang="en-US" sz="1600" kern="0" dirty="0" smtClean="0">
                <a:solidFill>
                  <a:schemeClr val="tx1">
                    <a:lumMod val="75000"/>
                    <a:lumOff val="25000"/>
                  </a:schemeClr>
                </a:solidFill>
                <a:uFillTx/>
              </a:rPr>
              <a:t>（图 3-2-16）、</a:t>
            </a:r>
            <a:r>
              <a:rPr lang="zh-CN" altLang="en-US" sz="1600" b="1" kern="0" dirty="0" smtClean="0">
                <a:solidFill>
                  <a:srgbClr val="F87616"/>
                </a:solidFill>
                <a:uFillTx/>
              </a:rPr>
              <a:t>剪力墙上柱</a:t>
            </a:r>
            <a:r>
              <a:rPr lang="zh-CN" altLang="en-US" sz="1600" kern="0" dirty="0" smtClean="0">
                <a:solidFill>
                  <a:schemeClr val="tx1">
                    <a:lumMod val="75000"/>
                    <a:lumOff val="25000"/>
                  </a:schemeClr>
                </a:solidFill>
                <a:uFillTx/>
              </a:rPr>
              <a:t>、</a:t>
            </a:r>
            <a:r>
              <a:rPr lang="zh-CN" altLang="en-US" sz="1600" b="1" kern="0" dirty="0" smtClean="0">
                <a:solidFill>
                  <a:srgbClr val="F87616"/>
                </a:solidFill>
                <a:uFillTx/>
              </a:rPr>
              <a:t>梁上柱</a:t>
            </a:r>
            <a:r>
              <a:rPr lang="zh-CN" altLang="en-US" sz="1600" kern="0" dirty="0" smtClean="0">
                <a:solidFill>
                  <a:schemeClr val="tx1">
                    <a:lumMod val="75000"/>
                    <a:lumOff val="25000"/>
                  </a:schemeClr>
                </a:solidFill>
                <a:uFillTx/>
              </a:rPr>
              <a:t>（图 3-2-17）。</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111885" y="389255"/>
            <a:ext cx="6826885"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2. 柱的分类及钢筋骨架</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0857" y="1435554"/>
            <a:ext cx="4945517" cy="4401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81082" y="2007416"/>
            <a:ext cx="4629150" cy="3257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95581109"/>
      </p:ext>
    </p:ext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111885" y="389255"/>
            <a:ext cx="6826885"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2. 柱的分类及钢筋骨架</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7144" y="1985963"/>
            <a:ext cx="6304870" cy="381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31854508"/>
      </p:ext>
    </p:ext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ángulo 6"/>
          <p:cNvSpPr/>
          <p:nvPr>
            <p:custDataLst>
              <p:tags r:id="rId2"/>
            </p:custDataLst>
          </p:nvPr>
        </p:nvSpPr>
        <p:spPr bwMode="auto">
          <a:xfrm>
            <a:off x="644175" y="663388"/>
            <a:ext cx="10884436" cy="5531224"/>
          </a:xfrm>
          <a:prstGeom prst="rect">
            <a:avLst/>
          </a:prstGeom>
          <a:noFill/>
          <a:ln w="38100">
            <a:solidFill>
              <a:schemeClr val="tx1">
                <a:lumMod val="50000"/>
                <a:lumOff val="50000"/>
              </a:schemeClr>
            </a:solidFill>
          </a:ln>
        </p:spPr>
        <p:txBody>
          <a:bodyPr vert="horz" wrap="square" lIns="91440" tIns="45721" rIns="91440" bIns="45721" numCol="1" rtlCol="0" anchor="t" anchorCtr="0" compatLnSpc="1"/>
          <a:lstStyle/>
          <a:p>
            <a:pPr marL="0" marR="0" lvl="0" indent="0" algn="ctr" defTabSz="914400" rtl="0" eaLnBrk="1" fontAlgn="auto" latinLnBrk="0" hangingPunct="1">
              <a:lnSpc>
                <a:spcPct val="100000"/>
              </a:lnSpc>
              <a:spcBef>
                <a:spcPts val="0"/>
              </a:spcBef>
              <a:spcAft>
                <a:spcPts val="0"/>
              </a:spcAft>
              <a:buClrTx/>
              <a:buSzTx/>
              <a:buFontTx/>
              <a:buNone/>
            </a:pPr>
            <a:endParaRPr kumimoji="0" lang="es-ES_tradnl" sz="135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 name="Title 6"/>
          <p:cNvSpPr txBox="1"/>
          <p:nvPr>
            <p:custDataLst>
              <p:tags r:id="rId3"/>
            </p:custDataLst>
          </p:nvPr>
        </p:nvSpPr>
        <p:spPr>
          <a:xfrm>
            <a:off x="1220470" y="1538605"/>
            <a:ext cx="3517265" cy="678180"/>
          </a:xfrm>
          <a:prstGeom prst="rect">
            <a:avLst/>
          </a:prstGeom>
          <a:noFill/>
          <a:ln w="3175">
            <a:noFill/>
            <a:prstDash val="dash"/>
          </a:ln>
        </p:spPr>
        <p:txBody>
          <a:bodyPr wrap="square" lIns="72000" tIns="36000" rIns="72000" bIns="3600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indent="0" algn="l" fontAlgn="auto">
              <a:lnSpc>
                <a:spcPct val="100000"/>
              </a:lnSpc>
              <a:spcBef>
                <a:spcPts val="0"/>
              </a:spcBef>
              <a:spcAft>
                <a:spcPts val="0"/>
              </a:spcAft>
              <a:buSzPct val="100000"/>
              <a:buNone/>
            </a:pPr>
            <a:r>
              <a:rPr lang="zh-CN" altLang="en-US" sz="3200" b="1" kern="0" spc="300" dirty="0">
                <a:ln w="3175">
                  <a:noFill/>
                  <a:prstDash val="dash"/>
                </a:ln>
                <a:solidFill>
                  <a:schemeClr val="accent1"/>
                </a:solidFill>
                <a:latin typeface="Arial" panose="020B0604020202020204" pitchFamily="34" charset="0"/>
                <a:ea typeface="微软雅黑" panose="020B0503020204020204" pitchFamily="34" charset="-122"/>
                <a:cs typeface="微软雅黑" panose="020B0503020204020204" pitchFamily="34" charset="-122"/>
              </a:rPr>
              <a:t>柱内钢筋</a:t>
            </a:r>
          </a:p>
        </p:txBody>
      </p:sp>
      <p:sp>
        <p:nvSpPr>
          <p:cNvPr id="9" name="Title 6"/>
          <p:cNvSpPr txBox="1"/>
          <p:nvPr>
            <p:custDataLst>
              <p:tags r:id="rId4"/>
            </p:custDataLst>
          </p:nvPr>
        </p:nvSpPr>
        <p:spPr>
          <a:xfrm>
            <a:off x="1220470" y="2338705"/>
            <a:ext cx="5082540" cy="3270250"/>
          </a:xfrm>
          <a:prstGeom prst="rect">
            <a:avLst/>
          </a:prstGeom>
          <a:noFill/>
          <a:ln w="3175">
            <a:noFill/>
            <a:prstDash val="dash"/>
          </a:ln>
        </p:spPr>
        <p:txBody>
          <a:bodyPr wrap="square" lIns="72000" tIns="36000" rIns="72000" bIns="36000"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a:lnSpc>
                <a:spcPct val="130000"/>
              </a:lnSpc>
              <a:spcBef>
                <a:spcPts val="0"/>
              </a:spcBef>
              <a:spcAft>
                <a:spcPts val="800"/>
              </a:spcAft>
              <a:buSzPct val="100000"/>
              <a:buNone/>
            </a:pPr>
            <a:r>
              <a:rPr lang="zh-CN" altLang="en-US" sz="1600" kern="0" spc="0" dirty="0">
                <a:ln w="3175">
                  <a:noFill/>
                  <a:prstDash val="dash"/>
                </a:ln>
                <a:solidFill>
                  <a:schemeClr val="tx1">
                    <a:lumMod val="65000"/>
                    <a:lumOff val="35000"/>
                  </a:schemeClr>
                </a:solidFill>
                <a:uFillTx/>
                <a:latin typeface="Arial" panose="020B0604020202020204" pitchFamily="34" charset="0"/>
                <a:ea typeface="微软雅黑 Light" panose="020B0502040204020203" pitchFamily="34" charset="-122"/>
                <a:cs typeface="微软雅黑" panose="020B0503020204020204" pitchFamily="34" charset="-122"/>
              </a:rPr>
              <a:t>柱受到压力、剪力和弯矩作用，柱内需配置纵筋和箍筋。纵筋的作用是帮助混凝土承担压力，防止混凝土出现突然的脆性破坏，并承受水平荷载引起的弯矩；柱箍筋主要承担水平荷载引起的剪力并与纵筋组成空间骨架，减少纵筋的计算长度，因而避免纵筋过早的压屈而降低柱的承载力，并且，箍筋能加强对混凝土的约束程度，提高框架柱的弹塑性变形能力。柱的剪切破坏主要在柱顶部和柱根部，所以柱的箍筋在柱两端需要加密，加密范围是按照《建筑抗震设计规范》（GB 50011—2010）规定。柱的钢筋骨架如图3-2-18 所示。</a:t>
            </a:r>
          </a:p>
        </p:txBody>
      </p:sp>
      <p:sp>
        <p:nvSpPr>
          <p:cNvPr id="3" name="Rectángulo 5"/>
          <p:cNvSpPr/>
          <p:nvPr>
            <p:custDataLst>
              <p:tags r:id="rId5"/>
            </p:custDataLst>
          </p:nvPr>
        </p:nvSpPr>
        <p:spPr>
          <a:xfrm>
            <a:off x="1278457" y="1070754"/>
            <a:ext cx="662400" cy="61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es-ES_tradnl" sz="135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pic>
        <p:nvPicPr>
          <p:cNvPr id="5" name="图片 4"/>
          <p:cNvPicPr>
            <a:picLocks noChangeAspect="1"/>
          </p:cNvPicPr>
          <p:nvPr/>
        </p:nvPicPr>
        <p:blipFill>
          <a:blip r:embed="rId7"/>
          <a:stretch>
            <a:fillRect/>
          </a:stretch>
        </p:blipFill>
        <p:spPr>
          <a:xfrm>
            <a:off x="6586855" y="1153160"/>
            <a:ext cx="4448175" cy="455295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8" name="图片 17"/>
          <p:cNvPicPr/>
          <p:nvPr userDrawn="1">
            <p:custDataLst>
              <p:tags r:id="rId2"/>
            </p:custDataLst>
          </p:nvPr>
        </p:nvPicPr>
        <p:blipFill>
          <a:blip r:embed="rId11" r:link="rId1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7" name="矩形 16"/>
          <p:cNvSpPr/>
          <p:nvPr userDrawn="1">
            <p:custDataLst>
              <p:tags r:id="rId3"/>
            </p:custDataLst>
          </p:nvPr>
        </p:nvSpPr>
        <p:spPr>
          <a:xfrm>
            <a:off x="291636" y="0"/>
            <a:ext cx="11608728" cy="68580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矩形 0"/>
          <p:cNvSpPr/>
          <p:nvPr>
            <p:custDataLst>
              <p:tags r:id="rId4"/>
            </p:custDataLst>
          </p:nvPr>
        </p:nvSpPr>
        <p:spPr>
          <a:xfrm>
            <a:off x="609556" y="609600"/>
            <a:ext cx="10972888" cy="5638845"/>
          </a:xfrm>
          <a:prstGeom prst="rect">
            <a:avLst/>
          </a:prstGeom>
          <a:solidFill>
            <a:schemeClr val="dk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矩形 00"/>
          <p:cNvSpPr/>
          <p:nvPr>
            <p:custDataLst>
              <p:tags r:id="rId5"/>
            </p:custDataLst>
          </p:nvPr>
        </p:nvSpPr>
        <p:spPr>
          <a:xfrm>
            <a:off x="1676413" y="0"/>
            <a:ext cx="3505228" cy="68580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cxnSp>
        <p:nvCxnSpPr>
          <p:cNvPr id="7" name="直接连接符 6"/>
          <p:cNvCxnSpPr/>
          <p:nvPr>
            <p:custDataLst>
              <p:tags r:id="rId6"/>
            </p:custDataLst>
          </p:nvPr>
        </p:nvCxnSpPr>
        <p:spPr>
          <a:xfrm>
            <a:off x="2209800" y="3962412"/>
            <a:ext cx="1316355"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7"/>
            </p:custDataLst>
          </p:nvPr>
        </p:nvSpPr>
        <p:spPr>
          <a:xfrm>
            <a:off x="2133617" y="1523981"/>
            <a:ext cx="2590813" cy="1645907"/>
          </a:xfrm>
          <a:prstGeom prst="rect">
            <a:avLst/>
          </a:prstGeom>
          <a:noFill/>
        </p:spPr>
        <p:txBody>
          <a:bodyPr wrap="square" lIns="63500" tIns="25400" rIns="63500" bIns="25400" rtlCol="0" anchor="ctr" anchorCtr="0">
            <a:normAutofit/>
          </a:bodyPr>
          <a:lstStyle/>
          <a:p>
            <a:pPr marL="0" indent="0" algn="l">
              <a:lnSpc>
                <a:spcPct val="100000"/>
              </a:lnSpc>
              <a:spcBef>
                <a:spcPts val="0"/>
              </a:spcBef>
              <a:spcAft>
                <a:spcPts val="0"/>
              </a:spcAft>
              <a:buSzPct val="100000"/>
              <a:buNone/>
            </a:pPr>
            <a:r>
              <a:rPr lang="zh-CN" altLang="en-US" sz="3600" b="1" spc="160" dirty="0">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3.柱构件基本构造要求</a:t>
            </a:r>
          </a:p>
        </p:txBody>
      </p:sp>
      <p:sp>
        <p:nvSpPr>
          <p:cNvPr id="13" name="Title 6"/>
          <p:cNvSpPr txBox="1"/>
          <p:nvPr>
            <p:custDataLst>
              <p:tags r:id="rId8"/>
            </p:custDataLst>
          </p:nvPr>
        </p:nvSpPr>
        <p:spPr>
          <a:xfrm>
            <a:off x="6248450" y="1676387"/>
            <a:ext cx="4267200" cy="350522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一般采用方形或圆形截面。偏心受压柱常采用矩形截面，截面长边布置在弯矩作用方向，长边与短边的比值一般为1.5～2.5。偏心受压构件可采用工字形、T 形等形状的截面柱与其他构件的连接。</a:t>
            </a:r>
          </a:p>
        </p:txBody>
      </p:sp>
      <p:sp>
        <p:nvSpPr>
          <p:cNvPr id="16" name="Title 6"/>
          <p:cNvSpPr txBox="1"/>
          <p:nvPr>
            <p:custDataLst>
              <p:tags r:id="rId9"/>
            </p:custDataLst>
          </p:nvPr>
        </p:nvSpPr>
        <p:spPr>
          <a:xfrm>
            <a:off x="2133617" y="4267214"/>
            <a:ext cx="2590813" cy="762000"/>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2000" spc="100" dirty="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柱的截面形式：</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a:stCxn id="12" idx="2"/>
            <a:endCxn id="10" idx="0"/>
          </p:cNvCxnSpPr>
          <p:nvPr/>
        </p:nvCxnSpPr>
        <p:spPr>
          <a:xfrm flipH="1">
            <a:off x="1293495" y="2515870"/>
            <a:ext cx="5715" cy="2886710"/>
          </a:xfrm>
          <a:prstGeom prst="line">
            <a:avLst/>
          </a:prstGeom>
          <a:ln w="9525" cmpd="sng">
            <a:solidFill>
              <a:srgbClr val="CFD6DC"/>
            </a:solidFill>
          </a:ln>
          <a:effectLst/>
        </p:spPr>
        <p:style>
          <a:lnRef idx="2">
            <a:schemeClr val="accent1"/>
          </a:lnRef>
          <a:fillRef idx="0">
            <a:schemeClr val="accent1"/>
          </a:fillRef>
          <a:effectRef idx="1">
            <a:schemeClr val="accent1"/>
          </a:effectRef>
          <a:fontRef idx="minor">
            <a:schemeClr val="tx1"/>
          </a:fontRef>
        </p:style>
      </p:cxnSp>
      <p:sp>
        <p:nvSpPr>
          <p:cNvPr id="10" name="Rounded Rectangle 9"/>
          <p:cNvSpPr/>
          <p:nvPr/>
        </p:nvSpPr>
        <p:spPr>
          <a:xfrm>
            <a:off x="986155" y="5402263"/>
            <a:ext cx="614680" cy="586740"/>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latin typeface="字魂59号-创粗黑" panose="00000500000000000000" pitchFamily="2" charset="-122"/>
              <a:ea typeface="字魂59号-创粗黑" panose="00000500000000000000" pitchFamily="2" charset="-122"/>
              <a:cs typeface="Open Sans" panose="020B0606030504020204"/>
              <a:sym typeface="字魂59号-创粗黑" panose="00000500000000000000" pitchFamily="2" charset="-122"/>
            </a:endParaRPr>
          </a:p>
        </p:txBody>
      </p:sp>
      <p:sp>
        <p:nvSpPr>
          <p:cNvPr id="11" name="Rounded Rectangle 10"/>
          <p:cNvSpPr/>
          <p:nvPr/>
        </p:nvSpPr>
        <p:spPr>
          <a:xfrm>
            <a:off x="991870" y="3649663"/>
            <a:ext cx="614680" cy="58674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latin typeface="字魂59号-创粗黑" panose="00000500000000000000" pitchFamily="2" charset="-122"/>
              <a:ea typeface="字魂59号-创粗黑" panose="00000500000000000000" pitchFamily="2" charset="-122"/>
              <a:cs typeface="Open Sans" panose="020B0606030504020204"/>
              <a:sym typeface="字魂59号-创粗黑" panose="00000500000000000000" pitchFamily="2" charset="-122"/>
            </a:endParaRPr>
          </a:p>
        </p:txBody>
      </p:sp>
      <p:sp>
        <p:nvSpPr>
          <p:cNvPr id="12" name="Rounded Rectangle 11"/>
          <p:cNvSpPr/>
          <p:nvPr/>
        </p:nvSpPr>
        <p:spPr>
          <a:xfrm>
            <a:off x="991870" y="1928813"/>
            <a:ext cx="614680" cy="58674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latin typeface="字魂59号-创粗黑" panose="00000500000000000000" pitchFamily="2" charset="-122"/>
              <a:ea typeface="字魂59号-创粗黑" panose="00000500000000000000" pitchFamily="2" charset="-122"/>
              <a:cs typeface="Open Sans" panose="020B0606030504020204"/>
              <a:sym typeface="字魂59号-创粗黑" panose="00000500000000000000" pitchFamily="2" charset="-122"/>
            </a:endParaRPr>
          </a:p>
        </p:txBody>
      </p:sp>
      <p:sp>
        <p:nvSpPr>
          <p:cNvPr id="13" name="Text Placeholder 5"/>
          <p:cNvSpPr txBox="1"/>
          <p:nvPr/>
        </p:nvSpPr>
        <p:spPr>
          <a:xfrm>
            <a:off x="1809750" y="1640205"/>
            <a:ext cx="9487535" cy="1163955"/>
          </a:xfrm>
          <a:prstGeom prst="rect">
            <a:avLst/>
          </a:prstGeom>
        </p:spPr>
        <p:txBody>
          <a:bodyPr wrap="square" anchor="ctr" anchorCtr="0">
            <a:spAutoFit/>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85000"/>
                    <a:lumOff val="1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85000"/>
                    <a:lumOff val="1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spcBef>
                <a:spcPts val="20"/>
              </a:spcBef>
              <a:spcAft>
                <a:spcPts val="0"/>
              </a:spcAft>
              <a:buNone/>
            </a:pPr>
            <a:r>
              <a:rPr sz="16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纵筋：</a:t>
            </a:r>
          </a:p>
          <a:p>
            <a:pPr marL="0" indent="0">
              <a:lnSpc>
                <a:spcPct val="120000"/>
              </a:lnSpc>
              <a:spcBef>
                <a:spcPts val="20"/>
              </a:spcBef>
              <a:spcAft>
                <a:spcPts val="0"/>
              </a:spcAft>
              <a:buNone/>
            </a:pPr>
            <a:r>
              <a:rPr sz="1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柱内的纵筋一般采用HRB400和HRB335级热轧钢筋；方形和矩形柱中纵向钢筋的根数不得少于4 根，每边不得少于2根；圆形柱中纵向钢筋宜沿周边均匀布置，根数不宜少于8根，且不应少于6根。纵向受力钢筋直径</a:t>
            </a:r>
            <a:r>
              <a:rPr sz="1400" i="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d</a:t>
            </a:r>
            <a:r>
              <a:rPr sz="1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 不宜小于12mm，过小则钢筋骨架柔性大，施工不便。工程中通常在12～32mm范围内选择。</a:t>
            </a:r>
          </a:p>
        </p:txBody>
      </p:sp>
      <p:sp>
        <p:nvSpPr>
          <p:cNvPr id="14" name="Text Placeholder 5"/>
          <p:cNvSpPr txBox="1"/>
          <p:nvPr/>
        </p:nvSpPr>
        <p:spPr>
          <a:xfrm>
            <a:off x="1809750" y="3536950"/>
            <a:ext cx="9487535" cy="905510"/>
          </a:xfrm>
          <a:prstGeom prst="rect">
            <a:avLst/>
          </a:prstGeom>
        </p:spPr>
        <p:txBody>
          <a:bodyPr wrap="square" anchor="ctr" anchorCtr="0">
            <a:spAutoFit/>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85000"/>
                    <a:lumOff val="1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85000"/>
                    <a:lumOff val="1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spcBef>
                <a:spcPts val="20"/>
              </a:spcBef>
              <a:spcAft>
                <a:spcPts val="0"/>
              </a:spcAft>
              <a:buNone/>
            </a:pPr>
            <a:r>
              <a:rPr sz="16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箍筋：</a:t>
            </a:r>
          </a:p>
          <a:p>
            <a:pPr marL="0" indent="0">
              <a:lnSpc>
                <a:spcPct val="120000"/>
              </a:lnSpc>
              <a:spcBef>
                <a:spcPts val="20"/>
              </a:spcBef>
              <a:spcAft>
                <a:spcPts val="0"/>
              </a:spcAft>
              <a:buNone/>
            </a:pPr>
            <a:r>
              <a:rPr sz="1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柱的箍筋一般采用HPB300级钢筋、HRB335级钢筋，也可采用HRB400级钢筋，且应做成封闭式，并与纵筋绑扎或焊接形成整体骨架。</a:t>
            </a:r>
          </a:p>
        </p:txBody>
      </p:sp>
      <p:sp>
        <p:nvSpPr>
          <p:cNvPr id="15" name="Text Placeholder 5"/>
          <p:cNvSpPr txBox="1"/>
          <p:nvPr/>
        </p:nvSpPr>
        <p:spPr>
          <a:xfrm>
            <a:off x="1804035" y="4855210"/>
            <a:ext cx="9492615" cy="1680845"/>
          </a:xfrm>
          <a:prstGeom prst="rect">
            <a:avLst/>
          </a:prstGeom>
        </p:spPr>
        <p:txBody>
          <a:bodyPr wrap="square" anchor="ctr" anchorCtr="0">
            <a:spAutoFit/>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85000"/>
                    <a:lumOff val="1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85000"/>
                    <a:lumOff val="1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spcBef>
                <a:spcPts val="20"/>
              </a:spcBef>
              <a:spcAft>
                <a:spcPts val="0"/>
              </a:spcAft>
              <a:buNone/>
            </a:pPr>
            <a:r>
              <a:rPr sz="16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复合箍筋：</a:t>
            </a:r>
          </a:p>
          <a:p>
            <a:pPr marL="0" indent="0">
              <a:lnSpc>
                <a:spcPct val="120000"/>
              </a:lnSpc>
              <a:spcBef>
                <a:spcPts val="20"/>
              </a:spcBef>
              <a:spcAft>
                <a:spcPts val="0"/>
              </a:spcAft>
              <a:buNone/>
            </a:pPr>
            <a:r>
              <a:rPr sz="1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根据《混凝土结构设计规范》的要求，当柱截面短边尺寸大于400mm，且各边纵向钢筋多于3 根时，或当柱截面短边尺寸不大于400mm，但各边纵向钢筋多于4根时，应设置复合箍筋，以防止位于中间的纵向钢筋向外弯凸。复合箍筋布置原则是尽可能使每根纵向钢筋均处于箍筋的转角处，若纵向钢筋根数较多，允许纵向钢筋隔一根位于箍筋的转角处。复合箍筋的肢数是指在截面宽高方向上钢筋的根数，一般柱用“宽度方向肢数× 高度方向的肢数” 形式表示复合箍筋的形式，如图3-2-19所示。</a:t>
            </a:r>
          </a:p>
        </p:txBody>
      </p:sp>
      <p:pic>
        <p:nvPicPr>
          <p:cNvPr id="16" name="Picture 15" descr="stats.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5700" y="2078355"/>
            <a:ext cx="287655" cy="287655"/>
          </a:xfrm>
          <a:prstGeom prst="rect">
            <a:avLst/>
          </a:prstGeom>
        </p:spPr>
      </p:pic>
      <p:pic>
        <p:nvPicPr>
          <p:cNvPr id="17" name="Picture 16" descr="settings.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5700" y="3799205"/>
            <a:ext cx="287655" cy="287655"/>
          </a:xfrm>
          <a:prstGeom prst="rect">
            <a:avLst/>
          </a:prstGeom>
        </p:spPr>
      </p:pic>
      <p:pic>
        <p:nvPicPr>
          <p:cNvPr id="18" name="Picture 17" descr="bulb.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49985" y="5551805"/>
            <a:ext cx="287655" cy="287655"/>
          </a:xfrm>
          <a:prstGeom prst="rect">
            <a:avLst/>
          </a:prstGeom>
        </p:spPr>
      </p:pic>
      <p:sp>
        <p:nvSpPr>
          <p:cNvPr id="58" name="文本框 57"/>
          <p:cNvSpPr txBox="1"/>
          <p:nvPr/>
        </p:nvSpPr>
        <p:spPr>
          <a:xfrm>
            <a:off x="1111885" y="389255"/>
            <a:ext cx="666750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柱的钢筋构造</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文本框 57"/>
          <p:cNvSpPr txBox="1"/>
          <p:nvPr/>
        </p:nvSpPr>
        <p:spPr>
          <a:xfrm>
            <a:off x="1111885" y="389255"/>
            <a:ext cx="666750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柱的钢筋构造</a:t>
            </a:r>
          </a:p>
        </p:txBody>
      </p:sp>
      <p:pic>
        <p:nvPicPr>
          <p:cNvPr id="2" name="图片 1"/>
          <p:cNvPicPr>
            <a:picLocks noChangeAspect="1"/>
          </p:cNvPicPr>
          <p:nvPr/>
        </p:nvPicPr>
        <p:blipFill>
          <a:blip r:embed="rId3"/>
          <a:stretch>
            <a:fillRect/>
          </a:stretch>
        </p:blipFill>
        <p:spPr>
          <a:xfrm>
            <a:off x="1690370" y="1263015"/>
            <a:ext cx="8810625" cy="516255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p:cNvPicPr/>
          <p:nvPr userDrawn="1">
            <p:custDataLst>
              <p:tags r:id="rId2"/>
            </p:custDataLst>
          </p:nvPr>
        </p:nvPicPr>
        <p:blipFill>
          <a:blip r:embed="rId8" r:link="rId9">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矩形 8"/>
          <p:cNvSpPr/>
          <p:nvPr userDrawn="1">
            <p:custDataLst>
              <p:tags r:id="rId3"/>
            </p:custDataLst>
          </p:nvPr>
        </p:nvSpPr>
        <p:spPr>
          <a:xfrm>
            <a:off x="291636" y="0"/>
            <a:ext cx="11608728" cy="68580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Object 901"/>
          <p:cNvSpPr txBox="1"/>
          <p:nvPr>
            <p:custDataLst>
              <p:tags r:id="rId4"/>
            </p:custDataLst>
          </p:nvPr>
        </p:nvSpPr>
        <p:spPr>
          <a:xfrm>
            <a:off x="609562" y="609480"/>
            <a:ext cx="10972876" cy="742949"/>
          </a:xfrm>
          <a:prstGeom prst="rect">
            <a:avLst/>
          </a:prstGeom>
        </p:spPr>
        <p:txBody>
          <a:bodyPr vert="horz" lIns="63500" tIns="25400" rIns="63500" bIns="25400" rtlCol="0" anchor="b" anchorCtr="0">
            <a:normAutofit fontScale="97500"/>
          </a:bodyPr>
          <a:lstStyle/>
          <a:p>
            <a:pPr marL="0" indent="0" algn="l" fontAlgn="auto">
              <a:lnSpc>
                <a:spcPct val="100000"/>
              </a:lnSpc>
              <a:spcBef>
                <a:spcPts val="0"/>
              </a:spcBef>
              <a:spcAft>
                <a:spcPts val="0"/>
              </a:spcAft>
              <a:buSzPct val="100000"/>
              <a:buNone/>
            </a:pPr>
            <a:r>
              <a:rPr lang="zh-CN" altLang="en-US" sz="4300" b="1" i="0" spc="320" dirty="0">
                <a:solidFill>
                  <a:schemeClr val="accent1"/>
                </a:solidFill>
                <a:latin typeface="微软雅黑" panose="020B0503020204020204" pitchFamily="34" charset="-122"/>
                <a:ea typeface="微软雅黑" panose="020B0503020204020204" pitchFamily="34" charset="-122"/>
              </a:rPr>
              <a:t>一、结构设计说明中常用名词解释</a:t>
            </a:r>
          </a:p>
        </p:txBody>
      </p:sp>
      <p:sp>
        <p:nvSpPr>
          <p:cNvPr id="6" name="Object 902"/>
          <p:cNvSpPr txBox="1"/>
          <p:nvPr>
            <p:custDataLst>
              <p:tags r:id="rId5"/>
            </p:custDataLst>
          </p:nvPr>
        </p:nvSpPr>
        <p:spPr>
          <a:xfrm>
            <a:off x="758190" y="1428750"/>
            <a:ext cx="10674350" cy="389255"/>
          </a:xfrm>
          <a:prstGeom prst="rect">
            <a:avLst/>
          </a:prstGeom>
        </p:spPr>
        <p:txBody>
          <a:bodyPr vert="horz" lIns="63500" tIns="25400" rIns="63500" bIns="25400" rtlCol="0" anchor="ctr" anchorCtr="0">
            <a:spAutoFit/>
          </a:bodyPr>
          <a:lstStyle/>
          <a:p>
            <a:pPr marL="0" indent="0" algn="l" fontAlgn="auto">
              <a:lnSpc>
                <a:spcPct val="100000"/>
              </a:lnSpc>
              <a:spcBef>
                <a:spcPts val="0"/>
              </a:spcBef>
              <a:spcAft>
                <a:spcPts val="0"/>
              </a:spcAft>
              <a:buSzPct val="100000"/>
              <a:buNone/>
            </a:pPr>
            <a:r>
              <a:rPr lang="zh-CN" altLang="en-US" sz="2200" spc="8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2. 设计使用年限</a:t>
            </a:r>
          </a:p>
        </p:txBody>
      </p:sp>
      <p:sp>
        <p:nvSpPr>
          <p:cNvPr id="7" name="Title 6"/>
          <p:cNvSpPr txBox="1"/>
          <p:nvPr>
            <p:custDataLst>
              <p:tags r:id="rId6"/>
            </p:custDataLst>
          </p:nvPr>
        </p:nvSpPr>
        <p:spPr>
          <a:xfrm>
            <a:off x="758825" y="1961515"/>
            <a:ext cx="10462260" cy="103759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18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《建筑结构可靠度设计统一标准》（GB 50068—2018）规定：建筑结构的设计使用年限应符合表 3-2-2 的规定。</a:t>
            </a:r>
          </a:p>
        </p:txBody>
      </p:sp>
      <p:pic>
        <p:nvPicPr>
          <p:cNvPr id="2" name="图片 1"/>
          <p:cNvPicPr>
            <a:picLocks noChangeAspect="1"/>
          </p:cNvPicPr>
          <p:nvPr/>
        </p:nvPicPr>
        <p:blipFill>
          <a:blip r:embed="rId10"/>
          <a:stretch>
            <a:fillRect/>
          </a:stretch>
        </p:blipFill>
        <p:spPr>
          <a:xfrm>
            <a:off x="758825" y="2999105"/>
            <a:ext cx="10462895" cy="239649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8" r:link="rId9">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custDataLst>
              <p:tags r:id="rId3"/>
            </p:custDataLst>
          </p:nvPr>
        </p:nvSpPr>
        <p:spPr>
          <a:xfrm>
            <a:off x="0" y="893105"/>
            <a:ext cx="12192000" cy="5050663"/>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Object 901"/>
          <p:cNvSpPr txBox="1"/>
          <p:nvPr>
            <p:custDataLst>
              <p:tags r:id="rId4"/>
            </p:custDataLst>
          </p:nvPr>
        </p:nvSpPr>
        <p:spPr>
          <a:xfrm>
            <a:off x="1295362" y="1502585"/>
            <a:ext cx="9601276" cy="742949"/>
          </a:xfrm>
          <a:prstGeom prst="rect">
            <a:avLst/>
          </a:prstGeom>
        </p:spPr>
        <p:txBody>
          <a:bodyPr vert="horz" lIns="63500" tIns="25400" rIns="63500" bIns="25400" rtlCol="0" anchor="b" anchorCtr="0">
            <a:normAutofit/>
          </a:bodyPr>
          <a:lstStyle/>
          <a:p>
            <a:pPr marL="0" indent="0" algn="l" fontAlgn="auto">
              <a:lnSpc>
                <a:spcPct val="100000"/>
              </a:lnSpc>
              <a:spcBef>
                <a:spcPts val="0"/>
              </a:spcBef>
              <a:spcAft>
                <a:spcPts val="0"/>
              </a:spcAft>
              <a:buSzPct val="100000"/>
              <a:buNone/>
            </a:pPr>
            <a:r>
              <a:rPr lang="zh-CN" altLang="en-US" sz="4300" b="1" i="0" spc="320">
                <a:solidFill>
                  <a:schemeClr val="accent1">
                    <a:lumMod val="75000"/>
                  </a:schemeClr>
                </a:solidFill>
                <a:latin typeface="微软雅黑" panose="020B0503020204020204" pitchFamily="34" charset="-122"/>
                <a:ea typeface="微软雅黑" panose="020B0503020204020204" pitchFamily="34" charset="-122"/>
              </a:rPr>
              <a:t>柱平法施工图的制图规则</a:t>
            </a:r>
          </a:p>
        </p:txBody>
      </p:sp>
      <p:sp>
        <p:nvSpPr>
          <p:cNvPr id="2" name="Object 902"/>
          <p:cNvSpPr txBox="1"/>
          <p:nvPr>
            <p:custDataLst>
              <p:tags r:id="rId5"/>
            </p:custDataLst>
          </p:nvPr>
        </p:nvSpPr>
        <p:spPr>
          <a:xfrm>
            <a:off x="1295362" y="2270934"/>
            <a:ext cx="9601276" cy="367424"/>
          </a:xfrm>
          <a:prstGeom prst="rect">
            <a:avLst/>
          </a:prstGeom>
        </p:spPr>
        <p:txBody>
          <a:bodyPr vert="horz" lIns="63500" tIns="25400" rIns="63500" bIns="25400" rtlCol="0" anchor="t" anchorCtr="0">
            <a:normAutofit/>
          </a:bodyPr>
          <a:lstStyle/>
          <a:p>
            <a:pPr marL="0" indent="0" algn="l" fontAlgn="auto">
              <a:lnSpc>
                <a:spcPct val="100000"/>
              </a:lnSpc>
              <a:spcBef>
                <a:spcPts val="0"/>
              </a:spcBef>
              <a:spcAft>
                <a:spcPts val="0"/>
              </a:spcAft>
              <a:buSzPct val="100000"/>
            </a:pPr>
            <a:r>
              <a:rPr lang="zh-CN" altLang="en-US" sz="2000" spc="8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1.截面注写方式</a:t>
            </a:r>
          </a:p>
        </p:txBody>
      </p:sp>
      <p:sp>
        <p:nvSpPr>
          <p:cNvPr id="3" name="Title 6"/>
          <p:cNvSpPr txBox="1"/>
          <p:nvPr>
            <p:custDataLst>
              <p:tags r:id="rId6"/>
            </p:custDataLst>
          </p:nvPr>
        </p:nvSpPr>
        <p:spPr>
          <a:xfrm>
            <a:off x="1295362" y="2931094"/>
            <a:ext cx="9601276" cy="2414402"/>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700"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截面注写方式，是在柱平面布置图的柱截面上，分别在同一编号的柱中选择一个截面，以直接注写截面尺寸和配筋具体数值的方式来表达柱平法施工图。</a:t>
            </a: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700"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注写方式：从相同编号的柱中选择一个截面，按另一种比例原位放大绘制柱截面配筋图。</a:t>
            </a: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700"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注写内容：柱编号、截面尺寸</a:t>
            </a:r>
            <a:r>
              <a:rPr lang="zh-CN" altLang="en-US" sz="1700" i="1"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b</a:t>
            </a:r>
            <a:r>
              <a:rPr lang="zh-CN" altLang="en-US" sz="1700"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700" i="1"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h</a:t>
            </a:r>
            <a:r>
              <a:rPr lang="zh-CN" altLang="en-US" sz="1700"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、角筋或全部纵筋（当纵筋采用一种直径且能够图示清楚时）、箍筋的具体数值（箍筋的注写方式同列表法），以及在柱截面配筋图上标注柱截面与轴线关系</a:t>
            </a:r>
            <a:r>
              <a:rPr lang="zh-CN" altLang="en-US" sz="1700" i="1"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b</a:t>
            </a:r>
            <a:r>
              <a:rPr lang="zh-CN" altLang="en-US" sz="1700" kern="0" spc="0" baseline="-2500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700"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700" i="1"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b</a:t>
            </a:r>
            <a:r>
              <a:rPr lang="zh-CN" altLang="en-US" sz="1700" kern="0" spc="0" baseline="-2500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700"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700" i="1"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h</a:t>
            </a:r>
            <a:r>
              <a:rPr lang="zh-CN" altLang="en-US" sz="1700" kern="0" spc="0" baseline="-2500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700"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700" i="1"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h</a:t>
            </a:r>
            <a:r>
              <a:rPr lang="zh-CN" altLang="en-US" sz="1700" kern="0" spc="0" baseline="-2500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700"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的具体数值。</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4" name="图片 3"/>
          <p:cNvPicPr/>
          <p:nvPr userDrawn="1">
            <p:custDataLst>
              <p:tags r:id="rId2"/>
            </p:custDataLst>
          </p:nvPr>
        </p:nvPicPr>
        <p:blipFill>
          <a:blip r:embed="rId10" r:link="rId1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userDrawn="1">
            <p:custDataLst>
              <p:tags r:id="rId3"/>
            </p:custDataLst>
          </p:nvPr>
        </p:nvSpPr>
        <p:spPr>
          <a:xfrm>
            <a:off x="291636" y="0"/>
            <a:ext cx="11608728" cy="68580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图文框 6"/>
          <p:cNvSpPr/>
          <p:nvPr>
            <p:custDataLst>
              <p:tags r:id="rId4"/>
            </p:custDataLst>
          </p:nvPr>
        </p:nvSpPr>
        <p:spPr>
          <a:xfrm>
            <a:off x="457204" y="457204"/>
            <a:ext cx="11277690" cy="5943648"/>
          </a:xfrm>
          <a:prstGeom prst="frame">
            <a:avLst>
              <a:gd name="adj1" fmla="val 100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8" name="任意多边形: 形状 20"/>
          <p:cNvSpPr>
            <a:spLocks noChangeAspect="1"/>
          </p:cNvSpPr>
          <p:nvPr>
            <p:custDataLst>
              <p:tags r:id="rId5"/>
            </p:custDataLst>
          </p:nvPr>
        </p:nvSpPr>
        <p:spPr>
          <a:xfrm rot="10800000" flipH="1" flipV="1">
            <a:off x="1000125" y="302895"/>
            <a:ext cx="1007745" cy="79502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1385" y="0"/>
                </a:moveTo>
                <a:lnTo>
                  <a:pt x="1410" y="36"/>
                </a:lnTo>
                <a:cubicBezTo>
                  <a:pt x="1439" y="68"/>
                  <a:pt x="1474" y="98"/>
                  <a:pt x="1515" y="125"/>
                </a:cubicBezTo>
                <a:lnTo>
                  <a:pt x="1542" y="139"/>
                </a:lnTo>
                <a:cubicBezTo>
                  <a:pt x="1540" y="139"/>
                  <a:pt x="1291" y="309"/>
                  <a:pt x="1257" y="635"/>
                </a:cubicBezTo>
                <a:lnTo>
                  <a:pt x="1587" y="635"/>
                </a:lnTo>
                <a:lnTo>
                  <a:pt x="1587" y="1252"/>
                </a:lnTo>
                <a:lnTo>
                  <a:pt x="905" y="1252"/>
                </a:lnTo>
                <a:lnTo>
                  <a:pt x="905" y="700"/>
                </a:lnTo>
                <a:cubicBezTo>
                  <a:pt x="929" y="237"/>
                  <a:pt x="1385" y="5"/>
                  <a:pt x="1385" y="0"/>
                </a:cubicBezTo>
                <a:close/>
                <a:moveTo>
                  <a:pt x="480" y="0"/>
                </a:moveTo>
                <a:lnTo>
                  <a:pt x="505" y="36"/>
                </a:lnTo>
                <a:cubicBezTo>
                  <a:pt x="534" y="68"/>
                  <a:pt x="569" y="98"/>
                  <a:pt x="610" y="125"/>
                </a:cubicBezTo>
                <a:lnTo>
                  <a:pt x="637" y="139"/>
                </a:lnTo>
                <a:cubicBezTo>
                  <a:pt x="635" y="139"/>
                  <a:pt x="386" y="309"/>
                  <a:pt x="352" y="635"/>
                </a:cubicBezTo>
                <a:lnTo>
                  <a:pt x="682" y="635"/>
                </a:lnTo>
                <a:lnTo>
                  <a:pt x="682" y="1252"/>
                </a:lnTo>
                <a:lnTo>
                  <a:pt x="0" y="1252"/>
                </a:lnTo>
                <a:lnTo>
                  <a:pt x="0" y="700"/>
                </a:lnTo>
                <a:cubicBezTo>
                  <a:pt x="24" y="237"/>
                  <a:pt x="480" y="5"/>
                  <a:pt x="480" y="0"/>
                </a:cubicBezTo>
                <a:close/>
              </a:path>
            </a:pathLst>
          </a:custGeom>
          <a:solidFill>
            <a:schemeClr val="accent1">
              <a:alpha val="1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9" name="任意多边形: 形状 19"/>
          <p:cNvSpPr>
            <a:spLocks noChangeAspect="1"/>
          </p:cNvSpPr>
          <p:nvPr>
            <p:custDataLst>
              <p:tags r:id="rId6"/>
            </p:custDataLst>
          </p:nvPr>
        </p:nvSpPr>
        <p:spPr>
          <a:xfrm rot="10800000" flipH="1" flipV="1">
            <a:off x="819785" y="302895"/>
            <a:ext cx="1007745" cy="79502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481" y="0"/>
                </a:moveTo>
                <a:lnTo>
                  <a:pt x="505" y="36"/>
                </a:lnTo>
                <a:cubicBezTo>
                  <a:pt x="534" y="68"/>
                  <a:pt x="570" y="98"/>
                  <a:pt x="610" y="125"/>
                </a:cubicBezTo>
                <a:lnTo>
                  <a:pt x="638" y="139"/>
                </a:lnTo>
                <a:cubicBezTo>
                  <a:pt x="636" y="139"/>
                  <a:pt x="386" y="309"/>
                  <a:pt x="352" y="635"/>
                </a:cubicBezTo>
                <a:lnTo>
                  <a:pt x="683" y="635"/>
                </a:lnTo>
                <a:lnTo>
                  <a:pt x="683" y="1252"/>
                </a:lnTo>
                <a:lnTo>
                  <a:pt x="0" y="1252"/>
                </a:lnTo>
                <a:lnTo>
                  <a:pt x="0" y="700"/>
                </a:lnTo>
                <a:cubicBezTo>
                  <a:pt x="24" y="237"/>
                  <a:pt x="480" y="5"/>
                  <a:pt x="481" y="0"/>
                </a:cubicBezTo>
                <a:close/>
                <a:moveTo>
                  <a:pt x="1385" y="0"/>
                </a:moveTo>
                <a:lnTo>
                  <a:pt x="1409" y="36"/>
                </a:lnTo>
                <a:cubicBezTo>
                  <a:pt x="1438" y="68"/>
                  <a:pt x="1474" y="98"/>
                  <a:pt x="1514" y="125"/>
                </a:cubicBezTo>
                <a:lnTo>
                  <a:pt x="1542" y="139"/>
                </a:lnTo>
                <a:cubicBezTo>
                  <a:pt x="1540" y="139"/>
                  <a:pt x="1290" y="309"/>
                  <a:pt x="1256" y="635"/>
                </a:cubicBezTo>
                <a:lnTo>
                  <a:pt x="1587" y="635"/>
                </a:lnTo>
                <a:lnTo>
                  <a:pt x="1587" y="1252"/>
                </a:lnTo>
                <a:lnTo>
                  <a:pt x="904" y="1252"/>
                </a:lnTo>
                <a:lnTo>
                  <a:pt x="904" y="700"/>
                </a:lnTo>
                <a:cubicBezTo>
                  <a:pt x="928" y="237"/>
                  <a:pt x="1384" y="5"/>
                  <a:pt x="1385" y="0"/>
                </a:cubicBezTo>
                <a:close/>
              </a:path>
            </a:pathLst>
          </a:custGeom>
          <a:no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1371611" y="2743200"/>
            <a:ext cx="4686325" cy="1371600"/>
          </a:xfrm>
          <a:prstGeom prst="rect">
            <a:avLst/>
          </a:prstGeom>
          <a:noFill/>
        </p:spPr>
        <p:txBody>
          <a:bodyPr wrap="square" lIns="63500" tIns="25400" rIns="63500" bIns="25400" rtlCol="0" anchor="ctr" anchorCtr="0">
            <a:normAutofit lnSpcReduction="10000"/>
          </a:bodyPr>
          <a:lstStyle/>
          <a:p>
            <a:pPr marL="0" indent="0" algn="ctr">
              <a:lnSpc>
                <a:spcPct val="100000"/>
              </a:lnSpc>
              <a:spcBef>
                <a:spcPts val="0"/>
              </a:spcBef>
              <a:spcAft>
                <a:spcPts val="0"/>
              </a:spcAft>
              <a:buSzPct val="100000"/>
              <a:buNone/>
            </a:pPr>
            <a:r>
              <a:rPr lang="zh-CN" altLang="en-US" sz="4400" b="1" spc="160">
                <a:solidFill>
                  <a:schemeClr val="accent1"/>
                </a:solidFill>
                <a:latin typeface="微软雅黑" panose="020B0503020204020204" pitchFamily="34" charset="-122"/>
                <a:ea typeface="微软雅黑" panose="020B0503020204020204" pitchFamily="34" charset="-122"/>
                <a:sym typeface="+mn-ea"/>
              </a:rPr>
              <a:t>柱平法施工图的制图规则</a:t>
            </a:r>
          </a:p>
        </p:txBody>
      </p:sp>
      <p:sp>
        <p:nvSpPr>
          <p:cNvPr id="11" name="Title 6"/>
          <p:cNvSpPr txBox="1"/>
          <p:nvPr>
            <p:custDataLst>
              <p:tags r:id="rId8"/>
            </p:custDataLst>
          </p:nvPr>
        </p:nvSpPr>
        <p:spPr>
          <a:xfrm>
            <a:off x="6667543" y="1371588"/>
            <a:ext cx="4305338" cy="411482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400050" algn="l" fontAlgn="ctr">
              <a:lnSpc>
                <a:spcPct val="130000"/>
              </a:lnSpc>
              <a:spcBef>
                <a:spcPts val="1000"/>
              </a:spcBef>
              <a:spcAft>
                <a:spcPts val="0"/>
              </a:spcAft>
              <a:buSzPct val="100000"/>
              <a:buFont typeface="+mj-ea"/>
              <a:buNone/>
            </a:pPr>
            <a:r>
              <a:rPr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列表注写方式</a:t>
            </a:r>
            <a:endPar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285750" algn="l" fontAlgn="ctr">
              <a:lnSpc>
                <a:spcPct val="130000"/>
              </a:lnSpc>
              <a:spcBef>
                <a:spcPts val="1000"/>
              </a:spcBef>
              <a:spcAft>
                <a:spcPts val="0"/>
              </a:spcAft>
              <a:buSzPct val="100000"/>
              <a:buFont typeface="Wingdings" panose="05000000000000000000" charset="0"/>
              <a:buNone/>
            </a:pPr>
            <a:r>
              <a:rPr lang="zh-CN" altLang="en-US" sz="2000" kern="0" spc="0"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rPr>
              <a:t>列表注写方式，就是在柱平面布置图上，分别在不同编号的柱中各选择一个（有时需几个）截面，标注柱的几何参数代号；另在柱表中注写柱号、柱段起止标高、几何尺寸与配筋具体数值；同时配以各种柱截面形状及其箍筋类型图（表 3-2-7）。</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4" name="图片 3"/>
          <p:cNvPicPr/>
          <p:nvPr userDrawn="1">
            <p:custDataLst>
              <p:tags r:id="rId2"/>
            </p:custDataLst>
          </p:nvPr>
        </p:nvPicPr>
        <p:blipFill>
          <a:blip r:embed="rId9" r:link="rId1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userDrawn="1">
            <p:custDataLst>
              <p:tags r:id="rId3"/>
            </p:custDataLst>
          </p:nvPr>
        </p:nvSpPr>
        <p:spPr>
          <a:xfrm>
            <a:off x="291636" y="0"/>
            <a:ext cx="11608728" cy="68580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图文框 6"/>
          <p:cNvSpPr/>
          <p:nvPr>
            <p:custDataLst>
              <p:tags r:id="rId4"/>
            </p:custDataLst>
          </p:nvPr>
        </p:nvSpPr>
        <p:spPr>
          <a:xfrm>
            <a:off x="457204" y="457204"/>
            <a:ext cx="11277690" cy="5943648"/>
          </a:xfrm>
          <a:prstGeom prst="frame">
            <a:avLst>
              <a:gd name="adj1" fmla="val 100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8" name="任意多边形: 形状 20"/>
          <p:cNvSpPr>
            <a:spLocks noChangeAspect="1"/>
          </p:cNvSpPr>
          <p:nvPr>
            <p:custDataLst>
              <p:tags r:id="rId5"/>
            </p:custDataLst>
          </p:nvPr>
        </p:nvSpPr>
        <p:spPr>
          <a:xfrm rot="10800000" flipH="1" flipV="1">
            <a:off x="1000125" y="302895"/>
            <a:ext cx="1007745" cy="79502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1385" y="0"/>
                </a:moveTo>
                <a:lnTo>
                  <a:pt x="1410" y="36"/>
                </a:lnTo>
                <a:cubicBezTo>
                  <a:pt x="1439" y="68"/>
                  <a:pt x="1474" y="98"/>
                  <a:pt x="1515" y="125"/>
                </a:cubicBezTo>
                <a:lnTo>
                  <a:pt x="1542" y="139"/>
                </a:lnTo>
                <a:cubicBezTo>
                  <a:pt x="1540" y="139"/>
                  <a:pt x="1291" y="309"/>
                  <a:pt x="1257" y="635"/>
                </a:cubicBezTo>
                <a:lnTo>
                  <a:pt x="1587" y="635"/>
                </a:lnTo>
                <a:lnTo>
                  <a:pt x="1587" y="1252"/>
                </a:lnTo>
                <a:lnTo>
                  <a:pt x="905" y="1252"/>
                </a:lnTo>
                <a:lnTo>
                  <a:pt x="905" y="700"/>
                </a:lnTo>
                <a:cubicBezTo>
                  <a:pt x="929" y="237"/>
                  <a:pt x="1385" y="5"/>
                  <a:pt x="1385" y="0"/>
                </a:cubicBezTo>
                <a:close/>
                <a:moveTo>
                  <a:pt x="480" y="0"/>
                </a:moveTo>
                <a:lnTo>
                  <a:pt x="505" y="36"/>
                </a:lnTo>
                <a:cubicBezTo>
                  <a:pt x="534" y="68"/>
                  <a:pt x="569" y="98"/>
                  <a:pt x="610" y="125"/>
                </a:cubicBezTo>
                <a:lnTo>
                  <a:pt x="637" y="139"/>
                </a:lnTo>
                <a:cubicBezTo>
                  <a:pt x="635" y="139"/>
                  <a:pt x="386" y="309"/>
                  <a:pt x="352" y="635"/>
                </a:cubicBezTo>
                <a:lnTo>
                  <a:pt x="682" y="635"/>
                </a:lnTo>
                <a:lnTo>
                  <a:pt x="682" y="1252"/>
                </a:lnTo>
                <a:lnTo>
                  <a:pt x="0" y="1252"/>
                </a:lnTo>
                <a:lnTo>
                  <a:pt x="0" y="700"/>
                </a:lnTo>
                <a:cubicBezTo>
                  <a:pt x="24" y="237"/>
                  <a:pt x="480" y="5"/>
                  <a:pt x="480" y="0"/>
                </a:cubicBezTo>
                <a:close/>
              </a:path>
            </a:pathLst>
          </a:custGeom>
          <a:solidFill>
            <a:schemeClr val="accent1">
              <a:alpha val="1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9" name="任意多边形: 形状 19"/>
          <p:cNvSpPr>
            <a:spLocks noChangeAspect="1"/>
          </p:cNvSpPr>
          <p:nvPr>
            <p:custDataLst>
              <p:tags r:id="rId6"/>
            </p:custDataLst>
          </p:nvPr>
        </p:nvSpPr>
        <p:spPr>
          <a:xfrm rot="10800000" flipH="1" flipV="1">
            <a:off x="819785" y="302895"/>
            <a:ext cx="1007745" cy="79502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481" y="0"/>
                </a:moveTo>
                <a:lnTo>
                  <a:pt x="505" y="36"/>
                </a:lnTo>
                <a:cubicBezTo>
                  <a:pt x="534" y="68"/>
                  <a:pt x="570" y="98"/>
                  <a:pt x="610" y="125"/>
                </a:cubicBezTo>
                <a:lnTo>
                  <a:pt x="638" y="139"/>
                </a:lnTo>
                <a:cubicBezTo>
                  <a:pt x="636" y="139"/>
                  <a:pt x="386" y="309"/>
                  <a:pt x="352" y="635"/>
                </a:cubicBezTo>
                <a:lnTo>
                  <a:pt x="683" y="635"/>
                </a:lnTo>
                <a:lnTo>
                  <a:pt x="683" y="1252"/>
                </a:lnTo>
                <a:lnTo>
                  <a:pt x="0" y="1252"/>
                </a:lnTo>
                <a:lnTo>
                  <a:pt x="0" y="700"/>
                </a:lnTo>
                <a:cubicBezTo>
                  <a:pt x="24" y="237"/>
                  <a:pt x="480" y="5"/>
                  <a:pt x="481" y="0"/>
                </a:cubicBezTo>
                <a:close/>
                <a:moveTo>
                  <a:pt x="1385" y="0"/>
                </a:moveTo>
                <a:lnTo>
                  <a:pt x="1409" y="36"/>
                </a:lnTo>
                <a:cubicBezTo>
                  <a:pt x="1438" y="68"/>
                  <a:pt x="1474" y="98"/>
                  <a:pt x="1514" y="125"/>
                </a:cubicBezTo>
                <a:lnTo>
                  <a:pt x="1542" y="139"/>
                </a:lnTo>
                <a:cubicBezTo>
                  <a:pt x="1540" y="139"/>
                  <a:pt x="1290" y="309"/>
                  <a:pt x="1256" y="635"/>
                </a:cubicBezTo>
                <a:lnTo>
                  <a:pt x="1587" y="635"/>
                </a:lnTo>
                <a:lnTo>
                  <a:pt x="1587" y="1252"/>
                </a:lnTo>
                <a:lnTo>
                  <a:pt x="904" y="1252"/>
                </a:lnTo>
                <a:lnTo>
                  <a:pt x="904" y="700"/>
                </a:lnTo>
                <a:cubicBezTo>
                  <a:pt x="928" y="237"/>
                  <a:pt x="1384" y="5"/>
                  <a:pt x="1385" y="0"/>
                </a:cubicBezTo>
                <a:close/>
              </a:path>
            </a:pathLst>
          </a:custGeom>
          <a:no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1827530" y="1097915"/>
            <a:ext cx="8550910" cy="923925"/>
          </a:xfrm>
          <a:prstGeom prst="rect">
            <a:avLst/>
          </a:prstGeom>
          <a:noFill/>
        </p:spPr>
        <p:txBody>
          <a:bodyPr wrap="square" lIns="63500" tIns="25400" rIns="63500" bIns="25400" rtlCol="0" anchor="ctr" anchorCtr="0">
            <a:normAutofit/>
          </a:bodyPr>
          <a:lstStyle/>
          <a:p>
            <a:pPr marL="0" indent="0" algn="ctr">
              <a:lnSpc>
                <a:spcPct val="100000"/>
              </a:lnSpc>
              <a:spcBef>
                <a:spcPts val="0"/>
              </a:spcBef>
              <a:spcAft>
                <a:spcPts val="0"/>
              </a:spcAft>
              <a:buSzPct val="100000"/>
              <a:buNone/>
            </a:pPr>
            <a:r>
              <a:rPr lang="zh-CN" altLang="en-US" sz="4400" b="1" spc="160">
                <a:solidFill>
                  <a:schemeClr val="accent1"/>
                </a:solidFill>
                <a:latin typeface="微软雅黑" panose="020B0503020204020204" pitchFamily="34" charset="-122"/>
                <a:ea typeface="微软雅黑" panose="020B0503020204020204" pitchFamily="34" charset="-122"/>
                <a:sym typeface="+mn-ea"/>
              </a:rPr>
              <a:t>柱平法施工图的制图规则</a:t>
            </a:r>
          </a:p>
        </p:txBody>
      </p:sp>
      <p:pic>
        <p:nvPicPr>
          <p:cNvPr id="5" name="图片 4"/>
          <p:cNvPicPr>
            <a:picLocks noChangeAspect="1"/>
          </p:cNvPicPr>
          <p:nvPr/>
        </p:nvPicPr>
        <p:blipFill>
          <a:blip r:embed="rId11"/>
          <a:stretch>
            <a:fillRect/>
          </a:stretch>
        </p:blipFill>
        <p:spPr>
          <a:xfrm>
            <a:off x="1490345" y="2122805"/>
            <a:ext cx="9210675" cy="384810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9170" y="282575"/>
            <a:ext cx="10323830" cy="521970"/>
          </a:xfrm>
        </p:spPr>
        <p:txBody>
          <a:bodyPr/>
          <a:lstStyle/>
          <a:p>
            <a:r>
              <a:rPr lang="zh-CN" altLang="en-US"/>
              <a:t>列表注写方式绘制的柱平法施工图包括以下三部分内容：</a:t>
            </a:r>
          </a:p>
        </p:txBody>
      </p:sp>
      <p:sp>
        <p:nvSpPr>
          <p:cNvPr id="5" name="文本框 4"/>
          <p:cNvSpPr txBox="1"/>
          <p:nvPr/>
        </p:nvSpPr>
        <p:spPr>
          <a:xfrm>
            <a:off x="934085" y="986790"/>
            <a:ext cx="10323830" cy="5506085"/>
          </a:xfrm>
          <a:prstGeom prst="rect">
            <a:avLst/>
          </a:prstGeom>
          <a:noFill/>
        </p:spPr>
        <p:txBody>
          <a:bodyPr wrap="square" rtlCol="0" anchor="t">
            <a:spAutoFit/>
          </a:bodyPr>
          <a:lstStyle/>
          <a:p>
            <a:pPr indent="406400" fontAlgn="auto">
              <a:lnSpc>
                <a:spcPct val="130000"/>
              </a:lnSpc>
              <a:spcBef>
                <a:spcPts val="0"/>
              </a:spcBef>
              <a:spcAft>
                <a:spcPts val="600"/>
              </a:spcAft>
              <a:extLst>
                <a:ext uri="{35155182-B16C-46BC-9424-99874614C6A1}">
                  <wpsdc:indentchars xmlns:wpsdc="http://www.wps.cn/officeDocument/2017/drawingmlCustomData" xmlns="" val="200" checksum="1740828767"/>
                </a:ext>
              </a:extLst>
            </a:pPr>
            <a:r>
              <a:rPr lang="zh-CN" altLang="en-US" sz="1600" dirty="0" smtClean="0">
                <a:solidFill>
                  <a:schemeClr val="tx1">
                    <a:lumMod val="75000"/>
                    <a:lumOff val="25000"/>
                  </a:schemeClr>
                </a:solidFill>
              </a:rPr>
              <a:t>第一部分：结构层楼面标高、结构层高及相应结构层号。此项内容可以用表格或其他方法注明。</a:t>
            </a:r>
          </a:p>
          <a:p>
            <a:pPr indent="406400" fontAlgn="auto">
              <a:lnSpc>
                <a:spcPct val="130000"/>
              </a:lnSpc>
              <a:spcBef>
                <a:spcPts val="0"/>
              </a:spcBef>
              <a:spcAft>
                <a:spcPts val="600"/>
              </a:spcAft>
              <a:extLst>
                <a:ext uri="{35155182-B16C-46BC-9424-99874614C6A1}">
                  <wpsdc:indentchars xmlns:wpsdc="http://www.wps.cn/officeDocument/2017/drawingmlCustomData" xmlns="" val="200" checksum="1740828767"/>
                </a:ext>
              </a:extLst>
            </a:pPr>
            <a:r>
              <a:rPr lang="zh-CN" altLang="en-US" sz="1600" dirty="0" smtClean="0">
                <a:solidFill>
                  <a:schemeClr val="tx1">
                    <a:lumMod val="75000"/>
                    <a:lumOff val="25000"/>
                  </a:schemeClr>
                </a:solidFill>
              </a:rPr>
              <a:t>第二部分：柱平面布置图。在柱平面布置图上，分别在不同编号的柱中各选择一个（或几个）截面，标注柱的几何参数代号：</a:t>
            </a:r>
            <a:r>
              <a:rPr lang="zh-CN" altLang="en-US" sz="1600" i="1" dirty="0" smtClean="0">
                <a:solidFill>
                  <a:schemeClr val="tx1">
                    <a:lumMod val="75000"/>
                    <a:lumOff val="25000"/>
                  </a:schemeClr>
                </a:solidFill>
              </a:rPr>
              <a:t>b</a:t>
            </a:r>
            <a:r>
              <a:rPr lang="zh-CN" altLang="en-US" sz="1600" baseline="-25000" dirty="0" smtClean="0">
                <a:solidFill>
                  <a:schemeClr val="tx1">
                    <a:lumMod val="75000"/>
                    <a:lumOff val="25000"/>
                  </a:schemeClr>
                </a:solidFill>
              </a:rPr>
              <a:t>1</a:t>
            </a:r>
            <a:r>
              <a:rPr lang="zh-CN" altLang="en-US" sz="1600" dirty="0" smtClean="0">
                <a:solidFill>
                  <a:schemeClr val="tx1">
                    <a:lumMod val="75000"/>
                    <a:lumOff val="25000"/>
                  </a:schemeClr>
                </a:solidFill>
              </a:rPr>
              <a:t>、</a:t>
            </a:r>
            <a:r>
              <a:rPr lang="zh-CN" altLang="en-US" sz="1600" i="1" dirty="0" smtClean="0">
                <a:solidFill>
                  <a:schemeClr val="tx1">
                    <a:lumMod val="75000"/>
                    <a:lumOff val="25000"/>
                  </a:schemeClr>
                </a:solidFill>
              </a:rPr>
              <a:t>b</a:t>
            </a:r>
            <a:r>
              <a:rPr lang="zh-CN" altLang="en-US" sz="1600" baseline="-25000" dirty="0" smtClean="0">
                <a:solidFill>
                  <a:schemeClr val="tx1">
                    <a:lumMod val="75000"/>
                    <a:lumOff val="25000"/>
                  </a:schemeClr>
                </a:solidFill>
              </a:rPr>
              <a:t>2</a:t>
            </a:r>
            <a:r>
              <a:rPr lang="zh-CN" altLang="en-US" sz="1600" dirty="0" smtClean="0">
                <a:solidFill>
                  <a:schemeClr val="tx1">
                    <a:lumMod val="75000"/>
                    <a:lumOff val="25000"/>
                  </a:schemeClr>
                </a:solidFill>
              </a:rPr>
              <a:t>、</a:t>
            </a:r>
            <a:r>
              <a:rPr lang="zh-CN" altLang="en-US" sz="1600" i="1" dirty="0" smtClean="0">
                <a:solidFill>
                  <a:schemeClr val="tx1">
                    <a:lumMod val="75000"/>
                    <a:lumOff val="25000"/>
                  </a:schemeClr>
                </a:solidFill>
              </a:rPr>
              <a:t>h</a:t>
            </a:r>
            <a:r>
              <a:rPr lang="zh-CN" altLang="en-US" sz="1600" baseline="-25000" dirty="0" smtClean="0">
                <a:solidFill>
                  <a:schemeClr val="tx1">
                    <a:lumMod val="75000"/>
                    <a:lumOff val="25000"/>
                  </a:schemeClr>
                </a:solidFill>
              </a:rPr>
              <a:t>1</a:t>
            </a:r>
            <a:r>
              <a:rPr lang="zh-CN" altLang="en-US" sz="1600" dirty="0" smtClean="0">
                <a:solidFill>
                  <a:schemeClr val="tx1">
                    <a:lumMod val="75000"/>
                    <a:lumOff val="25000"/>
                  </a:schemeClr>
                </a:solidFill>
              </a:rPr>
              <a:t>、</a:t>
            </a:r>
            <a:r>
              <a:rPr lang="zh-CN" altLang="en-US" sz="1600" i="1" dirty="0" smtClean="0">
                <a:solidFill>
                  <a:schemeClr val="tx1">
                    <a:lumMod val="75000"/>
                    <a:lumOff val="25000"/>
                  </a:schemeClr>
                </a:solidFill>
              </a:rPr>
              <a:t>h</a:t>
            </a:r>
            <a:r>
              <a:rPr lang="zh-CN" altLang="en-US" sz="1600" baseline="-25000" dirty="0" smtClean="0">
                <a:solidFill>
                  <a:schemeClr val="tx1">
                    <a:lumMod val="75000"/>
                    <a:lumOff val="25000"/>
                  </a:schemeClr>
                </a:solidFill>
              </a:rPr>
              <a:t>2</a:t>
            </a:r>
            <a:r>
              <a:rPr lang="zh-CN" altLang="en-US" sz="1600" dirty="0" smtClean="0">
                <a:solidFill>
                  <a:schemeClr val="tx1">
                    <a:lumMod val="75000"/>
                    <a:lumOff val="25000"/>
                  </a:schemeClr>
                </a:solidFill>
              </a:rPr>
              <a:t>，用以表示柱截面形状及与轴线关系。</a:t>
            </a:r>
          </a:p>
          <a:p>
            <a:pPr indent="406400" fontAlgn="auto">
              <a:lnSpc>
                <a:spcPct val="130000"/>
              </a:lnSpc>
              <a:spcBef>
                <a:spcPts val="0"/>
              </a:spcBef>
              <a:spcAft>
                <a:spcPts val="600"/>
              </a:spcAft>
              <a:extLst>
                <a:ext uri="{35155182-B16C-46BC-9424-99874614C6A1}">
                  <wpsdc:indentchars xmlns:wpsdc="http://www.wps.cn/officeDocument/2017/drawingmlCustomData" xmlns="" val="200" checksum="1740828767"/>
                </a:ext>
              </a:extLst>
            </a:pPr>
            <a:r>
              <a:rPr lang="zh-CN" altLang="en-US" sz="1600" dirty="0" smtClean="0">
                <a:solidFill>
                  <a:schemeClr val="tx1">
                    <a:lumMod val="75000"/>
                    <a:lumOff val="25000"/>
                  </a:schemeClr>
                </a:solidFill>
              </a:rPr>
              <a:t>第三部分：柱表。柱表内容包含以下六部分：</a:t>
            </a:r>
          </a:p>
          <a:p>
            <a:pPr indent="406400" fontAlgn="auto">
              <a:lnSpc>
                <a:spcPct val="130000"/>
              </a:lnSpc>
              <a:spcBef>
                <a:spcPts val="0"/>
              </a:spcBef>
              <a:spcAft>
                <a:spcPts val="600"/>
              </a:spcAft>
              <a:extLst>
                <a:ext uri="{35155182-B16C-46BC-9424-99874614C6A1}">
                  <wpsdc:indentchars xmlns:wpsdc="http://www.wps.cn/officeDocument/2017/drawingmlCustomData" xmlns="" val="200" checksum="1740828767"/>
                </a:ext>
              </a:extLst>
            </a:pPr>
            <a:r>
              <a:rPr lang="zh-CN" altLang="en-US" sz="1600" dirty="0" smtClean="0">
                <a:solidFill>
                  <a:schemeClr val="tx1">
                    <a:lumMod val="75000"/>
                    <a:lumOff val="25000"/>
                  </a:schemeClr>
                </a:solidFill>
              </a:rPr>
              <a:t>①柱编号：由柱类型代号和序号组成。</a:t>
            </a:r>
          </a:p>
          <a:p>
            <a:pPr indent="406400" fontAlgn="auto">
              <a:lnSpc>
                <a:spcPct val="130000"/>
              </a:lnSpc>
              <a:spcBef>
                <a:spcPts val="0"/>
              </a:spcBef>
              <a:spcAft>
                <a:spcPts val="600"/>
              </a:spcAft>
              <a:extLst>
                <a:ext uri="{35155182-B16C-46BC-9424-99874614C6A1}">
                  <wpsdc:indentchars xmlns:wpsdc="http://www.wps.cn/officeDocument/2017/drawingmlCustomData" xmlns="" val="200" checksum="1740828767"/>
                </a:ext>
              </a:extLst>
            </a:pPr>
            <a:r>
              <a:rPr lang="zh-CN" altLang="en-US" sz="1600" dirty="0" smtClean="0">
                <a:solidFill>
                  <a:schemeClr val="tx1">
                    <a:lumMod val="75000"/>
                    <a:lumOff val="25000"/>
                  </a:schemeClr>
                </a:solidFill>
              </a:rPr>
              <a:t>②各段柱的起止标高：自柱根部往上，以变截面位置或截面未变但配筋改变处为界分段注写。框架柱和框支柱的根部标高系指基础顶面标高。梁上柱的根部标高系指梁顶面标高。剪力墙上柱的根部标高分两种：当柱纵筋锚固在墙顶部时，其根部标高为墙顶面标高；当柱与剪力墙重叠一层时，其根部标高为墙顶面往下一层的结构层楼面标高。</a:t>
            </a:r>
          </a:p>
          <a:p>
            <a:pPr indent="406400" fontAlgn="auto">
              <a:lnSpc>
                <a:spcPct val="130000"/>
              </a:lnSpc>
              <a:spcBef>
                <a:spcPts val="0"/>
              </a:spcBef>
              <a:spcAft>
                <a:spcPts val="600"/>
              </a:spcAft>
              <a:extLst>
                <a:ext uri="{35155182-B16C-46BC-9424-99874614C6A1}">
                  <wpsdc:indentchars xmlns:wpsdc="http://www.wps.cn/officeDocument/2017/drawingmlCustomData" xmlns="" val="200" checksum="1740828767"/>
                </a:ext>
              </a:extLst>
            </a:pPr>
            <a:r>
              <a:rPr lang="zh-CN" altLang="en-US" sz="1600" dirty="0" smtClean="0">
                <a:solidFill>
                  <a:schemeClr val="tx1">
                    <a:lumMod val="75000"/>
                    <a:lumOff val="25000"/>
                  </a:schemeClr>
                </a:solidFill>
              </a:rPr>
              <a:t>③柱截面尺寸</a:t>
            </a:r>
            <a:r>
              <a:rPr lang="zh-CN" altLang="en-US" sz="1600" i="1" dirty="0" smtClean="0">
                <a:solidFill>
                  <a:schemeClr val="tx1">
                    <a:lumMod val="75000"/>
                    <a:lumOff val="25000"/>
                  </a:schemeClr>
                </a:solidFill>
              </a:rPr>
              <a:t>b </a:t>
            </a:r>
            <a:r>
              <a:rPr lang="zh-CN" altLang="en-US" sz="1600" dirty="0" smtClean="0">
                <a:solidFill>
                  <a:schemeClr val="tx1">
                    <a:lumMod val="75000"/>
                    <a:lumOff val="25000"/>
                  </a:schemeClr>
                </a:solidFill>
              </a:rPr>
              <a:t>×</a:t>
            </a:r>
            <a:r>
              <a:rPr lang="zh-CN" altLang="en-US" sz="1600" i="1" dirty="0" smtClean="0">
                <a:solidFill>
                  <a:schemeClr val="tx1">
                    <a:lumMod val="75000"/>
                    <a:lumOff val="25000"/>
                  </a:schemeClr>
                </a:solidFill>
              </a:rPr>
              <a:t> h </a:t>
            </a:r>
            <a:r>
              <a:rPr lang="zh-CN" altLang="en-US" sz="1600" dirty="0" smtClean="0">
                <a:solidFill>
                  <a:schemeClr val="tx1">
                    <a:lumMod val="75000"/>
                    <a:lumOff val="25000"/>
                  </a:schemeClr>
                </a:solidFill>
              </a:rPr>
              <a:t>及与轴线关系的几何参数代号：</a:t>
            </a:r>
            <a:r>
              <a:rPr lang="zh-CN" altLang="en-US" sz="1600" i="1" dirty="0" smtClean="0">
                <a:solidFill>
                  <a:schemeClr val="tx1">
                    <a:lumMod val="75000"/>
                    <a:lumOff val="25000"/>
                  </a:schemeClr>
                </a:solidFill>
              </a:rPr>
              <a:t>b</a:t>
            </a:r>
            <a:r>
              <a:rPr lang="zh-CN" altLang="en-US" sz="1600" baseline="-25000" dirty="0" smtClean="0">
                <a:solidFill>
                  <a:schemeClr val="tx1">
                    <a:lumMod val="75000"/>
                    <a:lumOff val="25000"/>
                  </a:schemeClr>
                </a:solidFill>
              </a:rPr>
              <a:t>1</a:t>
            </a:r>
            <a:r>
              <a:rPr lang="zh-CN" altLang="en-US" sz="1600" dirty="0" smtClean="0">
                <a:solidFill>
                  <a:schemeClr val="tx1">
                    <a:lumMod val="75000"/>
                    <a:lumOff val="25000"/>
                  </a:schemeClr>
                </a:solidFill>
              </a:rPr>
              <a:t>、</a:t>
            </a:r>
            <a:r>
              <a:rPr lang="zh-CN" altLang="en-US" sz="1600" i="1" dirty="0" smtClean="0">
                <a:solidFill>
                  <a:schemeClr val="tx1">
                    <a:lumMod val="75000"/>
                    <a:lumOff val="25000"/>
                  </a:schemeClr>
                </a:solidFill>
              </a:rPr>
              <a:t>b</a:t>
            </a:r>
            <a:r>
              <a:rPr lang="zh-CN" altLang="en-US" sz="1600" baseline="-25000" dirty="0" smtClean="0">
                <a:solidFill>
                  <a:schemeClr val="tx1">
                    <a:lumMod val="75000"/>
                    <a:lumOff val="25000"/>
                  </a:schemeClr>
                </a:solidFill>
              </a:rPr>
              <a:t>2</a:t>
            </a:r>
            <a:r>
              <a:rPr lang="zh-CN" altLang="en-US" sz="1600" dirty="0" smtClean="0">
                <a:solidFill>
                  <a:schemeClr val="tx1">
                    <a:lumMod val="75000"/>
                    <a:lumOff val="25000"/>
                  </a:schemeClr>
                </a:solidFill>
              </a:rPr>
              <a:t> 和</a:t>
            </a:r>
            <a:r>
              <a:rPr lang="zh-CN" altLang="en-US" sz="1600" i="1" dirty="0" smtClean="0">
                <a:solidFill>
                  <a:schemeClr val="tx1">
                    <a:lumMod val="75000"/>
                    <a:lumOff val="25000"/>
                  </a:schemeClr>
                </a:solidFill>
              </a:rPr>
              <a:t>h</a:t>
            </a:r>
            <a:r>
              <a:rPr lang="zh-CN" altLang="en-US" sz="1600" baseline="-25000" dirty="0" smtClean="0">
                <a:solidFill>
                  <a:schemeClr val="tx1">
                    <a:lumMod val="75000"/>
                    <a:lumOff val="25000"/>
                  </a:schemeClr>
                </a:solidFill>
              </a:rPr>
              <a:t>1</a:t>
            </a:r>
            <a:r>
              <a:rPr lang="zh-CN" altLang="en-US" sz="1600" dirty="0" smtClean="0">
                <a:solidFill>
                  <a:schemeClr val="tx1">
                    <a:lumMod val="75000"/>
                    <a:lumOff val="25000"/>
                  </a:schemeClr>
                </a:solidFill>
              </a:rPr>
              <a:t>、</a:t>
            </a:r>
            <a:r>
              <a:rPr lang="zh-CN" altLang="en-US" sz="1600" i="1" dirty="0" smtClean="0">
                <a:solidFill>
                  <a:schemeClr val="tx1">
                    <a:lumMod val="75000"/>
                    <a:lumOff val="25000"/>
                  </a:schemeClr>
                </a:solidFill>
              </a:rPr>
              <a:t>h</a:t>
            </a:r>
            <a:r>
              <a:rPr lang="zh-CN" altLang="en-US" sz="1600" baseline="-25000" dirty="0" smtClean="0">
                <a:solidFill>
                  <a:schemeClr val="tx1">
                    <a:lumMod val="75000"/>
                    <a:lumOff val="25000"/>
                  </a:schemeClr>
                </a:solidFill>
              </a:rPr>
              <a:t>2 </a:t>
            </a:r>
            <a:r>
              <a:rPr lang="zh-CN" altLang="en-US" sz="1600" dirty="0" smtClean="0">
                <a:solidFill>
                  <a:schemeClr val="tx1">
                    <a:lumMod val="75000"/>
                    <a:lumOff val="25000"/>
                  </a:schemeClr>
                </a:solidFill>
              </a:rPr>
              <a:t>的具体数值，须对应各段柱分别注写。当截面的某一边收缩变化至与轴线重合一或偏离轴线的另一侧时</a:t>
            </a:r>
            <a:r>
              <a:rPr lang="zh-CN" altLang="en-US" sz="1600" i="1" dirty="0" smtClean="0">
                <a:solidFill>
                  <a:schemeClr val="tx1">
                    <a:lumMod val="75000"/>
                    <a:lumOff val="25000"/>
                  </a:schemeClr>
                </a:solidFill>
              </a:rPr>
              <a:t>b</a:t>
            </a:r>
            <a:r>
              <a:rPr lang="zh-CN" altLang="en-US" sz="1600" baseline="-25000" dirty="0" smtClean="0">
                <a:solidFill>
                  <a:schemeClr val="tx1">
                    <a:lumMod val="75000"/>
                    <a:lumOff val="25000"/>
                  </a:schemeClr>
                </a:solidFill>
              </a:rPr>
              <a:t>1</a:t>
            </a:r>
            <a:r>
              <a:rPr lang="zh-CN" altLang="en-US" sz="1600" dirty="0" smtClean="0">
                <a:solidFill>
                  <a:schemeClr val="tx1">
                    <a:lumMod val="75000"/>
                    <a:lumOff val="25000"/>
                  </a:schemeClr>
                </a:solidFill>
              </a:rPr>
              <a:t>、</a:t>
            </a:r>
            <a:r>
              <a:rPr lang="zh-CN" altLang="en-US" sz="1600" i="1" dirty="0" smtClean="0">
                <a:solidFill>
                  <a:schemeClr val="tx1">
                    <a:lumMod val="75000"/>
                    <a:lumOff val="25000"/>
                  </a:schemeClr>
                </a:solidFill>
              </a:rPr>
              <a:t>b</a:t>
            </a:r>
            <a:r>
              <a:rPr lang="zh-CN" altLang="en-US" sz="1600" baseline="-25000" dirty="0" smtClean="0">
                <a:solidFill>
                  <a:schemeClr val="tx1">
                    <a:lumMod val="75000"/>
                    <a:lumOff val="25000"/>
                  </a:schemeClr>
                </a:solidFill>
              </a:rPr>
              <a:t>2</a:t>
            </a:r>
            <a:r>
              <a:rPr lang="zh-CN" altLang="en-US" sz="1600" dirty="0" smtClean="0">
                <a:solidFill>
                  <a:schemeClr val="tx1">
                    <a:lumMod val="75000"/>
                    <a:lumOff val="25000"/>
                  </a:schemeClr>
                </a:solidFill>
              </a:rPr>
              <a:t>；</a:t>
            </a:r>
            <a:r>
              <a:rPr lang="zh-CN" altLang="en-US" sz="1600" i="1" dirty="0" smtClean="0">
                <a:solidFill>
                  <a:schemeClr val="tx1">
                    <a:lumMod val="75000"/>
                    <a:lumOff val="25000"/>
                  </a:schemeClr>
                </a:solidFill>
              </a:rPr>
              <a:t>h</a:t>
            </a:r>
            <a:r>
              <a:rPr lang="zh-CN" altLang="en-US" sz="1600" baseline="-25000" dirty="0" smtClean="0">
                <a:solidFill>
                  <a:schemeClr val="tx1">
                    <a:lumMod val="75000"/>
                    <a:lumOff val="25000"/>
                  </a:schemeClr>
                </a:solidFill>
              </a:rPr>
              <a:t>1</a:t>
            </a:r>
            <a:r>
              <a:rPr lang="zh-CN" altLang="en-US" sz="1600" dirty="0" smtClean="0">
                <a:solidFill>
                  <a:schemeClr val="tx1">
                    <a:lumMod val="75000"/>
                    <a:lumOff val="25000"/>
                  </a:schemeClr>
                </a:solidFill>
              </a:rPr>
              <a:t>、</a:t>
            </a:r>
            <a:r>
              <a:rPr lang="zh-CN" altLang="en-US" sz="1600" i="1" dirty="0" smtClean="0">
                <a:solidFill>
                  <a:schemeClr val="tx1">
                    <a:lumMod val="75000"/>
                    <a:lumOff val="25000"/>
                  </a:schemeClr>
                </a:solidFill>
              </a:rPr>
              <a:t>h</a:t>
            </a:r>
            <a:r>
              <a:rPr lang="zh-CN" altLang="en-US" sz="1600" baseline="-25000" dirty="0" smtClean="0">
                <a:solidFill>
                  <a:schemeClr val="tx1">
                    <a:lumMod val="75000"/>
                    <a:lumOff val="25000"/>
                  </a:schemeClr>
                </a:solidFill>
              </a:rPr>
              <a:t>2 </a:t>
            </a:r>
            <a:r>
              <a:rPr lang="zh-CN" altLang="en-US" sz="1600" dirty="0" smtClean="0">
                <a:solidFill>
                  <a:schemeClr val="tx1">
                    <a:lumMod val="75000"/>
                    <a:lumOff val="25000"/>
                  </a:schemeClr>
                </a:solidFill>
              </a:rPr>
              <a:t>中的某项为零或为负值。</a:t>
            </a:r>
          </a:p>
          <a:p>
            <a:pPr indent="406400" fontAlgn="auto">
              <a:lnSpc>
                <a:spcPct val="130000"/>
              </a:lnSpc>
              <a:spcBef>
                <a:spcPts val="0"/>
              </a:spcBef>
              <a:spcAft>
                <a:spcPts val="600"/>
              </a:spcAft>
              <a:extLst>
                <a:ext uri="{35155182-B16C-46BC-9424-99874614C6A1}">
                  <wpsdc:indentchars xmlns:wpsdc="http://www.wps.cn/officeDocument/2017/drawingmlCustomData" xmlns="" val="200" checksum="1740828767"/>
                </a:ext>
              </a:extLst>
            </a:pPr>
            <a:r>
              <a:rPr lang="zh-CN" altLang="en-US" sz="1600" dirty="0" smtClean="0">
                <a:solidFill>
                  <a:schemeClr val="tx1">
                    <a:lumMod val="75000"/>
                    <a:lumOff val="25000"/>
                  </a:schemeClr>
                </a:solidFill>
              </a:rPr>
              <a:t>④柱纵筋：分角筋、截面b 边中部筋和h 边中部筋三项。当柱纵筋直径相同，各边根数也相同时，可将纵筋写在“全部纵筋”一栏中。采用对称配筋的矩形柱，可仅注写一侧中部。</a:t>
            </a:r>
          </a:p>
          <a:p>
            <a:pPr indent="406400" fontAlgn="auto">
              <a:lnSpc>
                <a:spcPct val="130000"/>
              </a:lnSpc>
              <a:spcBef>
                <a:spcPts val="0"/>
              </a:spcBef>
              <a:spcAft>
                <a:spcPts val="600"/>
              </a:spcAft>
              <a:extLst>
                <a:ext uri="{35155182-B16C-46BC-9424-99874614C6A1}">
                  <wpsdc:indentchars xmlns:wpsdc="http://www.wps.cn/officeDocument/2017/drawingmlCustomData" xmlns="" val="200" checksum="1740828767"/>
                </a:ext>
              </a:extLst>
            </a:pPr>
            <a:r>
              <a:rPr lang="zh-CN" altLang="en-US" sz="1600" dirty="0" smtClean="0">
                <a:solidFill>
                  <a:schemeClr val="tx1">
                    <a:lumMod val="75000"/>
                    <a:lumOff val="25000"/>
                  </a:schemeClr>
                </a:solidFill>
              </a:rPr>
              <a:t>⑤箍筋种类型号及箍筋肢数，在箍筋类型栏内注写。</a:t>
            </a:r>
          </a:p>
          <a:p>
            <a:pPr indent="406400" fontAlgn="auto">
              <a:lnSpc>
                <a:spcPct val="130000"/>
              </a:lnSpc>
              <a:spcBef>
                <a:spcPts val="0"/>
              </a:spcBef>
              <a:spcAft>
                <a:spcPts val="600"/>
              </a:spcAft>
              <a:extLst>
                <a:ext uri="{35155182-B16C-46BC-9424-99874614C6A1}">
                  <wpsdc:indentchars xmlns:wpsdc="http://www.wps.cn/officeDocument/2017/drawingmlCustomData" xmlns="" val="200" checksum="1740828767"/>
                </a:ext>
              </a:extLst>
            </a:pPr>
            <a:r>
              <a:rPr lang="zh-CN" altLang="en-US" sz="1600" dirty="0" smtClean="0">
                <a:solidFill>
                  <a:schemeClr val="tx1">
                    <a:lumMod val="75000"/>
                    <a:lumOff val="25000"/>
                  </a:schemeClr>
                </a:solidFill>
              </a:rPr>
              <a:t>⑥柱箍筋：包括钢筋级别、直径与间距。</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427730" y="3826011"/>
            <a:ext cx="7280275" cy="1892826"/>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理解板的受力性能。</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理解板的钢筋设置及构造要求。</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掌握板的平法制图规则</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遵守制图规则，按要求制图，做个有原则的制图人。</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5</a:t>
            </a:r>
          </a:p>
        </p:txBody>
      </p:sp>
      <p:sp>
        <p:nvSpPr>
          <p:cNvPr id="8" name="文本框 7"/>
          <p:cNvSpPr txBox="1"/>
          <p:nvPr>
            <p:custDataLst>
              <p:tags r:id="rId8"/>
            </p:custDataLst>
          </p:nvPr>
        </p:nvSpPr>
        <p:spPr>
          <a:xfrm>
            <a:off x="3427730" y="2935238"/>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板的受力分析及平法制图规则</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3505200"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olidFill>
                <a:schemeClr val="lt1"/>
              </a:solidFill>
              <a:latin typeface="微软雅黑" panose="020B0503020204020204" pitchFamily="34" charset="-122"/>
              <a:ea typeface="微软雅黑" panose="020B0503020204020204" pitchFamily="34" charset="-122"/>
              <a:sym typeface="+mn-ea"/>
            </a:endParaRPr>
          </a:p>
        </p:txBody>
      </p:sp>
      <p:sp>
        <p:nvSpPr>
          <p:cNvPr id="17" name="矩形 16"/>
          <p:cNvSpPr/>
          <p:nvPr>
            <p:custDataLst>
              <p:tags r:id="rId3"/>
            </p:custDataLst>
          </p:nvPr>
        </p:nvSpPr>
        <p:spPr>
          <a:xfrm>
            <a:off x="304800" y="304800"/>
            <a:ext cx="3201035" cy="6096000"/>
          </a:xfrm>
          <a:prstGeom prst="rect">
            <a:avLst/>
          </a:prstGeom>
          <a:noFill/>
          <a:ln w="19050">
            <a:solidFill>
              <a:srgbClr val="FFFFFF"/>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矩形 17"/>
          <p:cNvSpPr/>
          <p:nvPr>
            <p:custDataLst>
              <p:tags r:id="rId4"/>
            </p:custDataLst>
          </p:nvPr>
        </p:nvSpPr>
        <p:spPr>
          <a:xfrm>
            <a:off x="3505835" y="304800"/>
            <a:ext cx="8228965" cy="6096000"/>
          </a:xfrm>
          <a:prstGeom prst="rect">
            <a:avLst/>
          </a:prstGeom>
          <a:noFill/>
          <a:ln w="19050">
            <a:solidFill>
              <a:schemeClr val="dk2"/>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任意多边形: 形状 6"/>
          <p:cNvSpPr>
            <a:spLocks noChangeAspect="1"/>
          </p:cNvSpPr>
          <p:nvPr>
            <p:custDataLst>
              <p:tags r:id="rId5"/>
            </p:custDataLst>
          </p:nvPr>
        </p:nvSpPr>
        <p:spPr>
          <a:xfrm rot="10800000">
            <a:off x="1291432" y="4690864"/>
            <a:ext cx="456285" cy="92646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lt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20" name="任意多边形: 形状 7"/>
          <p:cNvSpPr>
            <a:spLocks noChangeAspect="1"/>
          </p:cNvSpPr>
          <p:nvPr>
            <p:custDataLst>
              <p:tags r:id="rId6"/>
            </p:custDataLst>
          </p:nvPr>
        </p:nvSpPr>
        <p:spPr>
          <a:xfrm rot="10800000">
            <a:off x="686632" y="4690864"/>
            <a:ext cx="456285" cy="92646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l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2" name="文本框 1"/>
          <p:cNvSpPr txBox="1"/>
          <p:nvPr>
            <p:custDataLst>
              <p:tags r:id="rId7"/>
            </p:custDataLst>
          </p:nvPr>
        </p:nvSpPr>
        <p:spPr>
          <a:xfrm>
            <a:off x="609600" y="1219200"/>
            <a:ext cx="2802890" cy="1981200"/>
          </a:xfrm>
          <a:prstGeom prst="rect">
            <a:avLst/>
          </a:prstGeom>
          <a:noFill/>
        </p:spPr>
        <p:txBody>
          <a:bodyPr wrap="square" lIns="63500" tIns="25400" rIns="63500" bIns="25400" rtlCol="0" anchor="t" anchorCtr="0">
            <a:normAutofit/>
          </a:bodyPr>
          <a:lstStyle/>
          <a:p>
            <a:pPr marL="0" indent="0" algn="l">
              <a:lnSpc>
                <a:spcPct val="100000"/>
              </a:lnSpc>
              <a:spcBef>
                <a:spcPts val="0"/>
              </a:spcBef>
              <a:spcAft>
                <a:spcPts val="0"/>
              </a:spcAft>
              <a:buSzPct val="100000"/>
              <a:buNone/>
            </a:pPr>
            <a:r>
              <a:rPr lang="zh-CN" altLang="en-US" sz="4000" b="1" spc="160" dirty="0">
                <a:solidFill>
                  <a:schemeClr val="lt1"/>
                </a:solidFill>
                <a:latin typeface="微软雅黑" panose="020B0503020204020204" pitchFamily="34" charset="-122"/>
                <a:ea typeface="微软雅黑" panose="020B0503020204020204" pitchFamily="34" charset="-122"/>
              </a:rPr>
              <a:t>板构件受力简析和构造要求</a:t>
            </a:r>
          </a:p>
        </p:txBody>
      </p:sp>
      <p:sp>
        <p:nvSpPr>
          <p:cNvPr id="11" name="Title 6"/>
          <p:cNvSpPr txBox="1"/>
          <p:nvPr>
            <p:custDataLst>
              <p:tags r:id="rId8"/>
            </p:custDataLst>
          </p:nvPr>
        </p:nvSpPr>
        <p:spPr>
          <a:xfrm>
            <a:off x="3962400" y="762120"/>
            <a:ext cx="7315200" cy="5181473"/>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just" fontAlgn="ctr">
              <a:lnSpc>
                <a:spcPct val="130000"/>
              </a:lnSpc>
              <a:spcBef>
                <a:spcPts val="1000"/>
              </a:spcBef>
              <a:spcAft>
                <a:spcPts val="0"/>
              </a:spcAft>
              <a:buSzPct val="100000"/>
              <a:buFont typeface="Wingdings" panose="05000000000000000000" charset="0"/>
              <a:buNone/>
            </a:pPr>
            <a:r>
              <a:rPr lang="zh-CN" altLang="en-US" sz="1600"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板是建筑物的重要组成部分，起着在水平方向上分割建筑空间和承受并传递竖向荷载的作用。同时板也是水平方向的重要支撑，以抵抗风、地震等水平方向传来的荷载，而且在水平方向对墙体、柱起侧向支撑的作用。</a:t>
            </a:r>
          </a:p>
          <a:p>
            <a:pPr marL="0" lvl="0" indent="-285750" algn="just" fontAlgn="ctr">
              <a:lnSpc>
                <a:spcPct val="130000"/>
              </a:lnSpc>
              <a:spcBef>
                <a:spcPts val="1000"/>
              </a:spcBef>
              <a:spcAft>
                <a:spcPts val="0"/>
              </a:spcAft>
              <a:buSzPct val="100000"/>
              <a:buFont typeface="Wingdings" panose="05000000000000000000" charset="0"/>
              <a:buNone/>
            </a:pPr>
            <a:r>
              <a:rPr lang="zh-CN" altLang="en-US" sz="1600"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板和梁同属于受弯构件，在受力最大的部位由弯矩引起破坏。根据板的荷载传递路径，现浇钢筋混凝土楼盖中四边支撑的现浇板分为单向板和双向板：</a:t>
            </a:r>
          </a:p>
          <a:p>
            <a:pPr marL="0" lvl="0" indent="-285750" algn="just" fontAlgn="ctr">
              <a:lnSpc>
                <a:spcPct val="130000"/>
              </a:lnSpc>
              <a:spcBef>
                <a:spcPts val="1000"/>
              </a:spcBef>
              <a:spcAft>
                <a:spcPts val="0"/>
              </a:spcAft>
              <a:buSzPct val="100000"/>
              <a:buFont typeface="Wingdings" panose="05000000000000000000" charset="0"/>
              <a:buNone/>
            </a:pPr>
            <a:r>
              <a:rPr lang="zh-CN" altLang="en-US" sz="1600"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（1）当长边与短边长度之比大于或等于 2 时，板的荷载沿板的短边方向将荷载传递给支撑构件，板仅沿短边产生弯曲变形，成为单向板。</a:t>
            </a:r>
          </a:p>
          <a:p>
            <a:pPr marL="0" lvl="0" indent="-285750" algn="just" fontAlgn="ctr">
              <a:lnSpc>
                <a:spcPct val="130000"/>
              </a:lnSpc>
              <a:spcBef>
                <a:spcPts val="1000"/>
              </a:spcBef>
              <a:spcAft>
                <a:spcPts val="0"/>
              </a:spcAft>
              <a:buSzPct val="100000"/>
              <a:buFont typeface="Wingdings" panose="05000000000000000000" charset="0"/>
              <a:buNone/>
            </a:pPr>
            <a:r>
              <a:rPr lang="zh-CN" altLang="en-US" sz="1600"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（2）当长边与短边长度之比小于或等于 2 时，板的荷载沿板的两个方向将荷载传递给支撑构件，板在两个方向都会发生弯曲变形，称为双向板。</a:t>
            </a:r>
          </a:p>
        </p:txBody>
      </p:sp>
      <p:sp>
        <p:nvSpPr>
          <p:cNvPr id="3" name="文本框 2"/>
          <p:cNvSpPr txBox="1"/>
          <p:nvPr/>
        </p:nvSpPr>
        <p:spPr>
          <a:xfrm>
            <a:off x="609600" y="3440430"/>
            <a:ext cx="2540000" cy="534035"/>
          </a:xfrm>
          <a:prstGeom prst="rect">
            <a:avLst/>
          </a:prstGeom>
          <a:noFill/>
        </p:spPr>
        <p:txBody>
          <a:bodyPr wrap="square" rtlCol="0" anchor="t">
            <a:spAutoFit/>
          </a:bodyPr>
          <a:lstStyle/>
          <a:p>
            <a:pPr>
              <a:lnSpc>
                <a:spcPct val="120000"/>
              </a:lnSpc>
            </a:pPr>
            <a:r>
              <a:rPr lang="zh-CN" altLang="en-US" sz="2400" b="1" dirty="0" smtClean="0">
                <a:solidFill>
                  <a:schemeClr val="bg1"/>
                </a:solidFill>
              </a:rPr>
              <a:t>1. 板的受力分析</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3505200"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olidFill>
                <a:schemeClr val="lt1"/>
              </a:solidFill>
              <a:latin typeface="微软雅黑" panose="020B0503020204020204" pitchFamily="34" charset="-122"/>
              <a:ea typeface="微软雅黑" panose="020B0503020204020204" pitchFamily="34" charset="-122"/>
              <a:sym typeface="+mn-ea"/>
            </a:endParaRPr>
          </a:p>
        </p:txBody>
      </p:sp>
      <p:sp>
        <p:nvSpPr>
          <p:cNvPr id="17" name="矩形 16"/>
          <p:cNvSpPr/>
          <p:nvPr>
            <p:custDataLst>
              <p:tags r:id="rId3"/>
            </p:custDataLst>
          </p:nvPr>
        </p:nvSpPr>
        <p:spPr>
          <a:xfrm>
            <a:off x="304800" y="304800"/>
            <a:ext cx="3201035" cy="6096000"/>
          </a:xfrm>
          <a:prstGeom prst="rect">
            <a:avLst/>
          </a:prstGeom>
          <a:noFill/>
          <a:ln w="19050">
            <a:solidFill>
              <a:srgbClr val="FFFFFF"/>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矩形 17"/>
          <p:cNvSpPr/>
          <p:nvPr>
            <p:custDataLst>
              <p:tags r:id="rId4"/>
            </p:custDataLst>
          </p:nvPr>
        </p:nvSpPr>
        <p:spPr>
          <a:xfrm>
            <a:off x="3505835" y="304800"/>
            <a:ext cx="8228965" cy="6096000"/>
          </a:xfrm>
          <a:prstGeom prst="rect">
            <a:avLst/>
          </a:prstGeom>
          <a:noFill/>
          <a:ln w="19050">
            <a:solidFill>
              <a:schemeClr val="dk2"/>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任意多边形: 形状 6"/>
          <p:cNvSpPr>
            <a:spLocks noChangeAspect="1"/>
          </p:cNvSpPr>
          <p:nvPr>
            <p:custDataLst>
              <p:tags r:id="rId5"/>
            </p:custDataLst>
          </p:nvPr>
        </p:nvSpPr>
        <p:spPr>
          <a:xfrm rot="10800000">
            <a:off x="1291432" y="4690864"/>
            <a:ext cx="456285" cy="92646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lt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20" name="任意多边形: 形状 7"/>
          <p:cNvSpPr>
            <a:spLocks noChangeAspect="1"/>
          </p:cNvSpPr>
          <p:nvPr>
            <p:custDataLst>
              <p:tags r:id="rId6"/>
            </p:custDataLst>
          </p:nvPr>
        </p:nvSpPr>
        <p:spPr>
          <a:xfrm rot="10800000">
            <a:off x="686632" y="4690864"/>
            <a:ext cx="456285" cy="92646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l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2" name="文本框 1"/>
          <p:cNvSpPr txBox="1"/>
          <p:nvPr>
            <p:custDataLst>
              <p:tags r:id="rId7"/>
            </p:custDataLst>
          </p:nvPr>
        </p:nvSpPr>
        <p:spPr>
          <a:xfrm>
            <a:off x="609600" y="1219200"/>
            <a:ext cx="2802890" cy="1981200"/>
          </a:xfrm>
          <a:prstGeom prst="rect">
            <a:avLst/>
          </a:prstGeom>
          <a:noFill/>
        </p:spPr>
        <p:txBody>
          <a:bodyPr wrap="square" lIns="63500" tIns="25400" rIns="63500" bIns="25400" rtlCol="0" anchor="t" anchorCtr="0">
            <a:normAutofit/>
          </a:bodyPr>
          <a:lstStyle/>
          <a:p>
            <a:pPr marL="0" indent="0" algn="l">
              <a:lnSpc>
                <a:spcPct val="100000"/>
              </a:lnSpc>
              <a:spcBef>
                <a:spcPts val="0"/>
              </a:spcBef>
              <a:spcAft>
                <a:spcPts val="0"/>
              </a:spcAft>
              <a:buSzPct val="100000"/>
              <a:buNone/>
            </a:pPr>
            <a:r>
              <a:rPr lang="zh-CN" altLang="en-US" sz="4000" b="1" spc="160" dirty="0">
                <a:solidFill>
                  <a:schemeClr val="lt1"/>
                </a:solidFill>
                <a:latin typeface="微软雅黑" panose="020B0503020204020204" pitchFamily="34" charset="-122"/>
                <a:ea typeface="微软雅黑" panose="020B0503020204020204" pitchFamily="34" charset="-122"/>
              </a:rPr>
              <a:t>板构件受力简析和构造要求</a:t>
            </a:r>
          </a:p>
        </p:txBody>
      </p:sp>
      <p:sp>
        <p:nvSpPr>
          <p:cNvPr id="11" name="Title 6"/>
          <p:cNvSpPr txBox="1"/>
          <p:nvPr>
            <p:custDataLst>
              <p:tags r:id="rId8"/>
            </p:custDataLst>
          </p:nvPr>
        </p:nvSpPr>
        <p:spPr>
          <a:xfrm>
            <a:off x="3962400" y="762120"/>
            <a:ext cx="7315200" cy="5181473"/>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just" fontAlgn="ctr">
              <a:lnSpc>
                <a:spcPct val="130000"/>
              </a:lnSpc>
              <a:spcBef>
                <a:spcPts val="1000"/>
              </a:spcBef>
              <a:spcAft>
                <a:spcPts val="0"/>
              </a:spcAft>
              <a:buSzPct val="100000"/>
              <a:buFont typeface="Wingdings" panose="05000000000000000000" charset="0"/>
              <a:buNone/>
            </a:pPr>
            <a:r>
              <a:rPr lang="zh-CN" altLang="en-US" sz="1600"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板内受力筋包括底部受力筋和抵抗支座负弯矩的支座负筋。单向板内的底部受力筋仅沿板的短边方向配置，双向板内的底部受力筋沿板的双向设置。当按单向板设计时，除沿受力方向布置受拉钢筋外，还应在受拉钢筋的内侧布置与其垂直的分布钢筋，如图 3-2-20 所示。</a:t>
            </a:r>
          </a:p>
          <a:p>
            <a:pPr marL="0" lvl="0" indent="-285750" algn="just" fontAlgn="ctr">
              <a:lnSpc>
                <a:spcPct val="130000"/>
              </a:lnSpc>
              <a:spcBef>
                <a:spcPts val="1000"/>
              </a:spcBef>
              <a:spcAft>
                <a:spcPts val="0"/>
              </a:spcAft>
              <a:buSzPct val="100000"/>
              <a:buFont typeface="Wingdings" panose="05000000000000000000" charset="0"/>
              <a:buNone/>
            </a:pPr>
            <a:r>
              <a:rPr lang="zh-CN" altLang="en-US" sz="1600"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板中分布筋的作用：</a:t>
            </a:r>
          </a:p>
          <a:p>
            <a:pPr marL="0" lvl="0" indent="-285750" algn="just" fontAlgn="ctr">
              <a:lnSpc>
                <a:spcPct val="130000"/>
              </a:lnSpc>
              <a:spcBef>
                <a:spcPts val="1000"/>
              </a:spcBef>
              <a:spcAft>
                <a:spcPts val="0"/>
              </a:spcAft>
              <a:buSzPct val="100000"/>
              <a:buFont typeface="Wingdings" panose="05000000000000000000" charset="0"/>
              <a:buNone/>
            </a:pPr>
            <a:r>
              <a:rPr lang="zh-CN" altLang="en-US" sz="1600"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① 把荷载分布到板的各受力钢筋上去。</a:t>
            </a:r>
          </a:p>
          <a:p>
            <a:pPr marL="0" lvl="0" indent="-285750" algn="just" fontAlgn="ctr">
              <a:lnSpc>
                <a:spcPct val="130000"/>
              </a:lnSpc>
              <a:spcBef>
                <a:spcPts val="1000"/>
              </a:spcBef>
              <a:spcAft>
                <a:spcPts val="0"/>
              </a:spcAft>
              <a:buSzPct val="100000"/>
              <a:buFont typeface="Wingdings" panose="05000000000000000000" charset="0"/>
              <a:buNone/>
            </a:pPr>
            <a:r>
              <a:rPr lang="zh-CN" altLang="en-US" sz="1600"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② 承担混凝土收缩及温度变化在垂直于受力钢筋方向所产生的拉应力。</a:t>
            </a:r>
          </a:p>
          <a:p>
            <a:pPr marL="0" lvl="0" indent="-285750" algn="just" fontAlgn="ctr">
              <a:lnSpc>
                <a:spcPct val="130000"/>
              </a:lnSpc>
              <a:spcBef>
                <a:spcPts val="1000"/>
              </a:spcBef>
              <a:spcAft>
                <a:spcPts val="0"/>
              </a:spcAft>
              <a:buSzPct val="100000"/>
              <a:buFont typeface="Wingdings" panose="05000000000000000000" charset="0"/>
              <a:buNone/>
            </a:pPr>
            <a:r>
              <a:rPr lang="zh-CN" altLang="en-US" sz="1600"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③ 固定受力钢筋的位置。</a:t>
            </a:r>
          </a:p>
        </p:txBody>
      </p:sp>
      <p:sp>
        <p:nvSpPr>
          <p:cNvPr id="3" name="文本框 2"/>
          <p:cNvSpPr txBox="1"/>
          <p:nvPr/>
        </p:nvSpPr>
        <p:spPr>
          <a:xfrm>
            <a:off x="609600" y="3440430"/>
            <a:ext cx="2540000" cy="534035"/>
          </a:xfrm>
          <a:prstGeom prst="rect">
            <a:avLst/>
          </a:prstGeom>
          <a:noFill/>
        </p:spPr>
        <p:txBody>
          <a:bodyPr wrap="square" rtlCol="0" anchor="t">
            <a:spAutoFit/>
          </a:bodyPr>
          <a:lstStyle/>
          <a:p>
            <a:pPr>
              <a:lnSpc>
                <a:spcPct val="120000"/>
              </a:lnSpc>
            </a:pPr>
            <a:r>
              <a:rPr lang="zh-CN" altLang="en-US" sz="2400" b="1" dirty="0" smtClean="0">
                <a:solidFill>
                  <a:schemeClr val="bg1"/>
                </a:solidFill>
              </a:rPr>
              <a:t>2. 板内钢筋设置</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3505200"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olidFill>
                <a:schemeClr val="lt1"/>
              </a:solidFill>
              <a:latin typeface="微软雅黑" panose="020B0503020204020204" pitchFamily="34" charset="-122"/>
              <a:ea typeface="微软雅黑" panose="020B0503020204020204" pitchFamily="34" charset="-122"/>
              <a:sym typeface="+mn-ea"/>
            </a:endParaRPr>
          </a:p>
        </p:txBody>
      </p:sp>
      <p:sp>
        <p:nvSpPr>
          <p:cNvPr id="17" name="矩形 16"/>
          <p:cNvSpPr/>
          <p:nvPr>
            <p:custDataLst>
              <p:tags r:id="rId3"/>
            </p:custDataLst>
          </p:nvPr>
        </p:nvSpPr>
        <p:spPr>
          <a:xfrm>
            <a:off x="304800" y="304800"/>
            <a:ext cx="3201035" cy="6096000"/>
          </a:xfrm>
          <a:prstGeom prst="rect">
            <a:avLst/>
          </a:prstGeom>
          <a:noFill/>
          <a:ln w="19050">
            <a:solidFill>
              <a:srgbClr val="FFFFFF"/>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矩形 17"/>
          <p:cNvSpPr/>
          <p:nvPr>
            <p:custDataLst>
              <p:tags r:id="rId4"/>
            </p:custDataLst>
          </p:nvPr>
        </p:nvSpPr>
        <p:spPr>
          <a:xfrm>
            <a:off x="3505835" y="304800"/>
            <a:ext cx="8228965" cy="6096000"/>
          </a:xfrm>
          <a:prstGeom prst="rect">
            <a:avLst/>
          </a:prstGeom>
          <a:noFill/>
          <a:ln w="19050">
            <a:solidFill>
              <a:schemeClr val="dk2"/>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任意多边形: 形状 6"/>
          <p:cNvSpPr>
            <a:spLocks noChangeAspect="1"/>
          </p:cNvSpPr>
          <p:nvPr>
            <p:custDataLst>
              <p:tags r:id="rId5"/>
            </p:custDataLst>
          </p:nvPr>
        </p:nvSpPr>
        <p:spPr>
          <a:xfrm rot="10800000">
            <a:off x="1291432" y="4690864"/>
            <a:ext cx="456285" cy="92646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lt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20" name="任意多边形: 形状 7"/>
          <p:cNvSpPr>
            <a:spLocks noChangeAspect="1"/>
          </p:cNvSpPr>
          <p:nvPr>
            <p:custDataLst>
              <p:tags r:id="rId6"/>
            </p:custDataLst>
          </p:nvPr>
        </p:nvSpPr>
        <p:spPr>
          <a:xfrm rot="10800000">
            <a:off x="686632" y="4690864"/>
            <a:ext cx="456285" cy="92646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l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2" name="文本框 1"/>
          <p:cNvSpPr txBox="1"/>
          <p:nvPr>
            <p:custDataLst>
              <p:tags r:id="rId7"/>
            </p:custDataLst>
          </p:nvPr>
        </p:nvSpPr>
        <p:spPr>
          <a:xfrm>
            <a:off x="609600" y="1219200"/>
            <a:ext cx="2802890" cy="1981200"/>
          </a:xfrm>
          <a:prstGeom prst="rect">
            <a:avLst/>
          </a:prstGeom>
          <a:noFill/>
        </p:spPr>
        <p:txBody>
          <a:bodyPr wrap="square" lIns="63500" tIns="25400" rIns="63500" bIns="25400" rtlCol="0" anchor="t" anchorCtr="0">
            <a:normAutofit/>
          </a:bodyPr>
          <a:lstStyle/>
          <a:p>
            <a:pPr marL="0" indent="0" algn="l">
              <a:lnSpc>
                <a:spcPct val="100000"/>
              </a:lnSpc>
              <a:spcBef>
                <a:spcPts val="0"/>
              </a:spcBef>
              <a:spcAft>
                <a:spcPts val="0"/>
              </a:spcAft>
              <a:buSzPct val="100000"/>
              <a:buNone/>
            </a:pPr>
            <a:r>
              <a:rPr lang="zh-CN" altLang="en-US" sz="4000" b="1" spc="160" dirty="0">
                <a:solidFill>
                  <a:schemeClr val="lt1"/>
                </a:solidFill>
                <a:latin typeface="微软雅黑" panose="020B0503020204020204" pitchFamily="34" charset="-122"/>
                <a:ea typeface="微软雅黑" panose="020B0503020204020204" pitchFamily="34" charset="-122"/>
              </a:rPr>
              <a:t>板构件受力简析和构造要求</a:t>
            </a:r>
          </a:p>
        </p:txBody>
      </p:sp>
      <p:sp>
        <p:nvSpPr>
          <p:cNvPr id="3" name="文本框 2"/>
          <p:cNvSpPr txBox="1"/>
          <p:nvPr/>
        </p:nvSpPr>
        <p:spPr>
          <a:xfrm>
            <a:off x="609600" y="3440430"/>
            <a:ext cx="2540000" cy="534035"/>
          </a:xfrm>
          <a:prstGeom prst="rect">
            <a:avLst/>
          </a:prstGeom>
          <a:noFill/>
        </p:spPr>
        <p:txBody>
          <a:bodyPr wrap="square" rtlCol="0" anchor="t">
            <a:spAutoFit/>
          </a:bodyPr>
          <a:lstStyle/>
          <a:p>
            <a:pPr>
              <a:lnSpc>
                <a:spcPct val="120000"/>
              </a:lnSpc>
            </a:pPr>
            <a:r>
              <a:rPr lang="zh-CN" altLang="en-US" sz="2400" b="1" dirty="0" smtClean="0">
                <a:solidFill>
                  <a:schemeClr val="bg1"/>
                </a:solidFill>
              </a:rPr>
              <a:t>2. 板内钢筋设置</a:t>
            </a:r>
          </a:p>
        </p:txBody>
      </p:sp>
      <p:pic>
        <p:nvPicPr>
          <p:cNvPr id="4" name="图片 3"/>
          <p:cNvPicPr/>
          <p:nvPr/>
        </p:nvPicPr>
        <p:blipFill>
          <a:blip r:embed="rId9"/>
          <a:stretch>
            <a:fillRect/>
          </a:stretch>
        </p:blipFill>
        <p:spPr>
          <a:xfrm>
            <a:off x="3550920" y="325120"/>
            <a:ext cx="8172000" cy="6048000"/>
          </a:xfrm>
          <a:prstGeom prst="rect">
            <a:avLst/>
          </a:prstGeom>
        </p:spPr>
      </p:pic>
      <p:sp>
        <p:nvSpPr>
          <p:cNvPr id="5" name="文本框 4"/>
          <p:cNvSpPr txBox="1"/>
          <p:nvPr/>
        </p:nvSpPr>
        <p:spPr>
          <a:xfrm>
            <a:off x="6350000" y="6372860"/>
            <a:ext cx="2540000" cy="423545"/>
          </a:xfrm>
          <a:prstGeom prst="rect">
            <a:avLst/>
          </a:prstGeom>
          <a:noFill/>
        </p:spPr>
        <p:txBody>
          <a:bodyPr wrap="square" rtlCol="0" anchor="t">
            <a:spAutoFit/>
          </a:bodyPr>
          <a:lstStyle/>
          <a:p>
            <a:pPr algn="ctr">
              <a:lnSpc>
                <a:spcPct val="120000"/>
              </a:lnSpc>
            </a:pPr>
            <a:r>
              <a:rPr lang="zh-CN" altLang="en-US" dirty="0" smtClean="0">
                <a:solidFill>
                  <a:schemeClr val="tx1">
                    <a:lumMod val="75000"/>
                    <a:lumOff val="25000"/>
                  </a:schemeClr>
                </a:solidFill>
              </a:rPr>
              <a:t>图3-2-20　 板的配筋</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2"/>
          <p:cNvSpPr/>
          <p:nvPr/>
        </p:nvSpPr>
        <p:spPr>
          <a:xfrm>
            <a:off x="603250" y="3914354"/>
            <a:ext cx="4309745" cy="412115"/>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24" name="Rounded Rectangle 17"/>
          <p:cNvSpPr/>
          <p:nvPr/>
        </p:nvSpPr>
        <p:spPr>
          <a:xfrm>
            <a:off x="4450080" y="3914354"/>
            <a:ext cx="3825240" cy="412115"/>
          </a:xfrm>
          <a:prstGeom prst="roundRect">
            <a:avLst>
              <a:gd name="adj" fmla="val 50000"/>
            </a:avLst>
          </a:prstGeom>
          <a:solidFill>
            <a:srgbClr val="F5AA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26" name="Rounded Rectangle 28"/>
          <p:cNvSpPr/>
          <p:nvPr/>
        </p:nvSpPr>
        <p:spPr>
          <a:xfrm>
            <a:off x="7809230" y="3914354"/>
            <a:ext cx="3626485" cy="412115"/>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cxnSp>
        <p:nvCxnSpPr>
          <p:cNvPr id="27" name="Straight Connector 5"/>
          <p:cNvCxnSpPr/>
          <p:nvPr/>
        </p:nvCxnSpPr>
        <p:spPr>
          <a:xfrm flipV="1">
            <a:off x="810129" y="2871970"/>
            <a:ext cx="0" cy="1106102"/>
          </a:xfrm>
          <a:prstGeom prst="line">
            <a:avLst/>
          </a:prstGeom>
          <a:ln w="38100">
            <a:solidFill>
              <a:srgbClr val="F87616"/>
            </a:solidFill>
          </a:ln>
        </p:spPr>
        <p:style>
          <a:lnRef idx="1">
            <a:schemeClr val="accent1"/>
          </a:lnRef>
          <a:fillRef idx="0">
            <a:schemeClr val="accent1"/>
          </a:fillRef>
          <a:effectRef idx="0">
            <a:schemeClr val="accent1"/>
          </a:effectRef>
          <a:fontRef idx="minor">
            <a:schemeClr val="tx1"/>
          </a:fontRef>
        </p:style>
      </p:cxnSp>
      <p:sp>
        <p:nvSpPr>
          <p:cNvPr id="28" name="Oval 6"/>
          <p:cNvSpPr/>
          <p:nvPr/>
        </p:nvSpPr>
        <p:spPr>
          <a:xfrm>
            <a:off x="479835" y="2213282"/>
            <a:ext cx="684145" cy="684145"/>
          </a:xfrm>
          <a:prstGeom prst="ellipse">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29" name="Oval 33"/>
          <p:cNvSpPr/>
          <p:nvPr/>
        </p:nvSpPr>
        <p:spPr>
          <a:xfrm>
            <a:off x="690813" y="3989319"/>
            <a:ext cx="262187" cy="262186"/>
          </a:xfrm>
          <a:prstGeom prst="ellipse">
            <a:avLst/>
          </a:prstGeom>
          <a:solidFill>
            <a:srgbClr val="F87616"/>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cxnSp>
        <p:nvCxnSpPr>
          <p:cNvPr id="33" name="Straight Connector 20"/>
          <p:cNvCxnSpPr/>
          <p:nvPr/>
        </p:nvCxnSpPr>
        <p:spPr>
          <a:xfrm flipV="1">
            <a:off x="4673075" y="4304530"/>
            <a:ext cx="0" cy="1106102"/>
          </a:xfrm>
          <a:prstGeom prst="line">
            <a:avLst/>
          </a:prstGeom>
          <a:solidFill>
            <a:srgbClr val="244E8A"/>
          </a:solidFill>
          <a:ln w="38100">
            <a:solidFill>
              <a:srgbClr val="F5AA19"/>
            </a:solidFill>
          </a:ln>
        </p:spPr>
        <p:style>
          <a:lnRef idx="1">
            <a:schemeClr val="accent1"/>
          </a:lnRef>
          <a:fillRef idx="0">
            <a:schemeClr val="accent1"/>
          </a:fillRef>
          <a:effectRef idx="0">
            <a:schemeClr val="accent1"/>
          </a:effectRef>
          <a:fontRef idx="minor">
            <a:schemeClr val="tx1"/>
          </a:fontRef>
        </p:style>
      </p:cxnSp>
      <p:sp>
        <p:nvSpPr>
          <p:cNvPr id="34" name="Oval 21"/>
          <p:cNvSpPr/>
          <p:nvPr/>
        </p:nvSpPr>
        <p:spPr>
          <a:xfrm>
            <a:off x="4330793" y="5299910"/>
            <a:ext cx="684145" cy="684145"/>
          </a:xfrm>
          <a:prstGeom prst="ellipse">
            <a:avLst/>
          </a:prstGeom>
          <a:solidFill>
            <a:srgbClr val="F5AA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35" name="Oval 35"/>
          <p:cNvSpPr/>
          <p:nvPr/>
        </p:nvSpPr>
        <p:spPr>
          <a:xfrm>
            <a:off x="4537884" y="3989319"/>
            <a:ext cx="262187" cy="262186"/>
          </a:xfrm>
          <a:prstGeom prst="ellipse">
            <a:avLst/>
          </a:prstGeom>
          <a:solidFill>
            <a:srgbClr val="F5AA19"/>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cxnSp>
        <p:nvCxnSpPr>
          <p:cNvPr id="39" name="Straight Connector 31"/>
          <p:cNvCxnSpPr/>
          <p:nvPr/>
        </p:nvCxnSpPr>
        <p:spPr>
          <a:xfrm flipV="1">
            <a:off x="8032468" y="2871970"/>
            <a:ext cx="0" cy="1106102"/>
          </a:xfrm>
          <a:prstGeom prst="line">
            <a:avLst/>
          </a:prstGeom>
          <a:solidFill>
            <a:srgbClr val="244E8A"/>
          </a:solidFill>
          <a:ln w="38100">
            <a:solidFill>
              <a:srgbClr val="F87616"/>
            </a:solidFill>
          </a:ln>
        </p:spPr>
        <p:style>
          <a:lnRef idx="1">
            <a:schemeClr val="accent1"/>
          </a:lnRef>
          <a:fillRef idx="0">
            <a:schemeClr val="accent1"/>
          </a:fillRef>
          <a:effectRef idx="0">
            <a:schemeClr val="accent1"/>
          </a:effectRef>
          <a:fontRef idx="minor">
            <a:schemeClr val="tx1"/>
          </a:fontRef>
        </p:style>
      </p:cxnSp>
      <p:sp>
        <p:nvSpPr>
          <p:cNvPr id="40" name="Oval 32"/>
          <p:cNvSpPr/>
          <p:nvPr/>
        </p:nvSpPr>
        <p:spPr>
          <a:xfrm>
            <a:off x="7686298" y="2213282"/>
            <a:ext cx="684145" cy="684145"/>
          </a:xfrm>
          <a:prstGeom prst="ellipse">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41" name="Oval 37"/>
          <p:cNvSpPr/>
          <p:nvPr/>
        </p:nvSpPr>
        <p:spPr>
          <a:xfrm>
            <a:off x="7897277" y="3989319"/>
            <a:ext cx="262187" cy="262186"/>
          </a:xfrm>
          <a:prstGeom prst="ellipse">
            <a:avLst/>
          </a:prstGeom>
          <a:solidFill>
            <a:srgbClr val="F87616"/>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sp>
        <p:nvSpPr>
          <p:cNvPr id="42" name="Inhaltsplatzhalter 4"/>
          <p:cNvSpPr txBox="1"/>
          <p:nvPr/>
        </p:nvSpPr>
        <p:spPr>
          <a:xfrm>
            <a:off x="953158" y="3997539"/>
            <a:ext cx="915487" cy="24574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altLang="zh-CN" sz="1600" dirty="0" smtClean="0">
                <a:solidFill>
                  <a:schemeClr val="bg1"/>
                </a:solidFill>
                <a:latin typeface="字魂105号-简雅黑" panose="00000500000000000000" charset="-122"/>
                <a:ea typeface="字魂105号-简雅黑" panose="00000500000000000000" charset="-122"/>
              </a:rPr>
              <a:t>01</a:t>
            </a:r>
          </a:p>
        </p:txBody>
      </p:sp>
      <p:sp>
        <p:nvSpPr>
          <p:cNvPr id="44" name="Inhaltsplatzhalter 4"/>
          <p:cNvSpPr txBox="1"/>
          <p:nvPr/>
        </p:nvSpPr>
        <p:spPr>
          <a:xfrm>
            <a:off x="4843704" y="3997539"/>
            <a:ext cx="915487" cy="24574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altLang="zh-CN" sz="1600" dirty="0" smtClean="0">
                <a:solidFill>
                  <a:schemeClr val="bg1"/>
                </a:solidFill>
                <a:latin typeface="字魂105号-简雅黑" panose="00000500000000000000" charset="-122"/>
                <a:ea typeface="字魂105号-简雅黑" panose="00000500000000000000" charset="-122"/>
              </a:rPr>
              <a:t>02</a:t>
            </a:r>
          </a:p>
        </p:txBody>
      </p:sp>
      <p:sp>
        <p:nvSpPr>
          <p:cNvPr id="46" name="Inhaltsplatzhalter 4"/>
          <p:cNvSpPr txBox="1"/>
          <p:nvPr/>
        </p:nvSpPr>
        <p:spPr>
          <a:xfrm>
            <a:off x="8159680" y="3997539"/>
            <a:ext cx="915487" cy="24574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altLang="zh-CN" sz="1600" dirty="0" smtClean="0">
                <a:solidFill>
                  <a:schemeClr val="bg1"/>
                </a:solidFill>
                <a:latin typeface="字魂105号-简雅黑" panose="00000500000000000000" charset="-122"/>
                <a:ea typeface="字魂105号-简雅黑" panose="00000500000000000000" charset="-122"/>
              </a:rPr>
              <a:t>03</a:t>
            </a:r>
          </a:p>
        </p:txBody>
      </p:sp>
      <p:grpSp>
        <p:nvGrpSpPr>
          <p:cNvPr id="47" name="Group 54"/>
          <p:cNvGrpSpPr/>
          <p:nvPr/>
        </p:nvGrpSpPr>
        <p:grpSpPr>
          <a:xfrm>
            <a:off x="7781996" y="2450088"/>
            <a:ext cx="492747" cy="234191"/>
            <a:chOff x="10028238" y="2828925"/>
            <a:chExt cx="577850" cy="274638"/>
          </a:xfrm>
          <a:solidFill>
            <a:schemeClr val="bg1"/>
          </a:solidFill>
        </p:grpSpPr>
        <p:sp>
          <p:nvSpPr>
            <p:cNvPr id="48" name="Freeform 91"/>
            <p:cNvSpPr>
              <a:spLocks noEditPoints="1"/>
            </p:cNvSpPr>
            <p:nvPr/>
          </p:nvSpPr>
          <p:spPr bwMode="auto">
            <a:xfrm>
              <a:off x="10028238" y="2828925"/>
              <a:ext cx="577850" cy="274638"/>
            </a:xfrm>
            <a:custGeom>
              <a:avLst/>
              <a:gdLst>
                <a:gd name="T0" fmla="*/ 227 w 3643"/>
                <a:gd name="T1" fmla="*/ 1180 h 1728"/>
                <a:gd name="T2" fmla="*/ 163 w 3643"/>
                <a:gd name="T3" fmla="*/ 1377 h 1728"/>
                <a:gd name="T4" fmla="*/ 282 w 3643"/>
                <a:gd name="T5" fmla="*/ 1542 h 1728"/>
                <a:gd name="T6" fmla="*/ 491 w 3643"/>
                <a:gd name="T7" fmla="*/ 1542 h 1728"/>
                <a:gd name="T8" fmla="*/ 611 w 3643"/>
                <a:gd name="T9" fmla="*/ 1377 h 1728"/>
                <a:gd name="T10" fmla="*/ 548 w 3643"/>
                <a:gd name="T11" fmla="*/ 1180 h 1728"/>
                <a:gd name="T12" fmla="*/ 2303 w 3643"/>
                <a:gd name="T13" fmla="*/ 1114 h 1728"/>
                <a:gd name="T14" fmla="*/ 2120 w 3643"/>
                <a:gd name="T15" fmla="*/ 1207 h 1728"/>
                <a:gd name="T16" fmla="*/ 2088 w 3643"/>
                <a:gd name="T17" fmla="*/ 1413 h 1728"/>
                <a:gd name="T18" fmla="*/ 2232 w 3643"/>
                <a:gd name="T19" fmla="*/ 1556 h 1728"/>
                <a:gd name="T20" fmla="*/ 2438 w 3643"/>
                <a:gd name="T21" fmla="*/ 1523 h 1728"/>
                <a:gd name="T22" fmla="*/ 2531 w 3643"/>
                <a:gd name="T23" fmla="*/ 1341 h 1728"/>
                <a:gd name="T24" fmla="*/ 2438 w 3643"/>
                <a:gd name="T25" fmla="*/ 1157 h 1728"/>
                <a:gd name="T26" fmla="*/ 3220 w 3643"/>
                <a:gd name="T27" fmla="*/ 163 h 1728"/>
                <a:gd name="T28" fmla="*/ 3055 w 3643"/>
                <a:gd name="T29" fmla="*/ 282 h 1728"/>
                <a:gd name="T30" fmla="*/ 3055 w 3643"/>
                <a:gd name="T31" fmla="*/ 492 h 1728"/>
                <a:gd name="T32" fmla="*/ 3220 w 3643"/>
                <a:gd name="T33" fmla="*/ 611 h 1728"/>
                <a:gd name="T34" fmla="*/ 3417 w 3643"/>
                <a:gd name="T35" fmla="*/ 547 h 1728"/>
                <a:gd name="T36" fmla="*/ 3480 w 3643"/>
                <a:gd name="T37" fmla="*/ 350 h 1728"/>
                <a:gd name="T38" fmla="*/ 3360 w 3643"/>
                <a:gd name="T39" fmla="*/ 185 h 1728"/>
                <a:gd name="T40" fmla="*/ 1268 w 3643"/>
                <a:gd name="T41" fmla="*/ 172 h 1728"/>
                <a:gd name="T42" fmla="*/ 1124 w 3643"/>
                <a:gd name="T43" fmla="*/ 316 h 1728"/>
                <a:gd name="T44" fmla="*/ 1157 w 3643"/>
                <a:gd name="T45" fmla="*/ 522 h 1728"/>
                <a:gd name="T46" fmla="*/ 1339 w 3643"/>
                <a:gd name="T47" fmla="*/ 615 h 1728"/>
                <a:gd name="T48" fmla="*/ 1523 w 3643"/>
                <a:gd name="T49" fmla="*/ 522 h 1728"/>
                <a:gd name="T50" fmla="*/ 1555 w 3643"/>
                <a:gd name="T51" fmla="*/ 316 h 1728"/>
                <a:gd name="T52" fmla="*/ 1411 w 3643"/>
                <a:gd name="T53" fmla="*/ 172 h 1728"/>
                <a:gd name="T54" fmla="*/ 3396 w 3643"/>
                <a:gd name="T55" fmla="*/ 26 h 1728"/>
                <a:gd name="T56" fmla="*/ 3598 w 3643"/>
                <a:gd name="T57" fmla="*/ 205 h 1728"/>
                <a:gd name="T58" fmla="*/ 3631 w 3643"/>
                <a:gd name="T59" fmla="*/ 482 h 1728"/>
                <a:gd name="T60" fmla="*/ 3477 w 3643"/>
                <a:gd name="T61" fmla="*/ 704 h 1728"/>
                <a:gd name="T62" fmla="*/ 3210 w 3643"/>
                <a:gd name="T63" fmla="*/ 772 h 1728"/>
                <a:gd name="T64" fmla="*/ 2649 w 3643"/>
                <a:gd name="T65" fmla="*/ 1167 h 1728"/>
                <a:gd name="T66" fmla="*/ 2678 w 3643"/>
                <a:gd name="T67" fmla="*/ 1436 h 1728"/>
                <a:gd name="T68" fmla="*/ 2524 w 3643"/>
                <a:gd name="T69" fmla="*/ 1658 h 1728"/>
                <a:gd name="T70" fmla="*/ 2255 w 3643"/>
                <a:gd name="T71" fmla="*/ 1725 h 1728"/>
                <a:gd name="T72" fmla="*/ 2014 w 3643"/>
                <a:gd name="T73" fmla="*/ 1597 h 1728"/>
                <a:gd name="T74" fmla="*/ 1917 w 3643"/>
                <a:gd name="T75" fmla="*/ 1341 h 1728"/>
                <a:gd name="T76" fmla="*/ 1551 w 3643"/>
                <a:gd name="T77" fmla="*/ 711 h 1728"/>
                <a:gd name="T78" fmla="*/ 1294 w 3643"/>
                <a:gd name="T79" fmla="*/ 772 h 1728"/>
                <a:gd name="T80" fmla="*/ 732 w 3643"/>
                <a:gd name="T81" fmla="*/ 1167 h 1728"/>
                <a:gd name="T82" fmla="*/ 762 w 3643"/>
                <a:gd name="T83" fmla="*/ 1436 h 1728"/>
                <a:gd name="T84" fmla="*/ 607 w 3643"/>
                <a:gd name="T85" fmla="*/ 1658 h 1728"/>
                <a:gd name="T86" fmla="*/ 338 w 3643"/>
                <a:gd name="T87" fmla="*/ 1725 h 1728"/>
                <a:gd name="T88" fmla="*/ 97 w 3643"/>
                <a:gd name="T89" fmla="*/ 1597 h 1728"/>
                <a:gd name="T90" fmla="*/ 0 w 3643"/>
                <a:gd name="T91" fmla="*/ 1341 h 1728"/>
                <a:gd name="T92" fmla="*/ 97 w 3643"/>
                <a:gd name="T93" fmla="*/ 1084 h 1728"/>
                <a:gd name="T94" fmla="*/ 338 w 3643"/>
                <a:gd name="T95" fmla="*/ 957 h 1728"/>
                <a:gd name="T96" fmla="*/ 597 w 3643"/>
                <a:gd name="T97" fmla="*/ 1016 h 1728"/>
                <a:gd name="T98" fmla="*/ 952 w 3643"/>
                <a:gd name="T99" fmla="*/ 387 h 1728"/>
                <a:gd name="T100" fmla="*/ 1051 w 3643"/>
                <a:gd name="T101" fmla="*/ 130 h 1728"/>
                <a:gd name="T102" fmla="*/ 1291 w 3643"/>
                <a:gd name="T103" fmla="*/ 2 h 1728"/>
                <a:gd name="T104" fmla="*/ 1561 w 3643"/>
                <a:gd name="T105" fmla="*/ 69 h 1728"/>
                <a:gd name="T106" fmla="*/ 1714 w 3643"/>
                <a:gd name="T107" fmla="*/ 291 h 1728"/>
                <a:gd name="T108" fmla="*/ 1686 w 3643"/>
                <a:gd name="T109" fmla="*/ 560 h 1728"/>
                <a:gd name="T110" fmla="*/ 2255 w 3643"/>
                <a:gd name="T111" fmla="*/ 957 h 1728"/>
                <a:gd name="T112" fmla="*/ 2514 w 3643"/>
                <a:gd name="T113" fmla="*/ 1016 h 1728"/>
                <a:gd name="T114" fmla="*/ 2869 w 3643"/>
                <a:gd name="T115" fmla="*/ 387 h 1728"/>
                <a:gd name="T116" fmla="*/ 2968 w 3643"/>
                <a:gd name="T117" fmla="*/ 130 h 1728"/>
                <a:gd name="T118" fmla="*/ 3208 w 3643"/>
                <a:gd name="T119" fmla="*/ 2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43" h="1728">
                  <a:moveTo>
                    <a:pt x="387" y="1114"/>
                  </a:moveTo>
                  <a:lnTo>
                    <a:pt x="350" y="1116"/>
                  </a:lnTo>
                  <a:lnTo>
                    <a:pt x="315" y="1125"/>
                  </a:lnTo>
                  <a:lnTo>
                    <a:pt x="282" y="1139"/>
                  </a:lnTo>
                  <a:lnTo>
                    <a:pt x="253" y="1157"/>
                  </a:lnTo>
                  <a:lnTo>
                    <a:pt x="227" y="1180"/>
                  </a:lnTo>
                  <a:lnTo>
                    <a:pt x="204" y="1207"/>
                  </a:lnTo>
                  <a:lnTo>
                    <a:pt x="185" y="1237"/>
                  </a:lnTo>
                  <a:lnTo>
                    <a:pt x="171" y="1269"/>
                  </a:lnTo>
                  <a:lnTo>
                    <a:pt x="163" y="1304"/>
                  </a:lnTo>
                  <a:lnTo>
                    <a:pt x="160" y="1341"/>
                  </a:lnTo>
                  <a:lnTo>
                    <a:pt x="163" y="1377"/>
                  </a:lnTo>
                  <a:lnTo>
                    <a:pt x="171" y="1413"/>
                  </a:lnTo>
                  <a:lnTo>
                    <a:pt x="185" y="1445"/>
                  </a:lnTo>
                  <a:lnTo>
                    <a:pt x="204" y="1475"/>
                  </a:lnTo>
                  <a:lnTo>
                    <a:pt x="227" y="1501"/>
                  </a:lnTo>
                  <a:lnTo>
                    <a:pt x="253" y="1523"/>
                  </a:lnTo>
                  <a:lnTo>
                    <a:pt x="282" y="1542"/>
                  </a:lnTo>
                  <a:lnTo>
                    <a:pt x="315" y="1556"/>
                  </a:lnTo>
                  <a:lnTo>
                    <a:pt x="350" y="1564"/>
                  </a:lnTo>
                  <a:lnTo>
                    <a:pt x="387" y="1568"/>
                  </a:lnTo>
                  <a:lnTo>
                    <a:pt x="424" y="1564"/>
                  </a:lnTo>
                  <a:lnTo>
                    <a:pt x="458" y="1556"/>
                  </a:lnTo>
                  <a:lnTo>
                    <a:pt x="491" y="1542"/>
                  </a:lnTo>
                  <a:lnTo>
                    <a:pt x="521" y="1523"/>
                  </a:lnTo>
                  <a:lnTo>
                    <a:pt x="548" y="1501"/>
                  </a:lnTo>
                  <a:lnTo>
                    <a:pt x="570" y="1475"/>
                  </a:lnTo>
                  <a:lnTo>
                    <a:pt x="588" y="1445"/>
                  </a:lnTo>
                  <a:lnTo>
                    <a:pt x="602" y="1413"/>
                  </a:lnTo>
                  <a:lnTo>
                    <a:pt x="611" y="1377"/>
                  </a:lnTo>
                  <a:lnTo>
                    <a:pt x="614" y="1341"/>
                  </a:lnTo>
                  <a:lnTo>
                    <a:pt x="611" y="1304"/>
                  </a:lnTo>
                  <a:lnTo>
                    <a:pt x="602" y="1269"/>
                  </a:lnTo>
                  <a:lnTo>
                    <a:pt x="588" y="1237"/>
                  </a:lnTo>
                  <a:lnTo>
                    <a:pt x="570" y="1207"/>
                  </a:lnTo>
                  <a:lnTo>
                    <a:pt x="548" y="1180"/>
                  </a:lnTo>
                  <a:lnTo>
                    <a:pt x="521" y="1157"/>
                  </a:lnTo>
                  <a:lnTo>
                    <a:pt x="491" y="1139"/>
                  </a:lnTo>
                  <a:lnTo>
                    <a:pt x="458" y="1125"/>
                  </a:lnTo>
                  <a:lnTo>
                    <a:pt x="424" y="1116"/>
                  </a:lnTo>
                  <a:lnTo>
                    <a:pt x="387" y="1114"/>
                  </a:lnTo>
                  <a:close/>
                  <a:moveTo>
                    <a:pt x="2303" y="1114"/>
                  </a:moveTo>
                  <a:lnTo>
                    <a:pt x="2266" y="1116"/>
                  </a:lnTo>
                  <a:lnTo>
                    <a:pt x="2232" y="1125"/>
                  </a:lnTo>
                  <a:lnTo>
                    <a:pt x="2199" y="1139"/>
                  </a:lnTo>
                  <a:lnTo>
                    <a:pt x="2169" y="1157"/>
                  </a:lnTo>
                  <a:lnTo>
                    <a:pt x="2142" y="1180"/>
                  </a:lnTo>
                  <a:lnTo>
                    <a:pt x="2120" y="1207"/>
                  </a:lnTo>
                  <a:lnTo>
                    <a:pt x="2102" y="1237"/>
                  </a:lnTo>
                  <a:lnTo>
                    <a:pt x="2088" y="1269"/>
                  </a:lnTo>
                  <a:lnTo>
                    <a:pt x="2079" y="1304"/>
                  </a:lnTo>
                  <a:lnTo>
                    <a:pt x="2076" y="1341"/>
                  </a:lnTo>
                  <a:lnTo>
                    <a:pt x="2079" y="1377"/>
                  </a:lnTo>
                  <a:lnTo>
                    <a:pt x="2088" y="1413"/>
                  </a:lnTo>
                  <a:lnTo>
                    <a:pt x="2102" y="1445"/>
                  </a:lnTo>
                  <a:lnTo>
                    <a:pt x="2120" y="1475"/>
                  </a:lnTo>
                  <a:lnTo>
                    <a:pt x="2142" y="1501"/>
                  </a:lnTo>
                  <a:lnTo>
                    <a:pt x="2169" y="1523"/>
                  </a:lnTo>
                  <a:lnTo>
                    <a:pt x="2199" y="1542"/>
                  </a:lnTo>
                  <a:lnTo>
                    <a:pt x="2232" y="1556"/>
                  </a:lnTo>
                  <a:lnTo>
                    <a:pt x="2266" y="1564"/>
                  </a:lnTo>
                  <a:lnTo>
                    <a:pt x="2303" y="1568"/>
                  </a:lnTo>
                  <a:lnTo>
                    <a:pt x="2340" y="1564"/>
                  </a:lnTo>
                  <a:lnTo>
                    <a:pt x="2375" y="1556"/>
                  </a:lnTo>
                  <a:lnTo>
                    <a:pt x="2408" y="1542"/>
                  </a:lnTo>
                  <a:lnTo>
                    <a:pt x="2438" y="1523"/>
                  </a:lnTo>
                  <a:lnTo>
                    <a:pt x="2463" y="1501"/>
                  </a:lnTo>
                  <a:lnTo>
                    <a:pt x="2486" y="1475"/>
                  </a:lnTo>
                  <a:lnTo>
                    <a:pt x="2505" y="1445"/>
                  </a:lnTo>
                  <a:lnTo>
                    <a:pt x="2519" y="1413"/>
                  </a:lnTo>
                  <a:lnTo>
                    <a:pt x="2527" y="1377"/>
                  </a:lnTo>
                  <a:lnTo>
                    <a:pt x="2531" y="1341"/>
                  </a:lnTo>
                  <a:lnTo>
                    <a:pt x="2527" y="1304"/>
                  </a:lnTo>
                  <a:lnTo>
                    <a:pt x="2519" y="1269"/>
                  </a:lnTo>
                  <a:lnTo>
                    <a:pt x="2505" y="1237"/>
                  </a:lnTo>
                  <a:lnTo>
                    <a:pt x="2486" y="1207"/>
                  </a:lnTo>
                  <a:lnTo>
                    <a:pt x="2463" y="1180"/>
                  </a:lnTo>
                  <a:lnTo>
                    <a:pt x="2438" y="1157"/>
                  </a:lnTo>
                  <a:lnTo>
                    <a:pt x="2408" y="1139"/>
                  </a:lnTo>
                  <a:lnTo>
                    <a:pt x="2375" y="1125"/>
                  </a:lnTo>
                  <a:lnTo>
                    <a:pt x="2340" y="1116"/>
                  </a:lnTo>
                  <a:lnTo>
                    <a:pt x="2303" y="1114"/>
                  </a:lnTo>
                  <a:close/>
                  <a:moveTo>
                    <a:pt x="3256" y="160"/>
                  </a:moveTo>
                  <a:lnTo>
                    <a:pt x="3220" y="163"/>
                  </a:lnTo>
                  <a:lnTo>
                    <a:pt x="3184" y="172"/>
                  </a:lnTo>
                  <a:lnTo>
                    <a:pt x="3152" y="185"/>
                  </a:lnTo>
                  <a:lnTo>
                    <a:pt x="3122" y="204"/>
                  </a:lnTo>
                  <a:lnTo>
                    <a:pt x="3096" y="226"/>
                  </a:lnTo>
                  <a:lnTo>
                    <a:pt x="3073" y="253"/>
                  </a:lnTo>
                  <a:lnTo>
                    <a:pt x="3055" y="282"/>
                  </a:lnTo>
                  <a:lnTo>
                    <a:pt x="3041" y="316"/>
                  </a:lnTo>
                  <a:lnTo>
                    <a:pt x="3032" y="350"/>
                  </a:lnTo>
                  <a:lnTo>
                    <a:pt x="3030" y="387"/>
                  </a:lnTo>
                  <a:lnTo>
                    <a:pt x="3032" y="424"/>
                  </a:lnTo>
                  <a:lnTo>
                    <a:pt x="3041" y="458"/>
                  </a:lnTo>
                  <a:lnTo>
                    <a:pt x="3055" y="492"/>
                  </a:lnTo>
                  <a:lnTo>
                    <a:pt x="3073" y="522"/>
                  </a:lnTo>
                  <a:lnTo>
                    <a:pt x="3096" y="547"/>
                  </a:lnTo>
                  <a:lnTo>
                    <a:pt x="3122" y="570"/>
                  </a:lnTo>
                  <a:lnTo>
                    <a:pt x="3152" y="589"/>
                  </a:lnTo>
                  <a:lnTo>
                    <a:pt x="3184" y="602"/>
                  </a:lnTo>
                  <a:lnTo>
                    <a:pt x="3220" y="611"/>
                  </a:lnTo>
                  <a:lnTo>
                    <a:pt x="3256" y="615"/>
                  </a:lnTo>
                  <a:lnTo>
                    <a:pt x="3293" y="611"/>
                  </a:lnTo>
                  <a:lnTo>
                    <a:pt x="3328" y="602"/>
                  </a:lnTo>
                  <a:lnTo>
                    <a:pt x="3360" y="589"/>
                  </a:lnTo>
                  <a:lnTo>
                    <a:pt x="3390" y="570"/>
                  </a:lnTo>
                  <a:lnTo>
                    <a:pt x="3417" y="547"/>
                  </a:lnTo>
                  <a:lnTo>
                    <a:pt x="3439" y="522"/>
                  </a:lnTo>
                  <a:lnTo>
                    <a:pt x="3458" y="492"/>
                  </a:lnTo>
                  <a:lnTo>
                    <a:pt x="3472" y="458"/>
                  </a:lnTo>
                  <a:lnTo>
                    <a:pt x="3480" y="424"/>
                  </a:lnTo>
                  <a:lnTo>
                    <a:pt x="3483" y="387"/>
                  </a:lnTo>
                  <a:lnTo>
                    <a:pt x="3480" y="350"/>
                  </a:lnTo>
                  <a:lnTo>
                    <a:pt x="3472" y="316"/>
                  </a:lnTo>
                  <a:lnTo>
                    <a:pt x="3458" y="282"/>
                  </a:lnTo>
                  <a:lnTo>
                    <a:pt x="3439" y="253"/>
                  </a:lnTo>
                  <a:lnTo>
                    <a:pt x="3417" y="226"/>
                  </a:lnTo>
                  <a:lnTo>
                    <a:pt x="3390" y="204"/>
                  </a:lnTo>
                  <a:lnTo>
                    <a:pt x="3360" y="185"/>
                  </a:lnTo>
                  <a:lnTo>
                    <a:pt x="3328" y="172"/>
                  </a:lnTo>
                  <a:lnTo>
                    <a:pt x="3293" y="163"/>
                  </a:lnTo>
                  <a:lnTo>
                    <a:pt x="3256" y="160"/>
                  </a:lnTo>
                  <a:close/>
                  <a:moveTo>
                    <a:pt x="1339" y="160"/>
                  </a:moveTo>
                  <a:lnTo>
                    <a:pt x="1303" y="163"/>
                  </a:lnTo>
                  <a:lnTo>
                    <a:pt x="1268" y="172"/>
                  </a:lnTo>
                  <a:lnTo>
                    <a:pt x="1235" y="185"/>
                  </a:lnTo>
                  <a:lnTo>
                    <a:pt x="1206" y="204"/>
                  </a:lnTo>
                  <a:lnTo>
                    <a:pt x="1179" y="226"/>
                  </a:lnTo>
                  <a:lnTo>
                    <a:pt x="1157" y="253"/>
                  </a:lnTo>
                  <a:lnTo>
                    <a:pt x="1138" y="282"/>
                  </a:lnTo>
                  <a:lnTo>
                    <a:pt x="1124" y="316"/>
                  </a:lnTo>
                  <a:lnTo>
                    <a:pt x="1116" y="350"/>
                  </a:lnTo>
                  <a:lnTo>
                    <a:pt x="1113" y="387"/>
                  </a:lnTo>
                  <a:lnTo>
                    <a:pt x="1116" y="424"/>
                  </a:lnTo>
                  <a:lnTo>
                    <a:pt x="1124" y="458"/>
                  </a:lnTo>
                  <a:lnTo>
                    <a:pt x="1138" y="492"/>
                  </a:lnTo>
                  <a:lnTo>
                    <a:pt x="1157" y="522"/>
                  </a:lnTo>
                  <a:lnTo>
                    <a:pt x="1179" y="547"/>
                  </a:lnTo>
                  <a:lnTo>
                    <a:pt x="1206" y="570"/>
                  </a:lnTo>
                  <a:lnTo>
                    <a:pt x="1235" y="589"/>
                  </a:lnTo>
                  <a:lnTo>
                    <a:pt x="1268" y="602"/>
                  </a:lnTo>
                  <a:lnTo>
                    <a:pt x="1303" y="611"/>
                  </a:lnTo>
                  <a:lnTo>
                    <a:pt x="1339" y="615"/>
                  </a:lnTo>
                  <a:lnTo>
                    <a:pt x="1376" y="611"/>
                  </a:lnTo>
                  <a:lnTo>
                    <a:pt x="1411" y="602"/>
                  </a:lnTo>
                  <a:lnTo>
                    <a:pt x="1443" y="589"/>
                  </a:lnTo>
                  <a:lnTo>
                    <a:pt x="1473" y="570"/>
                  </a:lnTo>
                  <a:lnTo>
                    <a:pt x="1500" y="547"/>
                  </a:lnTo>
                  <a:lnTo>
                    <a:pt x="1523" y="522"/>
                  </a:lnTo>
                  <a:lnTo>
                    <a:pt x="1541" y="492"/>
                  </a:lnTo>
                  <a:lnTo>
                    <a:pt x="1555" y="458"/>
                  </a:lnTo>
                  <a:lnTo>
                    <a:pt x="1564" y="424"/>
                  </a:lnTo>
                  <a:lnTo>
                    <a:pt x="1566" y="387"/>
                  </a:lnTo>
                  <a:lnTo>
                    <a:pt x="1564" y="350"/>
                  </a:lnTo>
                  <a:lnTo>
                    <a:pt x="1555" y="316"/>
                  </a:lnTo>
                  <a:lnTo>
                    <a:pt x="1541" y="282"/>
                  </a:lnTo>
                  <a:lnTo>
                    <a:pt x="1523" y="253"/>
                  </a:lnTo>
                  <a:lnTo>
                    <a:pt x="1500" y="226"/>
                  </a:lnTo>
                  <a:lnTo>
                    <a:pt x="1473" y="204"/>
                  </a:lnTo>
                  <a:lnTo>
                    <a:pt x="1443" y="185"/>
                  </a:lnTo>
                  <a:lnTo>
                    <a:pt x="1411" y="172"/>
                  </a:lnTo>
                  <a:lnTo>
                    <a:pt x="1376" y="163"/>
                  </a:lnTo>
                  <a:lnTo>
                    <a:pt x="1339" y="160"/>
                  </a:lnTo>
                  <a:close/>
                  <a:moveTo>
                    <a:pt x="3256" y="0"/>
                  </a:moveTo>
                  <a:lnTo>
                    <a:pt x="3305" y="2"/>
                  </a:lnTo>
                  <a:lnTo>
                    <a:pt x="3351" y="11"/>
                  </a:lnTo>
                  <a:lnTo>
                    <a:pt x="3396" y="26"/>
                  </a:lnTo>
                  <a:lnTo>
                    <a:pt x="3438" y="46"/>
                  </a:lnTo>
                  <a:lnTo>
                    <a:pt x="3477" y="69"/>
                  </a:lnTo>
                  <a:lnTo>
                    <a:pt x="3513" y="98"/>
                  </a:lnTo>
                  <a:lnTo>
                    <a:pt x="3545" y="130"/>
                  </a:lnTo>
                  <a:lnTo>
                    <a:pt x="3574" y="166"/>
                  </a:lnTo>
                  <a:lnTo>
                    <a:pt x="3598" y="205"/>
                  </a:lnTo>
                  <a:lnTo>
                    <a:pt x="3617" y="247"/>
                  </a:lnTo>
                  <a:lnTo>
                    <a:pt x="3631" y="291"/>
                  </a:lnTo>
                  <a:lnTo>
                    <a:pt x="3640" y="339"/>
                  </a:lnTo>
                  <a:lnTo>
                    <a:pt x="3643" y="387"/>
                  </a:lnTo>
                  <a:lnTo>
                    <a:pt x="3640" y="435"/>
                  </a:lnTo>
                  <a:lnTo>
                    <a:pt x="3631" y="482"/>
                  </a:lnTo>
                  <a:lnTo>
                    <a:pt x="3617" y="527"/>
                  </a:lnTo>
                  <a:lnTo>
                    <a:pt x="3598" y="569"/>
                  </a:lnTo>
                  <a:lnTo>
                    <a:pt x="3574" y="608"/>
                  </a:lnTo>
                  <a:lnTo>
                    <a:pt x="3545" y="644"/>
                  </a:lnTo>
                  <a:lnTo>
                    <a:pt x="3513" y="676"/>
                  </a:lnTo>
                  <a:lnTo>
                    <a:pt x="3477" y="704"/>
                  </a:lnTo>
                  <a:lnTo>
                    <a:pt x="3438" y="729"/>
                  </a:lnTo>
                  <a:lnTo>
                    <a:pt x="3396" y="748"/>
                  </a:lnTo>
                  <a:lnTo>
                    <a:pt x="3351" y="762"/>
                  </a:lnTo>
                  <a:lnTo>
                    <a:pt x="3305" y="771"/>
                  </a:lnTo>
                  <a:lnTo>
                    <a:pt x="3256" y="774"/>
                  </a:lnTo>
                  <a:lnTo>
                    <a:pt x="3210" y="772"/>
                  </a:lnTo>
                  <a:lnTo>
                    <a:pt x="3166" y="763"/>
                  </a:lnTo>
                  <a:lnTo>
                    <a:pt x="3124" y="751"/>
                  </a:lnTo>
                  <a:lnTo>
                    <a:pt x="3083" y="733"/>
                  </a:lnTo>
                  <a:lnTo>
                    <a:pt x="3045" y="711"/>
                  </a:lnTo>
                  <a:lnTo>
                    <a:pt x="2627" y="1129"/>
                  </a:lnTo>
                  <a:lnTo>
                    <a:pt x="2649" y="1167"/>
                  </a:lnTo>
                  <a:lnTo>
                    <a:pt x="2667" y="1208"/>
                  </a:lnTo>
                  <a:lnTo>
                    <a:pt x="2679" y="1250"/>
                  </a:lnTo>
                  <a:lnTo>
                    <a:pt x="2688" y="1294"/>
                  </a:lnTo>
                  <a:lnTo>
                    <a:pt x="2690" y="1341"/>
                  </a:lnTo>
                  <a:lnTo>
                    <a:pt x="2687" y="1389"/>
                  </a:lnTo>
                  <a:lnTo>
                    <a:pt x="2678" y="1436"/>
                  </a:lnTo>
                  <a:lnTo>
                    <a:pt x="2665" y="1480"/>
                  </a:lnTo>
                  <a:lnTo>
                    <a:pt x="2645" y="1522"/>
                  </a:lnTo>
                  <a:lnTo>
                    <a:pt x="2620" y="1562"/>
                  </a:lnTo>
                  <a:lnTo>
                    <a:pt x="2593" y="1597"/>
                  </a:lnTo>
                  <a:lnTo>
                    <a:pt x="2561" y="1629"/>
                  </a:lnTo>
                  <a:lnTo>
                    <a:pt x="2524" y="1658"/>
                  </a:lnTo>
                  <a:lnTo>
                    <a:pt x="2485" y="1683"/>
                  </a:lnTo>
                  <a:lnTo>
                    <a:pt x="2443" y="1701"/>
                  </a:lnTo>
                  <a:lnTo>
                    <a:pt x="2398" y="1716"/>
                  </a:lnTo>
                  <a:lnTo>
                    <a:pt x="2351" y="1725"/>
                  </a:lnTo>
                  <a:lnTo>
                    <a:pt x="2303" y="1728"/>
                  </a:lnTo>
                  <a:lnTo>
                    <a:pt x="2255" y="1725"/>
                  </a:lnTo>
                  <a:lnTo>
                    <a:pt x="2208" y="1716"/>
                  </a:lnTo>
                  <a:lnTo>
                    <a:pt x="2163" y="1701"/>
                  </a:lnTo>
                  <a:lnTo>
                    <a:pt x="2121" y="1683"/>
                  </a:lnTo>
                  <a:lnTo>
                    <a:pt x="2083" y="1658"/>
                  </a:lnTo>
                  <a:lnTo>
                    <a:pt x="2046" y="1629"/>
                  </a:lnTo>
                  <a:lnTo>
                    <a:pt x="2014" y="1597"/>
                  </a:lnTo>
                  <a:lnTo>
                    <a:pt x="1985" y="1562"/>
                  </a:lnTo>
                  <a:lnTo>
                    <a:pt x="1962" y="1522"/>
                  </a:lnTo>
                  <a:lnTo>
                    <a:pt x="1942" y="1480"/>
                  </a:lnTo>
                  <a:lnTo>
                    <a:pt x="1928" y="1436"/>
                  </a:lnTo>
                  <a:lnTo>
                    <a:pt x="1919" y="1389"/>
                  </a:lnTo>
                  <a:lnTo>
                    <a:pt x="1917" y="1341"/>
                  </a:lnTo>
                  <a:lnTo>
                    <a:pt x="1919" y="1296"/>
                  </a:lnTo>
                  <a:lnTo>
                    <a:pt x="1927" y="1253"/>
                  </a:lnTo>
                  <a:lnTo>
                    <a:pt x="1939" y="1212"/>
                  </a:lnTo>
                  <a:lnTo>
                    <a:pt x="1954" y="1172"/>
                  </a:lnTo>
                  <a:lnTo>
                    <a:pt x="1975" y="1136"/>
                  </a:lnTo>
                  <a:lnTo>
                    <a:pt x="1551" y="711"/>
                  </a:lnTo>
                  <a:lnTo>
                    <a:pt x="1513" y="733"/>
                  </a:lnTo>
                  <a:lnTo>
                    <a:pt x="1472" y="751"/>
                  </a:lnTo>
                  <a:lnTo>
                    <a:pt x="1430" y="763"/>
                  </a:lnTo>
                  <a:lnTo>
                    <a:pt x="1386" y="772"/>
                  </a:lnTo>
                  <a:lnTo>
                    <a:pt x="1339" y="774"/>
                  </a:lnTo>
                  <a:lnTo>
                    <a:pt x="1294" y="772"/>
                  </a:lnTo>
                  <a:lnTo>
                    <a:pt x="1249" y="763"/>
                  </a:lnTo>
                  <a:lnTo>
                    <a:pt x="1207" y="751"/>
                  </a:lnTo>
                  <a:lnTo>
                    <a:pt x="1167" y="733"/>
                  </a:lnTo>
                  <a:lnTo>
                    <a:pt x="1128" y="711"/>
                  </a:lnTo>
                  <a:lnTo>
                    <a:pt x="711" y="1129"/>
                  </a:lnTo>
                  <a:lnTo>
                    <a:pt x="732" y="1167"/>
                  </a:lnTo>
                  <a:lnTo>
                    <a:pt x="750" y="1208"/>
                  </a:lnTo>
                  <a:lnTo>
                    <a:pt x="763" y="1250"/>
                  </a:lnTo>
                  <a:lnTo>
                    <a:pt x="771" y="1294"/>
                  </a:lnTo>
                  <a:lnTo>
                    <a:pt x="773" y="1341"/>
                  </a:lnTo>
                  <a:lnTo>
                    <a:pt x="771" y="1389"/>
                  </a:lnTo>
                  <a:lnTo>
                    <a:pt x="762" y="1436"/>
                  </a:lnTo>
                  <a:lnTo>
                    <a:pt x="748" y="1480"/>
                  </a:lnTo>
                  <a:lnTo>
                    <a:pt x="728" y="1522"/>
                  </a:lnTo>
                  <a:lnTo>
                    <a:pt x="705" y="1562"/>
                  </a:lnTo>
                  <a:lnTo>
                    <a:pt x="676" y="1597"/>
                  </a:lnTo>
                  <a:lnTo>
                    <a:pt x="644" y="1629"/>
                  </a:lnTo>
                  <a:lnTo>
                    <a:pt x="607" y="1658"/>
                  </a:lnTo>
                  <a:lnTo>
                    <a:pt x="569" y="1683"/>
                  </a:lnTo>
                  <a:lnTo>
                    <a:pt x="526" y="1701"/>
                  </a:lnTo>
                  <a:lnTo>
                    <a:pt x="482" y="1716"/>
                  </a:lnTo>
                  <a:lnTo>
                    <a:pt x="436" y="1725"/>
                  </a:lnTo>
                  <a:lnTo>
                    <a:pt x="387" y="1728"/>
                  </a:lnTo>
                  <a:lnTo>
                    <a:pt x="338" y="1725"/>
                  </a:lnTo>
                  <a:lnTo>
                    <a:pt x="292" y="1716"/>
                  </a:lnTo>
                  <a:lnTo>
                    <a:pt x="247" y="1701"/>
                  </a:lnTo>
                  <a:lnTo>
                    <a:pt x="205" y="1683"/>
                  </a:lnTo>
                  <a:lnTo>
                    <a:pt x="166" y="1658"/>
                  </a:lnTo>
                  <a:lnTo>
                    <a:pt x="131" y="1629"/>
                  </a:lnTo>
                  <a:lnTo>
                    <a:pt x="97" y="1597"/>
                  </a:lnTo>
                  <a:lnTo>
                    <a:pt x="70" y="1562"/>
                  </a:lnTo>
                  <a:lnTo>
                    <a:pt x="45" y="1522"/>
                  </a:lnTo>
                  <a:lnTo>
                    <a:pt x="27" y="1480"/>
                  </a:lnTo>
                  <a:lnTo>
                    <a:pt x="12" y="1436"/>
                  </a:lnTo>
                  <a:lnTo>
                    <a:pt x="3" y="1389"/>
                  </a:lnTo>
                  <a:lnTo>
                    <a:pt x="0" y="1341"/>
                  </a:lnTo>
                  <a:lnTo>
                    <a:pt x="3" y="1292"/>
                  </a:lnTo>
                  <a:lnTo>
                    <a:pt x="12" y="1245"/>
                  </a:lnTo>
                  <a:lnTo>
                    <a:pt x="27" y="1201"/>
                  </a:lnTo>
                  <a:lnTo>
                    <a:pt x="45" y="1159"/>
                  </a:lnTo>
                  <a:lnTo>
                    <a:pt x="70" y="1119"/>
                  </a:lnTo>
                  <a:lnTo>
                    <a:pt x="97" y="1084"/>
                  </a:lnTo>
                  <a:lnTo>
                    <a:pt x="131" y="1052"/>
                  </a:lnTo>
                  <a:lnTo>
                    <a:pt x="166" y="1023"/>
                  </a:lnTo>
                  <a:lnTo>
                    <a:pt x="205" y="999"/>
                  </a:lnTo>
                  <a:lnTo>
                    <a:pt x="247" y="980"/>
                  </a:lnTo>
                  <a:lnTo>
                    <a:pt x="292" y="965"/>
                  </a:lnTo>
                  <a:lnTo>
                    <a:pt x="338" y="957"/>
                  </a:lnTo>
                  <a:lnTo>
                    <a:pt x="387" y="953"/>
                  </a:lnTo>
                  <a:lnTo>
                    <a:pt x="432" y="957"/>
                  </a:lnTo>
                  <a:lnTo>
                    <a:pt x="477" y="964"/>
                  </a:lnTo>
                  <a:lnTo>
                    <a:pt x="520" y="976"/>
                  </a:lnTo>
                  <a:lnTo>
                    <a:pt x="560" y="994"/>
                  </a:lnTo>
                  <a:lnTo>
                    <a:pt x="597" y="1016"/>
                  </a:lnTo>
                  <a:lnTo>
                    <a:pt x="1015" y="598"/>
                  </a:lnTo>
                  <a:lnTo>
                    <a:pt x="994" y="560"/>
                  </a:lnTo>
                  <a:lnTo>
                    <a:pt x="977" y="520"/>
                  </a:lnTo>
                  <a:lnTo>
                    <a:pt x="963" y="477"/>
                  </a:lnTo>
                  <a:lnTo>
                    <a:pt x="956" y="433"/>
                  </a:lnTo>
                  <a:lnTo>
                    <a:pt x="952" y="387"/>
                  </a:lnTo>
                  <a:lnTo>
                    <a:pt x="956" y="339"/>
                  </a:lnTo>
                  <a:lnTo>
                    <a:pt x="964" y="291"/>
                  </a:lnTo>
                  <a:lnTo>
                    <a:pt x="979" y="247"/>
                  </a:lnTo>
                  <a:lnTo>
                    <a:pt x="998" y="205"/>
                  </a:lnTo>
                  <a:lnTo>
                    <a:pt x="1022" y="166"/>
                  </a:lnTo>
                  <a:lnTo>
                    <a:pt x="1051" y="130"/>
                  </a:lnTo>
                  <a:lnTo>
                    <a:pt x="1083" y="98"/>
                  </a:lnTo>
                  <a:lnTo>
                    <a:pt x="1118" y="69"/>
                  </a:lnTo>
                  <a:lnTo>
                    <a:pt x="1158" y="46"/>
                  </a:lnTo>
                  <a:lnTo>
                    <a:pt x="1200" y="26"/>
                  </a:lnTo>
                  <a:lnTo>
                    <a:pt x="1244" y="11"/>
                  </a:lnTo>
                  <a:lnTo>
                    <a:pt x="1291" y="2"/>
                  </a:lnTo>
                  <a:lnTo>
                    <a:pt x="1339" y="0"/>
                  </a:lnTo>
                  <a:lnTo>
                    <a:pt x="1388" y="2"/>
                  </a:lnTo>
                  <a:lnTo>
                    <a:pt x="1435" y="11"/>
                  </a:lnTo>
                  <a:lnTo>
                    <a:pt x="1479" y="26"/>
                  </a:lnTo>
                  <a:lnTo>
                    <a:pt x="1521" y="46"/>
                  </a:lnTo>
                  <a:lnTo>
                    <a:pt x="1561" y="69"/>
                  </a:lnTo>
                  <a:lnTo>
                    <a:pt x="1596" y="98"/>
                  </a:lnTo>
                  <a:lnTo>
                    <a:pt x="1628" y="130"/>
                  </a:lnTo>
                  <a:lnTo>
                    <a:pt x="1657" y="166"/>
                  </a:lnTo>
                  <a:lnTo>
                    <a:pt x="1681" y="205"/>
                  </a:lnTo>
                  <a:lnTo>
                    <a:pt x="1700" y="247"/>
                  </a:lnTo>
                  <a:lnTo>
                    <a:pt x="1714" y="291"/>
                  </a:lnTo>
                  <a:lnTo>
                    <a:pt x="1723" y="339"/>
                  </a:lnTo>
                  <a:lnTo>
                    <a:pt x="1727" y="387"/>
                  </a:lnTo>
                  <a:lnTo>
                    <a:pt x="1723" y="433"/>
                  </a:lnTo>
                  <a:lnTo>
                    <a:pt x="1716" y="477"/>
                  </a:lnTo>
                  <a:lnTo>
                    <a:pt x="1703" y="520"/>
                  </a:lnTo>
                  <a:lnTo>
                    <a:pt x="1686" y="560"/>
                  </a:lnTo>
                  <a:lnTo>
                    <a:pt x="1664" y="598"/>
                  </a:lnTo>
                  <a:lnTo>
                    <a:pt x="2086" y="1021"/>
                  </a:lnTo>
                  <a:lnTo>
                    <a:pt x="2125" y="997"/>
                  </a:lnTo>
                  <a:lnTo>
                    <a:pt x="2166" y="979"/>
                  </a:lnTo>
                  <a:lnTo>
                    <a:pt x="2210" y="965"/>
                  </a:lnTo>
                  <a:lnTo>
                    <a:pt x="2255" y="957"/>
                  </a:lnTo>
                  <a:lnTo>
                    <a:pt x="2303" y="953"/>
                  </a:lnTo>
                  <a:lnTo>
                    <a:pt x="2349" y="957"/>
                  </a:lnTo>
                  <a:lnTo>
                    <a:pt x="2394" y="964"/>
                  </a:lnTo>
                  <a:lnTo>
                    <a:pt x="2437" y="976"/>
                  </a:lnTo>
                  <a:lnTo>
                    <a:pt x="2476" y="994"/>
                  </a:lnTo>
                  <a:lnTo>
                    <a:pt x="2514" y="1016"/>
                  </a:lnTo>
                  <a:lnTo>
                    <a:pt x="2932" y="598"/>
                  </a:lnTo>
                  <a:lnTo>
                    <a:pt x="2910" y="560"/>
                  </a:lnTo>
                  <a:lnTo>
                    <a:pt x="2892" y="520"/>
                  </a:lnTo>
                  <a:lnTo>
                    <a:pt x="2880" y="477"/>
                  </a:lnTo>
                  <a:lnTo>
                    <a:pt x="2872" y="433"/>
                  </a:lnTo>
                  <a:lnTo>
                    <a:pt x="2869" y="387"/>
                  </a:lnTo>
                  <a:lnTo>
                    <a:pt x="2872" y="339"/>
                  </a:lnTo>
                  <a:lnTo>
                    <a:pt x="2881" y="291"/>
                  </a:lnTo>
                  <a:lnTo>
                    <a:pt x="2896" y="247"/>
                  </a:lnTo>
                  <a:lnTo>
                    <a:pt x="2914" y="205"/>
                  </a:lnTo>
                  <a:lnTo>
                    <a:pt x="2939" y="166"/>
                  </a:lnTo>
                  <a:lnTo>
                    <a:pt x="2968" y="130"/>
                  </a:lnTo>
                  <a:lnTo>
                    <a:pt x="3000" y="98"/>
                  </a:lnTo>
                  <a:lnTo>
                    <a:pt x="3035" y="69"/>
                  </a:lnTo>
                  <a:lnTo>
                    <a:pt x="3075" y="46"/>
                  </a:lnTo>
                  <a:lnTo>
                    <a:pt x="3117" y="26"/>
                  </a:lnTo>
                  <a:lnTo>
                    <a:pt x="3161" y="11"/>
                  </a:lnTo>
                  <a:lnTo>
                    <a:pt x="3208" y="2"/>
                  </a:lnTo>
                  <a:lnTo>
                    <a:pt x="3256"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49" name="Freeform 92"/>
            <p:cNvSpPr/>
            <p:nvPr/>
          </p:nvSpPr>
          <p:spPr bwMode="auto">
            <a:xfrm>
              <a:off x="10180638" y="2981325"/>
              <a:ext cx="50800" cy="50800"/>
            </a:xfrm>
            <a:custGeom>
              <a:avLst/>
              <a:gdLst>
                <a:gd name="T0" fmla="*/ 242 w 322"/>
                <a:gd name="T1" fmla="*/ 0 h 322"/>
                <a:gd name="T2" fmla="*/ 262 w 322"/>
                <a:gd name="T3" fmla="*/ 2 h 322"/>
                <a:gd name="T4" fmla="*/ 282 w 322"/>
                <a:gd name="T5" fmla="*/ 10 h 322"/>
                <a:gd name="T6" fmla="*/ 299 w 322"/>
                <a:gd name="T7" fmla="*/ 23 h 322"/>
                <a:gd name="T8" fmla="*/ 312 w 322"/>
                <a:gd name="T9" fmla="*/ 40 h 322"/>
                <a:gd name="T10" fmla="*/ 320 w 322"/>
                <a:gd name="T11" fmla="*/ 59 h 322"/>
                <a:gd name="T12" fmla="*/ 322 w 322"/>
                <a:gd name="T13" fmla="*/ 80 h 322"/>
                <a:gd name="T14" fmla="*/ 320 w 322"/>
                <a:gd name="T15" fmla="*/ 99 h 322"/>
                <a:gd name="T16" fmla="*/ 312 w 322"/>
                <a:gd name="T17" fmla="*/ 118 h 322"/>
                <a:gd name="T18" fmla="*/ 299 w 322"/>
                <a:gd name="T19" fmla="*/ 136 h 322"/>
                <a:gd name="T20" fmla="*/ 136 w 322"/>
                <a:gd name="T21" fmla="*/ 299 h 322"/>
                <a:gd name="T22" fmla="*/ 119 w 322"/>
                <a:gd name="T23" fmla="*/ 312 h 322"/>
                <a:gd name="T24" fmla="*/ 100 w 322"/>
                <a:gd name="T25" fmla="*/ 320 h 322"/>
                <a:gd name="T26" fmla="*/ 80 w 322"/>
                <a:gd name="T27" fmla="*/ 322 h 322"/>
                <a:gd name="T28" fmla="*/ 60 w 322"/>
                <a:gd name="T29" fmla="*/ 320 h 322"/>
                <a:gd name="T30" fmla="*/ 40 w 322"/>
                <a:gd name="T31" fmla="*/ 312 h 322"/>
                <a:gd name="T32" fmla="*/ 23 w 322"/>
                <a:gd name="T33" fmla="*/ 299 h 322"/>
                <a:gd name="T34" fmla="*/ 10 w 322"/>
                <a:gd name="T35" fmla="*/ 282 h 322"/>
                <a:gd name="T36" fmla="*/ 2 w 322"/>
                <a:gd name="T37" fmla="*/ 262 h 322"/>
                <a:gd name="T38" fmla="*/ 0 w 322"/>
                <a:gd name="T39" fmla="*/ 242 h 322"/>
                <a:gd name="T40" fmla="*/ 2 w 322"/>
                <a:gd name="T41" fmla="*/ 221 h 322"/>
                <a:gd name="T42" fmla="*/ 10 w 322"/>
                <a:gd name="T43" fmla="*/ 202 h 322"/>
                <a:gd name="T44" fmla="*/ 23 w 322"/>
                <a:gd name="T45" fmla="*/ 186 h 322"/>
                <a:gd name="T46" fmla="*/ 186 w 322"/>
                <a:gd name="T47" fmla="*/ 23 h 322"/>
                <a:gd name="T48" fmla="*/ 202 w 322"/>
                <a:gd name="T49" fmla="*/ 10 h 322"/>
                <a:gd name="T50" fmla="*/ 222 w 322"/>
                <a:gd name="T51" fmla="*/ 2 h 322"/>
                <a:gd name="T52" fmla="*/ 242 w 322"/>
                <a:gd name="T53"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2" h="322">
                  <a:moveTo>
                    <a:pt x="242" y="0"/>
                  </a:moveTo>
                  <a:lnTo>
                    <a:pt x="262" y="2"/>
                  </a:lnTo>
                  <a:lnTo>
                    <a:pt x="282" y="10"/>
                  </a:lnTo>
                  <a:lnTo>
                    <a:pt x="299" y="23"/>
                  </a:lnTo>
                  <a:lnTo>
                    <a:pt x="312" y="40"/>
                  </a:lnTo>
                  <a:lnTo>
                    <a:pt x="320" y="59"/>
                  </a:lnTo>
                  <a:lnTo>
                    <a:pt x="322" y="80"/>
                  </a:lnTo>
                  <a:lnTo>
                    <a:pt x="320" y="99"/>
                  </a:lnTo>
                  <a:lnTo>
                    <a:pt x="312" y="118"/>
                  </a:lnTo>
                  <a:lnTo>
                    <a:pt x="299" y="136"/>
                  </a:lnTo>
                  <a:lnTo>
                    <a:pt x="136" y="299"/>
                  </a:lnTo>
                  <a:lnTo>
                    <a:pt x="119" y="312"/>
                  </a:lnTo>
                  <a:lnTo>
                    <a:pt x="100" y="320"/>
                  </a:lnTo>
                  <a:lnTo>
                    <a:pt x="80" y="322"/>
                  </a:lnTo>
                  <a:lnTo>
                    <a:pt x="60" y="320"/>
                  </a:lnTo>
                  <a:lnTo>
                    <a:pt x="40" y="312"/>
                  </a:lnTo>
                  <a:lnTo>
                    <a:pt x="23" y="299"/>
                  </a:lnTo>
                  <a:lnTo>
                    <a:pt x="10" y="282"/>
                  </a:lnTo>
                  <a:lnTo>
                    <a:pt x="2" y="262"/>
                  </a:lnTo>
                  <a:lnTo>
                    <a:pt x="0" y="242"/>
                  </a:lnTo>
                  <a:lnTo>
                    <a:pt x="2" y="221"/>
                  </a:lnTo>
                  <a:lnTo>
                    <a:pt x="10" y="202"/>
                  </a:lnTo>
                  <a:lnTo>
                    <a:pt x="23" y="186"/>
                  </a:lnTo>
                  <a:lnTo>
                    <a:pt x="186" y="23"/>
                  </a:lnTo>
                  <a:lnTo>
                    <a:pt x="202" y="10"/>
                  </a:lnTo>
                  <a:lnTo>
                    <a:pt x="222" y="2"/>
                  </a:lnTo>
                  <a:lnTo>
                    <a:pt x="242"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0" name="Freeform 93"/>
            <p:cNvSpPr/>
            <p:nvPr/>
          </p:nvSpPr>
          <p:spPr bwMode="auto">
            <a:xfrm>
              <a:off x="10402888" y="2900363"/>
              <a:ext cx="50800" cy="50800"/>
            </a:xfrm>
            <a:custGeom>
              <a:avLst/>
              <a:gdLst>
                <a:gd name="T0" fmla="*/ 243 w 323"/>
                <a:gd name="T1" fmla="*/ 0 h 323"/>
                <a:gd name="T2" fmla="*/ 264 w 323"/>
                <a:gd name="T3" fmla="*/ 3 h 323"/>
                <a:gd name="T4" fmla="*/ 282 w 323"/>
                <a:gd name="T5" fmla="*/ 10 h 323"/>
                <a:gd name="T6" fmla="*/ 300 w 323"/>
                <a:gd name="T7" fmla="*/ 24 h 323"/>
                <a:gd name="T8" fmla="*/ 312 w 323"/>
                <a:gd name="T9" fmla="*/ 40 h 323"/>
                <a:gd name="T10" fmla="*/ 320 w 323"/>
                <a:gd name="T11" fmla="*/ 60 h 323"/>
                <a:gd name="T12" fmla="*/ 323 w 323"/>
                <a:gd name="T13" fmla="*/ 80 h 323"/>
                <a:gd name="T14" fmla="*/ 320 w 323"/>
                <a:gd name="T15" fmla="*/ 100 h 323"/>
                <a:gd name="T16" fmla="*/ 312 w 323"/>
                <a:gd name="T17" fmla="*/ 120 h 323"/>
                <a:gd name="T18" fmla="*/ 300 w 323"/>
                <a:gd name="T19" fmla="*/ 137 h 323"/>
                <a:gd name="T20" fmla="*/ 138 w 323"/>
                <a:gd name="T21" fmla="*/ 299 h 323"/>
                <a:gd name="T22" fmla="*/ 120 w 323"/>
                <a:gd name="T23" fmla="*/ 313 h 323"/>
                <a:gd name="T24" fmla="*/ 101 w 323"/>
                <a:gd name="T25" fmla="*/ 320 h 323"/>
                <a:gd name="T26" fmla="*/ 80 w 323"/>
                <a:gd name="T27" fmla="*/ 323 h 323"/>
                <a:gd name="T28" fmla="*/ 60 w 323"/>
                <a:gd name="T29" fmla="*/ 320 h 323"/>
                <a:gd name="T30" fmla="*/ 41 w 323"/>
                <a:gd name="T31" fmla="*/ 313 h 323"/>
                <a:gd name="T32" fmla="*/ 24 w 323"/>
                <a:gd name="T33" fmla="*/ 299 h 323"/>
                <a:gd name="T34" fmla="*/ 12 w 323"/>
                <a:gd name="T35" fmla="*/ 283 h 323"/>
                <a:gd name="T36" fmla="*/ 4 w 323"/>
                <a:gd name="T37" fmla="*/ 263 h 323"/>
                <a:gd name="T38" fmla="*/ 0 w 323"/>
                <a:gd name="T39" fmla="*/ 243 h 323"/>
                <a:gd name="T40" fmla="*/ 4 w 323"/>
                <a:gd name="T41" fmla="*/ 223 h 323"/>
                <a:gd name="T42" fmla="*/ 12 w 323"/>
                <a:gd name="T43" fmla="*/ 203 h 323"/>
                <a:gd name="T44" fmla="*/ 24 w 323"/>
                <a:gd name="T45" fmla="*/ 186 h 323"/>
                <a:gd name="T46" fmla="*/ 186 w 323"/>
                <a:gd name="T47" fmla="*/ 24 h 323"/>
                <a:gd name="T48" fmla="*/ 204 w 323"/>
                <a:gd name="T49" fmla="*/ 10 h 323"/>
                <a:gd name="T50" fmla="*/ 223 w 323"/>
                <a:gd name="T51" fmla="*/ 3 h 323"/>
                <a:gd name="T52" fmla="*/ 243 w 323"/>
                <a:gd name="T53"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3" h="323">
                  <a:moveTo>
                    <a:pt x="243" y="0"/>
                  </a:moveTo>
                  <a:lnTo>
                    <a:pt x="264" y="3"/>
                  </a:lnTo>
                  <a:lnTo>
                    <a:pt x="282" y="10"/>
                  </a:lnTo>
                  <a:lnTo>
                    <a:pt x="300" y="24"/>
                  </a:lnTo>
                  <a:lnTo>
                    <a:pt x="312" y="40"/>
                  </a:lnTo>
                  <a:lnTo>
                    <a:pt x="320" y="60"/>
                  </a:lnTo>
                  <a:lnTo>
                    <a:pt x="323" y="80"/>
                  </a:lnTo>
                  <a:lnTo>
                    <a:pt x="320" y="100"/>
                  </a:lnTo>
                  <a:lnTo>
                    <a:pt x="312" y="120"/>
                  </a:lnTo>
                  <a:lnTo>
                    <a:pt x="300" y="137"/>
                  </a:lnTo>
                  <a:lnTo>
                    <a:pt x="138" y="299"/>
                  </a:lnTo>
                  <a:lnTo>
                    <a:pt x="120" y="313"/>
                  </a:lnTo>
                  <a:lnTo>
                    <a:pt x="101" y="320"/>
                  </a:lnTo>
                  <a:lnTo>
                    <a:pt x="80" y="323"/>
                  </a:lnTo>
                  <a:lnTo>
                    <a:pt x="60" y="320"/>
                  </a:lnTo>
                  <a:lnTo>
                    <a:pt x="41" y="313"/>
                  </a:lnTo>
                  <a:lnTo>
                    <a:pt x="24" y="299"/>
                  </a:lnTo>
                  <a:lnTo>
                    <a:pt x="12" y="283"/>
                  </a:lnTo>
                  <a:lnTo>
                    <a:pt x="4" y="263"/>
                  </a:lnTo>
                  <a:lnTo>
                    <a:pt x="0" y="243"/>
                  </a:lnTo>
                  <a:lnTo>
                    <a:pt x="4" y="223"/>
                  </a:lnTo>
                  <a:lnTo>
                    <a:pt x="12" y="203"/>
                  </a:lnTo>
                  <a:lnTo>
                    <a:pt x="24" y="186"/>
                  </a:lnTo>
                  <a:lnTo>
                    <a:pt x="186" y="24"/>
                  </a:lnTo>
                  <a:lnTo>
                    <a:pt x="204" y="10"/>
                  </a:lnTo>
                  <a:lnTo>
                    <a:pt x="223" y="3"/>
                  </a:lnTo>
                  <a:lnTo>
                    <a:pt x="243"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grpSp>
      <p:sp>
        <p:nvSpPr>
          <p:cNvPr id="51" name="Freeform 124"/>
          <p:cNvSpPr>
            <a:spLocks noEditPoints="1"/>
          </p:cNvSpPr>
          <p:nvPr/>
        </p:nvSpPr>
        <p:spPr bwMode="auto">
          <a:xfrm>
            <a:off x="4442645" y="5438885"/>
            <a:ext cx="460440" cy="406195"/>
          </a:xfrm>
          <a:custGeom>
            <a:avLst/>
            <a:gdLst>
              <a:gd name="T0" fmla="*/ 1495 w 3650"/>
              <a:gd name="T1" fmla="*/ 3047 h 3224"/>
              <a:gd name="T2" fmla="*/ 1498 w 3650"/>
              <a:gd name="T3" fmla="*/ 3044 h 3224"/>
              <a:gd name="T4" fmla="*/ 198 w 3650"/>
              <a:gd name="T5" fmla="*/ 981 h 3224"/>
              <a:gd name="T6" fmla="*/ 179 w 3650"/>
              <a:gd name="T7" fmla="*/ 1543 h 3224"/>
              <a:gd name="T8" fmla="*/ 342 w 3650"/>
              <a:gd name="T9" fmla="*/ 1579 h 3224"/>
              <a:gd name="T10" fmla="*/ 3250 w 3650"/>
              <a:gd name="T11" fmla="*/ 1591 h 3224"/>
              <a:gd name="T12" fmla="*/ 3423 w 3650"/>
              <a:gd name="T13" fmla="*/ 1451 h 3224"/>
              <a:gd name="T14" fmla="*/ 3470 w 3650"/>
              <a:gd name="T15" fmla="*/ 1227 h 3224"/>
              <a:gd name="T16" fmla="*/ 3366 w 3650"/>
              <a:gd name="T17" fmla="*/ 1029 h 3224"/>
              <a:gd name="T18" fmla="*/ 617 w 3650"/>
              <a:gd name="T19" fmla="*/ 728 h 3224"/>
              <a:gd name="T20" fmla="*/ 529 w 3650"/>
              <a:gd name="T21" fmla="*/ 784 h 3224"/>
              <a:gd name="T22" fmla="*/ 521 w 3650"/>
              <a:gd name="T23" fmla="*/ 1746 h 3224"/>
              <a:gd name="T24" fmla="*/ 585 w 3650"/>
              <a:gd name="T25" fmla="*/ 1816 h 3224"/>
              <a:gd name="T26" fmla="*/ 627 w 3650"/>
              <a:gd name="T27" fmla="*/ 1821 h 3224"/>
              <a:gd name="T28" fmla="*/ 761 w 3650"/>
              <a:gd name="T29" fmla="*/ 1822 h 3224"/>
              <a:gd name="T30" fmla="*/ 949 w 3650"/>
              <a:gd name="T31" fmla="*/ 1822 h 3224"/>
              <a:gd name="T32" fmla="*/ 1083 w 3650"/>
              <a:gd name="T33" fmla="*/ 1822 h 3224"/>
              <a:gd name="T34" fmla="*/ 3024 w 3650"/>
              <a:gd name="T35" fmla="*/ 175 h 3224"/>
              <a:gd name="T36" fmla="*/ 2568 w 3650"/>
              <a:gd name="T37" fmla="*/ 398 h 3224"/>
              <a:gd name="T38" fmla="*/ 1772 w 3650"/>
              <a:gd name="T39" fmla="*/ 645 h 3224"/>
              <a:gd name="T40" fmla="*/ 1441 w 3650"/>
              <a:gd name="T41" fmla="*/ 1850 h 3224"/>
              <a:gd name="T42" fmla="*/ 2255 w 3650"/>
              <a:gd name="T43" fmla="*/ 2034 h 3224"/>
              <a:gd name="T44" fmla="*/ 3022 w 3650"/>
              <a:gd name="T45" fmla="*/ 2373 h 3224"/>
              <a:gd name="T46" fmla="*/ 3028 w 3650"/>
              <a:gd name="T47" fmla="*/ 2371 h 3224"/>
              <a:gd name="T48" fmla="*/ 3026 w 3650"/>
              <a:gd name="T49" fmla="*/ 177 h 3224"/>
              <a:gd name="T50" fmla="*/ 3116 w 3650"/>
              <a:gd name="T51" fmla="*/ 24 h 3224"/>
              <a:gd name="T52" fmla="*/ 3202 w 3650"/>
              <a:gd name="T53" fmla="*/ 148 h 3224"/>
              <a:gd name="T54" fmla="*/ 3368 w 3650"/>
              <a:gd name="T55" fmla="*/ 817 h 3224"/>
              <a:gd name="T56" fmla="*/ 3571 w 3650"/>
              <a:gd name="T57" fmla="*/ 1003 h 3224"/>
              <a:gd name="T58" fmla="*/ 3650 w 3650"/>
              <a:gd name="T59" fmla="*/ 1274 h 3224"/>
              <a:gd name="T60" fmla="*/ 3571 w 3650"/>
              <a:gd name="T61" fmla="*/ 1546 h 3224"/>
              <a:gd name="T62" fmla="*/ 3368 w 3650"/>
              <a:gd name="T63" fmla="*/ 1732 h 3224"/>
              <a:gd name="T64" fmla="*/ 3202 w 3650"/>
              <a:gd name="T65" fmla="*/ 2402 h 3224"/>
              <a:gd name="T66" fmla="*/ 3116 w 3650"/>
              <a:gd name="T67" fmla="*/ 2525 h 3224"/>
              <a:gd name="T68" fmla="*/ 2964 w 3650"/>
              <a:gd name="T69" fmla="*/ 2540 h 3224"/>
              <a:gd name="T70" fmla="*/ 2369 w 3650"/>
              <a:gd name="T71" fmla="*/ 2262 h 3224"/>
              <a:gd name="T72" fmla="*/ 1621 w 3650"/>
              <a:gd name="T73" fmla="*/ 2055 h 3224"/>
              <a:gd name="T74" fmla="*/ 1675 w 3650"/>
              <a:gd name="T75" fmla="*/ 3040 h 3224"/>
              <a:gd name="T76" fmla="*/ 1624 w 3650"/>
              <a:gd name="T77" fmla="*/ 3170 h 3224"/>
              <a:gd name="T78" fmla="*/ 1495 w 3650"/>
              <a:gd name="T79" fmla="*/ 3224 h 3224"/>
              <a:gd name="T80" fmla="*/ 969 w 3650"/>
              <a:gd name="T81" fmla="*/ 3182 h 3224"/>
              <a:gd name="T82" fmla="*/ 470 w 3650"/>
              <a:gd name="T83" fmla="*/ 1956 h 3224"/>
              <a:gd name="T84" fmla="*/ 352 w 3650"/>
              <a:gd name="T85" fmla="*/ 1797 h 3224"/>
              <a:gd name="T86" fmla="*/ 124 w 3650"/>
              <a:gd name="T87" fmla="*/ 1729 h 3224"/>
              <a:gd name="T88" fmla="*/ 12 w 3650"/>
              <a:gd name="T89" fmla="*/ 1598 h 3224"/>
              <a:gd name="T90" fmla="*/ 12 w 3650"/>
              <a:gd name="T91" fmla="*/ 951 h 3224"/>
              <a:gd name="T92" fmla="*/ 124 w 3650"/>
              <a:gd name="T93" fmla="*/ 821 h 3224"/>
              <a:gd name="T94" fmla="*/ 352 w 3650"/>
              <a:gd name="T95" fmla="*/ 755 h 3224"/>
              <a:gd name="T96" fmla="*/ 465 w 3650"/>
              <a:gd name="T97" fmla="*/ 598 h 3224"/>
              <a:gd name="T98" fmla="*/ 622 w 3650"/>
              <a:gd name="T99" fmla="*/ 552 h 3224"/>
              <a:gd name="T100" fmla="*/ 739 w 3650"/>
              <a:gd name="T101" fmla="*/ 552 h 3224"/>
              <a:gd name="T102" fmla="*/ 940 w 3650"/>
              <a:gd name="T103" fmla="*/ 551 h 3224"/>
              <a:gd name="T104" fmla="*/ 1123 w 3650"/>
              <a:gd name="T105" fmla="*/ 549 h 3224"/>
              <a:gd name="T106" fmla="*/ 1352 w 3650"/>
              <a:gd name="T107" fmla="*/ 533 h 3224"/>
              <a:gd name="T108" fmla="*/ 2169 w 3650"/>
              <a:gd name="T109" fmla="*/ 357 h 3224"/>
              <a:gd name="T110" fmla="*/ 2935 w 3650"/>
              <a:gd name="T111" fmla="*/ 23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50" h="3224">
                <a:moveTo>
                  <a:pt x="702" y="1998"/>
                </a:moveTo>
                <a:lnTo>
                  <a:pt x="1082" y="3046"/>
                </a:lnTo>
                <a:lnTo>
                  <a:pt x="1083" y="3047"/>
                </a:lnTo>
                <a:lnTo>
                  <a:pt x="1084" y="3047"/>
                </a:lnTo>
                <a:lnTo>
                  <a:pt x="1495" y="3047"/>
                </a:lnTo>
                <a:lnTo>
                  <a:pt x="1497" y="3047"/>
                </a:lnTo>
                <a:lnTo>
                  <a:pt x="1498" y="3046"/>
                </a:lnTo>
                <a:lnTo>
                  <a:pt x="1498" y="3046"/>
                </a:lnTo>
                <a:lnTo>
                  <a:pt x="1498" y="3045"/>
                </a:lnTo>
                <a:lnTo>
                  <a:pt x="1498" y="3044"/>
                </a:lnTo>
                <a:lnTo>
                  <a:pt x="1118" y="1998"/>
                </a:lnTo>
                <a:lnTo>
                  <a:pt x="702" y="1998"/>
                </a:lnTo>
                <a:close/>
                <a:moveTo>
                  <a:pt x="229" y="971"/>
                </a:moveTo>
                <a:lnTo>
                  <a:pt x="212" y="974"/>
                </a:lnTo>
                <a:lnTo>
                  <a:pt x="198" y="981"/>
                </a:lnTo>
                <a:lnTo>
                  <a:pt x="187" y="993"/>
                </a:lnTo>
                <a:lnTo>
                  <a:pt x="179" y="1008"/>
                </a:lnTo>
                <a:lnTo>
                  <a:pt x="176" y="1023"/>
                </a:lnTo>
                <a:lnTo>
                  <a:pt x="176" y="1527"/>
                </a:lnTo>
                <a:lnTo>
                  <a:pt x="179" y="1543"/>
                </a:lnTo>
                <a:lnTo>
                  <a:pt x="187" y="1558"/>
                </a:lnTo>
                <a:lnTo>
                  <a:pt x="198" y="1569"/>
                </a:lnTo>
                <a:lnTo>
                  <a:pt x="212" y="1576"/>
                </a:lnTo>
                <a:lnTo>
                  <a:pt x="229" y="1579"/>
                </a:lnTo>
                <a:lnTo>
                  <a:pt x="342" y="1579"/>
                </a:lnTo>
                <a:lnTo>
                  <a:pt x="342" y="971"/>
                </a:lnTo>
                <a:lnTo>
                  <a:pt x="229" y="971"/>
                </a:lnTo>
                <a:close/>
                <a:moveTo>
                  <a:pt x="3204" y="946"/>
                </a:moveTo>
                <a:lnTo>
                  <a:pt x="3204" y="1604"/>
                </a:lnTo>
                <a:lnTo>
                  <a:pt x="3250" y="1591"/>
                </a:lnTo>
                <a:lnTo>
                  <a:pt x="3292" y="1573"/>
                </a:lnTo>
                <a:lnTo>
                  <a:pt x="3330" y="1550"/>
                </a:lnTo>
                <a:lnTo>
                  <a:pt x="3366" y="1521"/>
                </a:lnTo>
                <a:lnTo>
                  <a:pt x="3397" y="1489"/>
                </a:lnTo>
                <a:lnTo>
                  <a:pt x="3423" y="1451"/>
                </a:lnTo>
                <a:lnTo>
                  <a:pt x="3444" y="1411"/>
                </a:lnTo>
                <a:lnTo>
                  <a:pt x="3461" y="1368"/>
                </a:lnTo>
                <a:lnTo>
                  <a:pt x="3470" y="1323"/>
                </a:lnTo>
                <a:lnTo>
                  <a:pt x="3474" y="1274"/>
                </a:lnTo>
                <a:lnTo>
                  <a:pt x="3470" y="1227"/>
                </a:lnTo>
                <a:lnTo>
                  <a:pt x="3461" y="1181"/>
                </a:lnTo>
                <a:lnTo>
                  <a:pt x="3444" y="1138"/>
                </a:lnTo>
                <a:lnTo>
                  <a:pt x="3423" y="1098"/>
                </a:lnTo>
                <a:lnTo>
                  <a:pt x="3397" y="1061"/>
                </a:lnTo>
                <a:lnTo>
                  <a:pt x="3366" y="1029"/>
                </a:lnTo>
                <a:lnTo>
                  <a:pt x="3330" y="1000"/>
                </a:lnTo>
                <a:lnTo>
                  <a:pt x="3292" y="977"/>
                </a:lnTo>
                <a:lnTo>
                  <a:pt x="3250" y="958"/>
                </a:lnTo>
                <a:lnTo>
                  <a:pt x="3204" y="946"/>
                </a:lnTo>
                <a:close/>
                <a:moveTo>
                  <a:pt x="617" y="728"/>
                </a:moveTo>
                <a:lnTo>
                  <a:pt x="595" y="731"/>
                </a:lnTo>
                <a:lnTo>
                  <a:pt x="574" y="739"/>
                </a:lnTo>
                <a:lnTo>
                  <a:pt x="555" y="750"/>
                </a:lnTo>
                <a:lnTo>
                  <a:pt x="540" y="765"/>
                </a:lnTo>
                <a:lnTo>
                  <a:pt x="529" y="784"/>
                </a:lnTo>
                <a:lnTo>
                  <a:pt x="521" y="805"/>
                </a:lnTo>
                <a:lnTo>
                  <a:pt x="518" y="827"/>
                </a:lnTo>
                <a:lnTo>
                  <a:pt x="518" y="827"/>
                </a:lnTo>
                <a:lnTo>
                  <a:pt x="518" y="1722"/>
                </a:lnTo>
                <a:lnTo>
                  <a:pt x="521" y="1746"/>
                </a:lnTo>
                <a:lnTo>
                  <a:pt x="529" y="1768"/>
                </a:lnTo>
                <a:lnTo>
                  <a:pt x="541" y="1785"/>
                </a:lnTo>
                <a:lnTo>
                  <a:pt x="557" y="1801"/>
                </a:lnTo>
                <a:lnTo>
                  <a:pt x="577" y="1813"/>
                </a:lnTo>
                <a:lnTo>
                  <a:pt x="585" y="1816"/>
                </a:lnTo>
                <a:lnTo>
                  <a:pt x="592" y="1819"/>
                </a:lnTo>
                <a:lnTo>
                  <a:pt x="601" y="1820"/>
                </a:lnTo>
                <a:lnTo>
                  <a:pt x="611" y="1821"/>
                </a:lnTo>
                <a:lnTo>
                  <a:pt x="615" y="1821"/>
                </a:lnTo>
                <a:lnTo>
                  <a:pt x="627" y="1821"/>
                </a:lnTo>
                <a:lnTo>
                  <a:pt x="645" y="1821"/>
                </a:lnTo>
                <a:lnTo>
                  <a:pt x="667" y="1821"/>
                </a:lnTo>
                <a:lnTo>
                  <a:pt x="696" y="1822"/>
                </a:lnTo>
                <a:lnTo>
                  <a:pt x="727" y="1822"/>
                </a:lnTo>
                <a:lnTo>
                  <a:pt x="761" y="1822"/>
                </a:lnTo>
                <a:lnTo>
                  <a:pt x="797" y="1822"/>
                </a:lnTo>
                <a:lnTo>
                  <a:pt x="836" y="1822"/>
                </a:lnTo>
                <a:lnTo>
                  <a:pt x="874" y="1822"/>
                </a:lnTo>
                <a:lnTo>
                  <a:pt x="911" y="1822"/>
                </a:lnTo>
                <a:lnTo>
                  <a:pt x="949" y="1822"/>
                </a:lnTo>
                <a:lnTo>
                  <a:pt x="983" y="1822"/>
                </a:lnTo>
                <a:lnTo>
                  <a:pt x="1014" y="1822"/>
                </a:lnTo>
                <a:lnTo>
                  <a:pt x="1042" y="1822"/>
                </a:lnTo>
                <a:lnTo>
                  <a:pt x="1065" y="1822"/>
                </a:lnTo>
                <a:lnTo>
                  <a:pt x="1083" y="1822"/>
                </a:lnTo>
                <a:lnTo>
                  <a:pt x="1094" y="1822"/>
                </a:lnTo>
                <a:lnTo>
                  <a:pt x="1097" y="1822"/>
                </a:lnTo>
                <a:lnTo>
                  <a:pt x="1097" y="728"/>
                </a:lnTo>
                <a:lnTo>
                  <a:pt x="617" y="728"/>
                </a:lnTo>
                <a:close/>
                <a:moveTo>
                  <a:pt x="3024" y="175"/>
                </a:moveTo>
                <a:lnTo>
                  <a:pt x="3023" y="175"/>
                </a:lnTo>
                <a:lnTo>
                  <a:pt x="3022" y="177"/>
                </a:lnTo>
                <a:lnTo>
                  <a:pt x="2872" y="256"/>
                </a:lnTo>
                <a:lnTo>
                  <a:pt x="2722" y="330"/>
                </a:lnTo>
                <a:lnTo>
                  <a:pt x="2568" y="398"/>
                </a:lnTo>
                <a:lnTo>
                  <a:pt x="2413" y="459"/>
                </a:lnTo>
                <a:lnTo>
                  <a:pt x="2255" y="514"/>
                </a:lnTo>
                <a:lnTo>
                  <a:pt x="2096" y="564"/>
                </a:lnTo>
                <a:lnTo>
                  <a:pt x="1936" y="607"/>
                </a:lnTo>
                <a:lnTo>
                  <a:pt x="1772" y="645"/>
                </a:lnTo>
                <a:lnTo>
                  <a:pt x="1608" y="676"/>
                </a:lnTo>
                <a:lnTo>
                  <a:pt x="1441" y="700"/>
                </a:lnTo>
                <a:lnTo>
                  <a:pt x="1274" y="719"/>
                </a:lnTo>
                <a:lnTo>
                  <a:pt x="1274" y="1831"/>
                </a:lnTo>
                <a:lnTo>
                  <a:pt x="1441" y="1850"/>
                </a:lnTo>
                <a:lnTo>
                  <a:pt x="1608" y="1874"/>
                </a:lnTo>
                <a:lnTo>
                  <a:pt x="1772" y="1905"/>
                </a:lnTo>
                <a:lnTo>
                  <a:pt x="1936" y="1943"/>
                </a:lnTo>
                <a:lnTo>
                  <a:pt x="2096" y="1986"/>
                </a:lnTo>
                <a:lnTo>
                  <a:pt x="2255" y="2034"/>
                </a:lnTo>
                <a:lnTo>
                  <a:pt x="2412" y="2091"/>
                </a:lnTo>
                <a:lnTo>
                  <a:pt x="2568" y="2152"/>
                </a:lnTo>
                <a:lnTo>
                  <a:pt x="2722" y="2219"/>
                </a:lnTo>
                <a:lnTo>
                  <a:pt x="2872" y="2293"/>
                </a:lnTo>
                <a:lnTo>
                  <a:pt x="3022" y="2373"/>
                </a:lnTo>
                <a:lnTo>
                  <a:pt x="3023" y="2373"/>
                </a:lnTo>
                <a:lnTo>
                  <a:pt x="3024" y="2374"/>
                </a:lnTo>
                <a:lnTo>
                  <a:pt x="3026" y="2373"/>
                </a:lnTo>
                <a:lnTo>
                  <a:pt x="3027" y="2372"/>
                </a:lnTo>
                <a:lnTo>
                  <a:pt x="3028" y="2371"/>
                </a:lnTo>
                <a:lnTo>
                  <a:pt x="3028" y="2370"/>
                </a:lnTo>
                <a:lnTo>
                  <a:pt x="3028" y="180"/>
                </a:lnTo>
                <a:lnTo>
                  <a:pt x="3028" y="179"/>
                </a:lnTo>
                <a:lnTo>
                  <a:pt x="3027" y="178"/>
                </a:lnTo>
                <a:lnTo>
                  <a:pt x="3026" y="177"/>
                </a:lnTo>
                <a:lnTo>
                  <a:pt x="3024" y="175"/>
                </a:lnTo>
                <a:close/>
                <a:moveTo>
                  <a:pt x="3026" y="0"/>
                </a:moveTo>
                <a:lnTo>
                  <a:pt x="3056" y="2"/>
                </a:lnTo>
                <a:lnTo>
                  <a:pt x="3087" y="11"/>
                </a:lnTo>
                <a:lnTo>
                  <a:pt x="3116" y="24"/>
                </a:lnTo>
                <a:lnTo>
                  <a:pt x="3141" y="43"/>
                </a:lnTo>
                <a:lnTo>
                  <a:pt x="3163" y="65"/>
                </a:lnTo>
                <a:lnTo>
                  <a:pt x="3181" y="90"/>
                </a:lnTo>
                <a:lnTo>
                  <a:pt x="3194" y="118"/>
                </a:lnTo>
                <a:lnTo>
                  <a:pt x="3202" y="148"/>
                </a:lnTo>
                <a:lnTo>
                  <a:pt x="3204" y="180"/>
                </a:lnTo>
                <a:lnTo>
                  <a:pt x="3204" y="767"/>
                </a:lnTo>
                <a:lnTo>
                  <a:pt x="3262" y="779"/>
                </a:lnTo>
                <a:lnTo>
                  <a:pt x="3316" y="795"/>
                </a:lnTo>
                <a:lnTo>
                  <a:pt x="3368" y="817"/>
                </a:lnTo>
                <a:lnTo>
                  <a:pt x="3417" y="845"/>
                </a:lnTo>
                <a:lnTo>
                  <a:pt x="3461" y="878"/>
                </a:lnTo>
                <a:lnTo>
                  <a:pt x="3503" y="916"/>
                </a:lnTo>
                <a:lnTo>
                  <a:pt x="3539" y="957"/>
                </a:lnTo>
                <a:lnTo>
                  <a:pt x="3571" y="1003"/>
                </a:lnTo>
                <a:lnTo>
                  <a:pt x="3599" y="1052"/>
                </a:lnTo>
                <a:lnTo>
                  <a:pt x="3620" y="1104"/>
                </a:lnTo>
                <a:lnTo>
                  <a:pt x="3637" y="1158"/>
                </a:lnTo>
                <a:lnTo>
                  <a:pt x="3647" y="1216"/>
                </a:lnTo>
                <a:lnTo>
                  <a:pt x="3650" y="1274"/>
                </a:lnTo>
                <a:lnTo>
                  <a:pt x="3647" y="1334"/>
                </a:lnTo>
                <a:lnTo>
                  <a:pt x="3637" y="1390"/>
                </a:lnTo>
                <a:lnTo>
                  <a:pt x="3620" y="1446"/>
                </a:lnTo>
                <a:lnTo>
                  <a:pt x="3599" y="1498"/>
                </a:lnTo>
                <a:lnTo>
                  <a:pt x="3571" y="1546"/>
                </a:lnTo>
                <a:lnTo>
                  <a:pt x="3539" y="1592"/>
                </a:lnTo>
                <a:lnTo>
                  <a:pt x="3503" y="1634"/>
                </a:lnTo>
                <a:lnTo>
                  <a:pt x="3461" y="1672"/>
                </a:lnTo>
                <a:lnTo>
                  <a:pt x="3417" y="1705"/>
                </a:lnTo>
                <a:lnTo>
                  <a:pt x="3368" y="1732"/>
                </a:lnTo>
                <a:lnTo>
                  <a:pt x="3316" y="1755"/>
                </a:lnTo>
                <a:lnTo>
                  <a:pt x="3262" y="1771"/>
                </a:lnTo>
                <a:lnTo>
                  <a:pt x="3204" y="1782"/>
                </a:lnTo>
                <a:lnTo>
                  <a:pt x="3204" y="2370"/>
                </a:lnTo>
                <a:lnTo>
                  <a:pt x="3202" y="2402"/>
                </a:lnTo>
                <a:lnTo>
                  <a:pt x="3194" y="2432"/>
                </a:lnTo>
                <a:lnTo>
                  <a:pt x="3181" y="2459"/>
                </a:lnTo>
                <a:lnTo>
                  <a:pt x="3163" y="2485"/>
                </a:lnTo>
                <a:lnTo>
                  <a:pt x="3141" y="2507"/>
                </a:lnTo>
                <a:lnTo>
                  <a:pt x="3116" y="2525"/>
                </a:lnTo>
                <a:lnTo>
                  <a:pt x="3086" y="2539"/>
                </a:lnTo>
                <a:lnTo>
                  <a:pt x="3055" y="2548"/>
                </a:lnTo>
                <a:lnTo>
                  <a:pt x="3024" y="2550"/>
                </a:lnTo>
                <a:lnTo>
                  <a:pt x="2994" y="2548"/>
                </a:lnTo>
                <a:lnTo>
                  <a:pt x="2964" y="2540"/>
                </a:lnTo>
                <a:lnTo>
                  <a:pt x="2935" y="2527"/>
                </a:lnTo>
                <a:lnTo>
                  <a:pt x="2797" y="2453"/>
                </a:lnTo>
                <a:lnTo>
                  <a:pt x="2657" y="2384"/>
                </a:lnTo>
                <a:lnTo>
                  <a:pt x="2514" y="2320"/>
                </a:lnTo>
                <a:lnTo>
                  <a:pt x="2369" y="2262"/>
                </a:lnTo>
                <a:lnTo>
                  <a:pt x="2223" y="2210"/>
                </a:lnTo>
                <a:lnTo>
                  <a:pt x="2075" y="2163"/>
                </a:lnTo>
                <a:lnTo>
                  <a:pt x="1926" y="2122"/>
                </a:lnTo>
                <a:lnTo>
                  <a:pt x="1774" y="2086"/>
                </a:lnTo>
                <a:lnTo>
                  <a:pt x="1621" y="2055"/>
                </a:lnTo>
                <a:lnTo>
                  <a:pt x="1467" y="2031"/>
                </a:lnTo>
                <a:lnTo>
                  <a:pt x="1312" y="2012"/>
                </a:lnTo>
                <a:lnTo>
                  <a:pt x="1664" y="2984"/>
                </a:lnTo>
                <a:lnTo>
                  <a:pt x="1671" y="3012"/>
                </a:lnTo>
                <a:lnTo>
                  <a:pt x="1675" y="3040"/>
                </a:lnTo>
                <a:lnTo>
                  <a:pt x="1672" y="3068"/>
                </a:lnTo>
                <a:lnTo>
                  <a:pt x="1667" y="3096"/>
                </a:lnTo>
                <a:lnTo>
                  <a:pt x="1657" y="3122"/>
                </a:lnTo>
                <a:lnTo>
                  <a:pt x="1641" y="3148"/>
                </a:lnTo>
                <a:lnTo>
                  <a:pt x="1624" y="3170"/>
                </a:lnTo>
                <a:lnTo>
                  <a:pt x="1602" y="3189"/>
                </a:lnTo>
                <a:lnTo>
                  <a:pt x="1578" y="3204"/>
                </a:lnTo>
                <a:lnTo>
                  <a:pt x="1552" y="3215"/>
                </a:lnTo>
                <a:lnTo>
                  <a:pt x="1524" y="3222"/>
                </a:lnTo>
                <a:lnTo>
                  <a:pt x="1495" y="3224"/>
                </a:lnTo>
                <a:lnTo>
                  <a:pt x="1084" y="3224"/>
                </a:lnTo>
                <a:lnTo>
                  <a:pt x="1053" y="3221"/>
                </a:lnTo>
                <a:lnTo>
                  <a:pt x="1022" y="3213"/>
                </a:lnTo>
                <a:lnTo>
                  <a:pt x="994" y="3200"/>
                </a:lnTo>
                <a:lnTo>
                  <a:pt x="969" y="3182"/>
                </a:lnTo>
                <a:lnTo>
                  <a:pt x="948" y="3160"/>
                </a:lnTo>
                <a:lnTo>
                  <a:pt x="929" y="3134"/>
                </a:lnTo>
                <a:lnTo>
                  <a:pt x="916" y="3106"/>
                </a:lnTo>
                <a:lnTo>
                  <a:pt x="507" y="1975"/>
                </a:lnTo>
                <a:lnTo>
                  <a:pt x="470" y="1956"/>
                </a:lnTo>
                <a:lnTo>
                  <a:pt x="438" y="1932"/>
                </a:lnTo>
                <a:lnTo>
                  <a:pt x="409" y="1903"/>
                </a:lnTo>
                <a:lnTo>
                  <a:pt x="385" y="1871"/>
                </a:lnTo>
                <a:lnTo>
                  <a:pt x="366" y="1835"/>
                </a:lnTo>
                <a:lnTo>
                  <a:pt x="352" y="1797"/>
                </a:lnTo>
                <a:lnTo>
                  <a:pt x="344" y="1755"/>
                </a:lnTo>
                <a:lnTo>
                  <a:pt x="229" y="1755"/>
                </a:lnTo>
                <a:lnTo>
                  <a:pt x="191" y="1752"/>
                </a:lnTo>
                <a:lnTo>
                  <a:pt x="156" y="1743"/>
                </a:lnTo>
                <a:lnTo>
                  <a:pt x="124" y="1729"/>
                </a:lnTo>
                <a:lnTo>
                  <a:pt x="94" y="1710"/>
                </a:lnTo>
                <a:lnTo>
                  <a:pt x="67" y="1688"/>
                </a:lnTo>
                <a:lnTo>
                  <a:pt x="44" y="1662"/>
                </a:lnTo>
                <a:lnTo>
                  <a:pt x="25" y="1632"/>
                </a:lnTo>
                <a:lnTo>
                  <a:pt x="12" y="1598"/>
                </a:lnTo>
                <a:lnTo>
                  <a:pt x="3" y="1563"/>
                </a:lnTo>
                <a:lnTo>
                  <a:pt x="0" y="1527"/>
                </a:lnTo>
                <a:lnTo>
                  <a:pt x="0" y="1023"/>
                </a:lnTo>
                <a:lnTo>
                  <a:pt x="3" y="987"/>
                </a:lnTo>
                <a:lnTo>
                  <a:pt x="12" y="951"/>
                </a:lnTo>
                <a:lnTo>
                  <a:pt x="25" y="919"/>
                </a:lnTo>
                <a:lnTo>
                  <a:pt x="44" y="888"/>
                </a:lnTo>
                <a:lnTo>
                  <a:pt x="67" y="862"/>
                </a:lnTo>
                <a:lnTo>
                  <a:pt x="94" y="839"/>
                </a:lnTo>
                <a:lnTo>
                  <a:pt x="124" y="821"/>
                </a:lnTo>
                <a:lnTo>
                  <a:pt x="156" y="806"/>
                </a:lnTo>
                <a:lnTo>
                  <a:pt x="191" y="797"/>
                </a:lnTo>
                <a:lnTo>
                  <a:pt x="229" y="795"/>
                </a:lnTo>
                <a:lnTo>
                  <a:pt x="344" y="795"/>
                </a:lnTo>
                <a:lnTo>
                  <a:pt x="352" y="755"/>
                </a:lnTo>
                <a:lnTo>
                  <a:pt x="365" y="717"/>
                </a:lnTo>
                <a:lnTo>
                  <a:pt x="384" y="682"/>
                </a:lnTo>
                <a:lnTo>
                  <a:pt x="406" y="650"/>
                </a:lnTo>
                <a:lnTo>
                  <a:pt x="434" y="623"/>
                </a:lnTo>
                <a:lnTo>
                  <a:pt x="465" y="598"/>
                </a:lnTo>
                <a:lnTo>
                  <a:pt x="499" y="578"/>
                </a:lnTo>
                <a:lnTo>
                  <a:pt x="536" y="564"/>
                </a:lnTo>
                <a:lnTo>
                  <a:pt x="576" y="555"/>
                </a:lnTo>
                <a:lnTo>
                  <a:pt x="617" y="552"/>
                </a:lnTo>
                <a:lnTo>
                  <a:pt x="622" y="552"/>
                </a:lnTo>
                <a:lnTo>
                  <a:pt x="633" y="552"/>
                </a:lnTo>
                <a:lnTo>
                  <a:pt x="651" y="552"/>
                </a:lnTo>
                <a:lnTo>
                  <a:pt x="676" y="552"/>
                </a:lnTo>
                <a:lnTo>
                  <a:pt x="705" y="552"/>
                </a:lnTo>
                <a:lnTo>
                  <a:pt x="739" y="552"/>
                </a:lnTo>
                <a:lnTo>
                  <a:pt x="775" y="551"/>
                </a:lnTo>
                <a:lnTo>
                  <a:pt x="815" y="551"/>
                </a:lnTo>
                <a:lnTo>
                  <a:pt x="856" y="551"/>
                </a:lnTo>
                <a:lnTo>
                  <a:pt x="898" y="551"/>
                </a:lnTo>
                <a:lnTo>
                  <a:pt x="940" y="551"/>
                </a:lnTo>
                <a:lnTo>
                  <a:pt x="982" y="551"/>
                </a:lnTo>
                <a:lnTo>
                  <a:pt x="1022" y="549"/>
                </a:lnTo>
                <a:lnTo>
                  <a:pt x="1059" y="549"/>
                </a:lnTo>
                <a:lnTo>
                  <a:pt x="1093" y="549"/>
                </a:lnTo>
                <a:lnTo>
                  <a:pt x="1123" y="549"/>
                </a:lnTo>
                <a:lnTo>
                  <a:pt x="1147" y="549"/>
                </a:lnTo>
                <a:lnTo>
                  <a:pt x="1166" y="549"/>
                </a:lnTo>
                <a:lnTo>
                  <a:pt x="1178" y="549"/>
                </a:lnTo>
                <a:lnTo>
                  <a:pt x="1183" y="548"/>
                </a:lnTo>
                <a:lnTo>
                  <a:pt x="1352" y="533"/>
                </a:lnTo>
                <a:lnTo>
                  <a:pt x="1519" y="511"/>
                </a:lnTo>
                <a:lnTo>
                  <a:pt x="1683" y="482"/>
                </a:lnTo>
                <a:lnTo>
                  <a:pt x="1847" y="447"/>
                </a:lnTo>
                <a:lnTo>
                  <a:pt x="2009" y="406"/>
                </a:lnTo>
                <a:lnTo>
                  <a:pt x="2169" y="357"/>
                </a:lnTo>
                <a:lnTo>
                  <a:pt x="2326" y="303"/>
                </a:lnTo>
                <a:lnTo>
                  <a:pt x="2482" y="242"/>
                </a:lnTo>
                <a:lnTo>
                  <a:pt x="2636" y="175"/>
                </a:lnTo>
                <a:lnTo>
                  <a:pt x="2786" y="102"/>
                </a:lnTo>
                <a:lnTo>
                  <a:pt x="2935" y="23"/>
                </a:lnTo>
                <a:lnTo>
                  <a:pt x="2964" y="9"/>
                </a:lnTo>
                <a:lnTo>
                  <a:pt x="2995" y="2"/>
                </a:lnTo>
                <a:lnTo>
                  <a:pt x="3026"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grpSp>
        <p:nvGrpSpPr>
          <p:cNvPr id="53" name="Group 60"/>
          <p:cNvGrpSpPr/>
          <p:nvPr/>
        </p:nvGrpSpPr>
        <p:grpSpPr>
          <a:xfrm>
            <a:off x="579995" y="2320532"/>
            <a:ext cx="455296" cy="457796"/>
            <a:chOff x="5402263" y="3448050"/>
            <a:chExt cx="577849" cy="581025"/>
          </a:xfrm>
          <a:solidFill>
            <a:schemeClr val="bg1"/>
          </a:solidFill>
        </p:grpSpPr>
        <p:sp>
          <p:nvSpPr>
            <p:cNvPr id="54" name="Freeform 217"/>
            <p:cNvSpPr/>
            <p:nvPr/>
          </p:nvSpPr>
          <p:spPr bwMode="auto">
            <a:xfrm>
              <a:off x="5402263" y="3636963"/>
              <a:ext cx="77787" cy="28575"/>
            </a:xfrm>
            <a:custGeom>
              <a:avLst/>
              <a:gdLst>
                <a:gd name="T0" fmla="*/ 88 w 494"/>
                <a:gd name="T1" fmla="*/ 0 h 177"/>
                <a:gd name="T2" fmla="*/ 406 w 494"/>
                <a:gd name="T3" fmla="*/ 0 h 177"/>
                <a:gd name="T4" fmla="*/ 429 w 494"/>
                <a:gd name="T5" fmla="*/ 3 h 177"/>
                <a:gd name="T6" fmla="*/ 450 w 494"/>
                <a:gd name="T7" fmla="*/ 12 h 177"/>
                <a:gd name="T8" fmla="*/ 469 w 494"/>
                <a:gd name="T9" fmla="*/ 25 h 177"/>
                <a:gd name="T10" fmla="*/ 482 w 494"/>
                <a:gd name="T11" fmla="*/ 43 h 177"/>
                <a:gd name="T12" fmla="*/ 491 w 494"/>
                <a:gd name="T13" fmla="*/ 65 h 177"/>
                <a:gd name="T14" fmla="*/ 494 w 494"/>
                <a:gd name="T15" fmla="*/ 89 h 177"/>
                <a:gd name="T16" fmla="*/ 491 w 494"/>
                <a:gd name="T17" fmla="*/ 112 h 177"/>
                <a:gd name="T18" fmla="*/ 482 w 494"/>
                <a:gd name="T19" fmla="*/ 133 h 177"/>
                <a:gd name="T20" fmla="*/ 469 w 494"/>
                <a:gd name="T21" fmla="*/ 151 h 177"/>
                <a:gd name="T22" fmla="*/ 450 w 494"/>
                <a:gd name="T23" fmla="*/ 165 h 177"/>
                <a:gd name="T24" fmla="*/ 429 w 494"/>
                <a:gd name="T25" fmla="*/ 174 h 177"/>
                <a:gd name="T26" fmla="*/ 406 w 494"/>
                <a:gd name="T27" fmla="*/ 177 h 177"/>
                <a:gd name="T28" fmla="*/ 88 w 494"/>
                <a:gd name="T29" fmla="*/ 177 h 177"/>
                <a:gd name="T30" fmla="*/ 65 w 494"/>
                <a:gd name="T31" fmla="*/ 174 h 177"/>
                <a:gd name="T32" fmla="*/ 44 w 494"/>
                <a:gd name="T33" fmla="*/ 165 h 177"/>
                <a:gd name="T34" fmla="*/ 25 w 494"/>
                <a:gd name="T35" fmla="*/ 151 h 177"/>
                <a:gd name="T36" fmla="*/ 12 w 494"/>
                <a:gd name="T37" fmla="*/ 133 h 177"/>
                <a:gd name="T38" fmla="*/ 3 w 494"/>
                <a:gd name="T39" fmla="*/ 112 h 177"/>
                <a:gd name="T40" fmla="*/ 0 w 494"/>
                <a:gd name="T41" fmla="*/ 89 h 177"/>
                <a:gd name="T42" fmla="*/ 3 w 494"/>
                <a:gd name="T43" fmla="*/ 65 h 177"/>
                <a:gd name="T44" fmla="*/ 12 w 494"/>
                <a:gd name="T45" fmla="*/ 43 h 177"/>
                <a:gd name="T46" fmla="*/ 25 w 494"/>
                <a:gd name="T47" fmla="*/ 25 h 177"/>
                <a:gd name="T48" fmla="*/ 44 w 494"/>
                <a:gd name="T49" fmla="*/ 12 h 177"/>
                <a:gd name="T50" fmla="*/ 65 w 494"/>
                <a:gd name="T51" fmla="*/ 3 h 177"/>
                <a:gd name="T52" fmla="*/ 88 w 494"/>
                <a:gd name="T5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4" h="177">
                  <a:moveTo>
                    <a:pt x="88" y="0"/>
                  </a:moveTo>
                  <a:lnTo>
                    <a:pt x="406" y="0"/>
                  </a:lnTo>
                  <a:lnTo>
                    <a:pt x="429" y="3"/>
                  </a:lnTo>
                  <a:lnTo>
                    <a:pt x="450" y="12"/>
                  </a:lnTo>
                  <a:lnTo>
                    <a:pt x="469" y="25"/>
                  </a:lnTo>
                  <a:lnTo>
                    <a:pt x="482" y="43"/>
                  </a:lnTo>
                  <a:lnTo>
                    <a:pt x="491" y="65"/>
                  </a:lnTo>
                  <a:lnTo>
                    <a:pt x="494" y="89"/>
                  </a:lnTo>
                  <a:lnTo>
                    <a:pt x="491" y="112"/>
                  </a:lnTo>
                  <a:lnTo>
                    <a:pt x="482" y="133"/>
                  </a:lnTo>
                  <a:lnTo>
                    <a:pt x="469" y="151"/>
                  </a:lnTo>
                  <a:lnTo>
                    <a:pt x="450" y="165"/>
                  </a:lnTo>
                  <a:lnTo>
                    <a:pt x="429" y="174"/>
                  </a:lnTo>
                  <a:lnTo>
                    <a:pt x="406" y="177"/>
                  </a:lnTo>
                  <a:lnTo>
                    <a:pt x="88" y="177"/>
                  </a:lnTo>
                  <a:lnTo>
                    <a:pt x="65" y="174"/>
                  </a:lnTo>
                  <a:lnTo>
                    <a:pt x="44" y="165"/>
                  </a:lnTo>
                  <a:lnTo>
                    <a:pt x="25" y="151"/>
                  </a:lnTo>
                  <a:lnTo>
                    <a:pt x="12" y="133"/>
                  </a:lnTo>
                  <a:lnTo>
                    <a:pt x="3" y="112"/>
                  </a:lnTo>
                  <a:lnTo>
                    <a:pt x="0" y="89"/>
                  </a:lnTo>
                  <a:lnTo>
                    <a:pt x="3" y="65"/>
                  </a:lnTo>
                  <a:lnTo>
                    <a:pt x="12" y="43"/>
                  </a:lnTo>
                  <a:lnTo>
                    <a:pt x="25" y="25"/>
                  </a:lnTo>
                  <a:lnTo>
                    <a:pt x="44" y="12"/>
                  </a:lnTo>
                  <a:lnTo>
                    <a:pt x="65" y="3"/>
                  </a:lnTo>
                  <a:lnTo>
                    <a:pt x="88"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5" name="Freeform 218"/>
            <p:cNvSpPr/>
            <p:nvPr/>
          </p:nvSpPr>
          <p:spPr bwMode="auto">
            <a:xfrm>
              <a:off x="5902325" y="3636963"/>
              <a:ext cx="77787" cy="28575"/>
            </a:xfrm>
            <a:custGeom>
              <a:avLst/>
              <a:gdLst>
                <a:gd name="T0" fmla="*/ 89 w 494"/>
                <a:gd name="T1" fmla="*/ 0 h 177"/>
                <a:gd name="T2" fmla="*/ 407 w 494"/>
                <a:gd name="T3" fmla="*/ 0 h 177"/>
                <a:gd name="T4" fmla="*/ 430 w 494"/>
                <a:gd name="T5" fmla="*/ 3 h 177"/>
                <a:gd name="T6" fmla="*/ 451 w 494"/>
                <a:gd name="T7" fmla="*/ 12 h 177"/>
                <a:gd name="T8" fmla="*/ 469 w 494"/>
                <a:gd name="T9" fmla="*/ 25 h 177"/>
                <a:gd name="T10" fmla="*/ 482 w 494"/>
                <a:gd name="T11" fmla="*/ 43 h 177"/>
                <a:gd name="T12" fmla="*/ 491 w 494"/>
                <a:gd name="T13" fmla="*/ 65 h 177"/>
                <a:gd name="T14" fmla="*/ 494 w 494"/>
                <a:gd name="T15" fmla="*/ 89 h 177"/>
                <a:gd name="T16" fmla="*/ 491 w 494"/>
                <a:gd name="T17" fmla="*/ 112 h 177"/>
                <a:gd name="T18" fmla="*/ 482 w 494"/>
                <a:gd name="T19" fmla="*/ 133 h 177"/>
                <a:gd name="T20" fmla="*/ 469 w 494"/>
                <a:gd name="T21" fmla="*/ 151 h 177"/>
                <a:gd name="T22" fmla="*/ 451 w 494"/>
                <a:gd name="T23" fmla="*/ 165 h 177"/>
                <a:gd name="T24" fmla="*/ 430 w 494"/>
                <a:gd name="T25" fmla="*/ 174 h 177"/>
                <a:gd name="T26" fmla="*/ 407 w 494"/>
                <a:gd name="T27" fmla="*/ 177 h 177"/>
                <a:gd name="T28" fmla="*/ 89 w 494"/>
                <a:gd name="T29" fmla="*/ 177 h 177"/>
                <a:gd name="T30" fmla="*/ 65 w 494"/>
                <a:gd name="T31" fmla="*/ 174 h 177"/>
                <a:gd name="T32" fmla="*/ 44 w 494"/>
                <a:gd name="T33" fmla="*/ 165 h 177"/>
                <a:gd name="T34" fmla="*/ 27 w 494"/>
                <a:gd name="T35" fmla="*/ 151 h 177"/>
                <a:gd name="T36" fmla="*/ 12 w 494"/>
                <a:gd name="T37" fmla="*/ 133 h 177"/>
                <a:gd name="T38" fmla="*/ 3 w 494"/>
                <a:gd name="T39" fmla="*/ 112 h 177"/>
                <a:gd name="T40" fmla="*/ 0 w 494"/>
                <a:gd name="T41" fmla="*/ 89 h 177"/>
                <a:gd name="T42" fmla="*/ 3 w 494"/>
                <a:gd name="T43" fmla="*/ 65 h 177"/>
                <a:gd name="T44" fmla="*/ 12 w 494"/>
                <a:gd name="T45" fmla="*/ 43 h 177"/>
                <a:gd name="T46" fmla="*/ 27 w 494"/>
                <a:gd name="T47" fmla="*/ 25 h 177"/>
                <a:gd name="T48" fmla="*/ 44 w 494"/>
                <a:gd name="T49" fmla="*/ 12 h 177"/>
                <a:gd name="T50" fmla="*/ 65 w 494"/>
                <a:gd name="T51" fmla="*/ 3 h 177"/>
                <a:gd name="T52" fmla="*/ 89 w 494"/>
                <a:gd name="T5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4" h="177">
                  <a:moveTo>
                    <a:pt x="89" y="0"/>
                  </a:moveTo>
                  <a:lnTo>
                    <a:pt x="407" y="0"/>
                  </a:lnTo>
                  <a:lnTo>
                    <a:pt x="430" y="3"/>
                  </a:lnTo>
                  <a:lnTo>
                    <a:pt x="451" y="12"/>
                  </a:lnTo>
                  <a:lnTo>
                    <a:pt x="469" y="25"/>
                  </a:lnTo>
                  <a:lnTo>
                    <a:pt x="482" y="43"/>
                  </a:lnTo>
                  <a:lnTo>
                    <a:pt x="491" y="65"/>
                  </a:lnTo>
                  <a:lnTo>
                    <a:pt x="494" y="89"/>
                  </a:lnTo>
                  <a:lnTo>
                    <a:pt x="491" y="112"/>
                  </a:lnTo>
                  <a:lnTo>
                    <a:pt x="482" y="133"/>
                  </a:lnTo>
                  <a:lnTo>
                    <a:pt x="469" y="151"/>
                  </a:lnTo>
                  <a:lnTo>
                    <a:pt x="451" y="165"/>
                  </a:lnTo>
                  <a:lnTo>
                    <a:pt x="430" y="174"/>
                  </a:lnTo>
                  <a:lnTo>
                    <a:pt x="407" y="177"/>
                  </a:lnTo>
                  <a:lnTo>
                    <a:pt x="89" y="177"/>
                  </a:lnTo>
                  <a:lnTo>
                    <a:pt x="65" y="174"/>
                  </a:lnTo>
                  <a:lnTo>
                    <a:pt x="44" y="165"/>
                  </a:lnTo>
                  <a:lnTo>
                    <a:pt x="27" y="151"/>
                  </a:lnTo>
                  <a:lnTo>
                    <a:pt x="12" y="133"/>
                  </a:lnTo>
                  <a:lnTo>
                    <a:pt x="3" y="112"/>
                  </a:lnTo>
                  <a:lnTo>
                    <a:pt x="0" y="89"/>
                  </a:lnTo>
                  <a:lnTo>
                    <a:pt x="3" y="65"/>
                  </a:lnTo>
                  <a:lnTo>
                    <a:pt x="12" y="43"/>
                  </a:lnTo>
                  <a:lnTo>
                    <a:pt x="27" y="25"/>
                  </a:lnTo>
                  <a:lnTo>
                    <a:pt x="44" y="12"/>
                  </a:lnTo>
                  <a:lnTo>
                    <a:pt x="65" y="3"/>
                  </a:lnTo>
                  <a:lnTo>
                    <a:pt x="89"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6" name="Freeform 219"/>
            <p:cNvSpPr/>
            <p:nvPr/>
          </p:nvSpPr>
          <p:spPr bwMode="auto">
            <a:xfrm>
              <a:off x="5464175" y="3814763"/>
              <a:ext cx="65087" cy="65088"/>
            </a:xfrm>
            <a:custGeom>
              <a:avLst/>
              <a:gdLst>
                <a:gd name="T0" fmla="*/ 310 w 407"/>
                <a:gd name="T1" fmla="*/ 0 h 408"/>
                <a:gd name="T2" fmla="*/ 329 w 407"/>
                <a:gd name="T3" fmla="*/ 0 h 408"/>
                <a:gd name="T4" fmla="*/ 348 w 407"/>
                <a:gd name="T5" fmla="*/ 3 h 408"/>
                <a:gd name="T6" fmla="*/ 366 w 407"/>
                <a:gd name="T7" fmla="*/ 12 h 408"/>
                <a:gd name="T8" fmla="*/ 382 w 407"/>
                <a:gd name="T9" fmla="*/ 24 h 408"/>
                <a:gd name="T10" fmla="*/ 394 w 407"/>
                <a:gd name="T11" fmla="*/ 41 h 408"/>
                <a:gd name="T12" fmla="*/ 403 w 407"/>
                <a:gd name="T13" fmla="*/ 59 h 408"/>
                <a:gd name="T14" fmla="*/ 407 w 407"/>
                <a:gd name="T15" fmla="*/ 78 h 408"/>
                <a:gd name="T16" fmla="*/ 407 w 407"/>
                <a:gd name="T17" fmla="*/ 98 h 408"/>
                <a:gd name="T18" fmla="*/ 403 w 407"/>
                <a:gd name="T19" fmla="*/ 116 h 408"/>
                <a:gd name="T20" fmla="*/ 394 w 407"/>
                <a:gd name="T21" fmla="*/ 134 h 408"/>
                <a:gd name="T22" fmla="*/ 382 w 407"/>
                <a:gd name="T23" fmla="*/ 150 h 408"/>
                <a:gd name="T24" fmla="*/ 151 w 407"/>
                <a:gd name="T25" fmla="*/ 381 h 408"/>
                <a:gd name="T26" fmla="*/ 137 w 407"/>
                <a:gd name="T27" fmla="*/ 394 h 408"/>
                <a:gd name="T28" fmla="*/ 122 w 407"/>
                <a:gd name="T29" fmla="*/ 401 h 408"/>
                <a:gd name="T30" fmla="*/ 105 w 407"/>
                <a:gd name="T31" fmla="*/ 406 h 408"/>
                <a:gd name="T32" fmla="*/ 89 w 407"/>
                <a:gd name="T33" fmla="*/ 408 h 408"/>
                <a:gd name="T34" fmla="*/ 71 w 407"/>
                <a:gd name="T35" fmla="*/ 406 h 408"/>
                <a:gd name="T36" fmla="*/ 56 w 407"/>
                <a:gd name="T37" fmla="*/ 401 h 408"/>
                <a:gd name="T38" fmla="*/ 40 w 407"/>
                <a:gd name="T39" fmla="*/ 394 h 408"/>
                <a:gd name="T40" fmla="*/ 26 w 407"/>
                <a:gd name="T41" fmla="*/ 381 h 408"/>
                <a:gd name="T42" fmla="*/ 14 w 407"/>
                <a:gd name="T43" fmla="*/ 366 h 408"/>
                <a:gd name="T44" fmla="*/ 5 w 407"/>
                <a:gd name="T45" fmla="*/ 348 h 408"/>
                <a:gd name="T46" fmla="*/ 0 w 407"/>
                <a:gd name="T47" fmla="*/ 329 h 408"/>
                <a:gd name="T48" fmla="*/ 0 w 407"/>
                <a:gd name="T49" fmla="*/ 309 h 408"/>
                <a:gd name="T50" fmla="*/ 5 w 407"/>
                <a:gd name="T51" fmla="*/ 290 h 408"/>
                <a:gd name="T52" fmla="*/ 14 w 407"/>
                <a:gd name="T53" fmla="*/ 273 h 408"/>
                <a:gd name="T54" fmla="*/ 26 w 407"/>
                <a:gd name="T55" fmla="*/ 256 h 408"/>
                <a:gd name="T56" fmla="*/ 257 w 407"/>
                <a:gd name="T57" fmla="*/ 24 h 408"/>
                <a:gd name="T58" fmla="*/ 273 w 407"/>
                <a:gd name="T59" fmla="*/ 12 h 408"/>
                <a:gd name="T60" fmla="*/ 291 w 407"/>
                <a:gd name="T61" fmla="*/ 3 h 408"/>
                <a:gd name="T62" fmla="*/ 310 w 407"/>
                <a:gd name="T63" fmla="*/ 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7" h="408">
                  <a:moveTo>
                    <a:pt x="310" y="0"/>
                  </a:moveTo>
                  <a:lnTo>
                    <a:pt x="329" y="0"/>
                  </a:lnTo>
                  <a:lnTo>
                    <a:pt x="348" y="3"/>
                  </a:lnTo>
                  <a:lnTo>
                    <a:pt x="366" y="12"/>
                  </a:lnTo>
                  <a:lnTo>
                    <a:pt x="382" y="24"/>
                  </a:lnTo>
                  <a:lnTo>
                    <a:pt x="394" y="41"/>
                  </a:lnTo>
                  <a:lnTo>
                    <a:pt x="403" y="59"/>
                  </a:lnTo>
                  <a:lnTo>
                    <a:pt x="407" y="78"/>
                  </a:lnTo>
                  <a:lnTo>
                    <a:pt x="407" y="98"/>
                  </a:lnTo>
                  <a:lnTo>
                    <a:pt x="403" y="116"/>
                  </a:lnTo>
                  <a:lnTo>
                    <a:pt x="394" y="134"/>
                  </a:lnTo>
                  <a:lnTo>
                    <a:pt x="382" y="150"/>
                  </a:lnTo>
                  <a:lnTo>
                    <a:pt x="151" y="381"/>
                  </a:lnTo>
                  <a:lnTo>
                    <a:pt x="137" y="394"/>
                  </a:lnTo>
                  <a:lnTo>
                    <a:pt x="122" y="401"/>
                  </a:lnTo>
                  <a:lnTo>
                    <a:pt x="105" y="406"/>
                  </a:lnTo>
                  <a:lnTo>
                    <a:pt x="89" y="408"/>
                  </a:lnTo>
                  <a:lnTo>
                    <a:pt x="71" y="406"/>
                  </a:lnTo>
                  <a:lnTo>
                    <a:pt x="56" y="401"/>
                  </a:lnTo>
                  <a:lnTo>
                    <a:pt x="40" y="394"/>
                  </a:lnTo>
                  <a:lnTo>
                    <a:pt x="26" y="381"/>
                  </a:lnTo>
                  <a:lnTo>
                    <a:pt x="14" y="366"/>
                  </a:lnTo>
                  <a:lnTo>
                    <a:pt x="5" y="348"/>
                  </a:lnTo>
                  <a:lnTo>
                    <a:pt x="0" y="329"/>
                  </a:lnTo>
                  <a:lnTo>
                    <a:pt x="0" y="309"/>
                  </a:lnTo>
                  <a:lnTo>
                    <a:pt x="5" y="290"/>
                  </a:lnTo>
                  <a:lnTo>
                    <a:pt x="14" y="273"/>
                  </a:lnTo>
                  <a:lnTo>
                    <a:pt x="26" y="256"/>
                  </a:lnTo>
                  <a:lnTo>
                    <a:pt x="257" y="24"/>
                  </a:lnTo>
                  <a:lnTo>
                    <a:pt x="273" y="12"/>
                  </a:lnTo>
                  <a:lnTo>
                    <a:pt x="291" y="3"/>
                  </a:lnTo>
                  <a:lnTo>
                    <a:pt x="310"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7" name="Freeform 220"/>
            <p:cNvSpPr/>
            <p:nvPr/>
          </p:nvSpPr>
          <p:spPr bwMode="auto">
            <a:xfrm>
              <a:off x="5829300" y="3448050"/>
              <a:ext cx="63500" cy="63500"/>
            </a:xfrm>
            <a:custGeom>
              <a:avLst/>
              <a:gdLst>
                <a:gd name="T0" fmla="*/ 303 w 401"/>
                <a:gd name="T1" fmla="*/ 0 h 403"/>
                <a:gd name="T2" fmla="*/ 322 w 401"/>
                <a:gd name="T3" fmla="*/ 0 h 403"/>
                <a:gd name="T4" fmla="*/ 341 w 401"/>
                <a:gd name="T5" fmla="*/ 4 h 403"/>
                <a:gd name="T6" fmla="*/ 360 w 401"/>
                <a:gd name="T7" fmla="*/ 13 h 403"/>
                <a:gd name="T8" fmla="*/ 375 w 401"/>
                <a:gd name="T9" fmla="*/ 26 h 403"/>
                <a:gd name="T10" fmla="*/ 387 w 401"/>
                <a:gd name="T11" fmla="*/ 42 h 403"/>
                <a:gd name="T12" fmla="*/ 396 w 401"/>
                <a:gd name="T13" fmla="*/ 60 h 403"/>
                <a:gd name="T14" fmla="*/ 401 w 401"/>
                <a:gd name="T15" fmla="*/ 79 h 403"/>
                <a:gd name="T16" fmla="*/ 401 w 401"/>
                <a:gd name="T17" fmla="*/ 99 h 403"/>
                <a:gd name="T18" fmla="*/ 396 w 401"/>
                <a:gd name="T19" fmla="*/ 118 h 403"/>
                <a:gd name="T20" fmla="*/ 387 w 401"/>
                <a:gd name="T21" fmla="*/ 135 h 403"/>
                <a:gd name="T22" fmla="*/ 375 w 401"/>
                <a:gd name="T23" fmla="*/ 151 h 403"/>
                <a:gd name="T24" fmla="*/ 151 w 401"/>
                <a:gd name="T25" fmla="*/ 377 h 403"/>
                <a:gd name="T26" fmla="*/ 136 w 401"/>
                <a:gd name="T27" fmla="*/ 388 h 403"/>
                <a:gd name="T28" fmla="*/ 121 w 401"/>
                <a:gd name="T29" fmla="*/ 396 h 403"/>
                <a:gd name="T30" fmla="*/ 105 w 401"/>
                <a:gd name="T31" fmla="*/ 400 h 403"/>
                <a:gd name="T32" fmla="*/ 88 w 401"/>
                <a:gd name="T33" fmla="*/ 403 h 403"/>
                <a:gd name="T34" fmla="*/ 71 w 401"/>
                <a:gd name="T35" fmla="*/ 400 h 403"/>
                <a:gd name="T36" fmla="*/ 55 w 401"/>
                <a:gd name="T37" fmla="*/ 396 h 403"/>
                <a:gd name="T38" fmla="*/ 39 w 401"/>
                <a:gd name="T39" fmla="*/ 388 h 403"/>
                <a:gd name="T40" fmla="*/ 26 w 401"/>
                <a:gd name="T41" fmla="*/ 377 h 403"/>
                <a:gd name="T42" fmla="*/ 13 w 401"/>
                <a:gd name="T43" fmla="*/ 360 h 403"/>
                <a:gd name="T44" fmla="*/ 5 w 401"/>
                <a:gd name="T45" fmla="*/ 343 h 403"/>
                <a:gd name="T46" fmla="*/ 0 w 401"/>
                <a:gd name="T47" fmla="*/ 324 h 403"/>
                <a:gd name="T48" fmla="*/ 0 w 401"/>
                <a:gd name="T49" fmla="*/ 304 h 403"/>
                <a:gd name="T50" fmla="*/ 5 w 401"/>
                <a:gd name="T51" fmla="*/ 285 h 403"/>
                <a:gd name="T52" fmla="*/ 13 w 401"/>
                <a:gd name="T53" fmla="*/ 267 h 403"/>
                <a:gd name="T54" fmla="*/ 26 w 401"/>
                <a:gd name="T55" fmla="*/ 252 h 403"/>
                <a:gd name="T56" fmla="*/ 250 w 401"/>
                <a:gd name="T57" fmla="*/ 26 h 403"/>
                <a:gd name="T58" fmla="*/ 267 w 401"/>
                <a:gd name="T59" fmla="*/ 13 h 403"/>
                <a:gd name="T60" fmla="*/ 285 w 401"/>
                <a:gd name="T61" fmla="*/ 4 h 403"/>
                <a:gd name="T62" fmla="*/ 303 w 401"/>
                <a:gd name="T63"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1" h="403">
                  <a:moveTo>
                    <a:pt x="303" y="0"/>
                  </a:moveTo>
                  <a:lnTo>
                    <a:pt x="322" y="0"/>
                  </a:lnTo>
                  <a:lnTo>
                    <a:pt x="341" y="4"/>
                  </a:lnTo>
                  <a:lnTo>
                    <a:pt x="360" y="13"/>
                  </a:lnTo>
                  <a:lnTo>
                    <a:pt x="375" y="26"/>
                  </a:lnTo>
                  <a:lnTo>
                    <a:pt x="387" y="42"/>
                  </a:lnTo>
                  <a:lnTo>
                    <a:pt x="396" y="60"/>
                  </a:lnTo>
                  <a:lnTo>
                    <a:pt x="401" y="79"/>
                  </a:lnTo>
                  <a:lnTo>
                    <a:pt x="401" y="99"/>
                  </a:lnTo>
                  <a:lnTo>
                    <a:pt x="396" y="118"/>
                  </a:lnTo>
                  <a:lnTo>
                    <a:pt x="387" y="135"/>
                  </a:lnTo>
                  <a:lnTo>
                    <a:pt x="375" y="151"/>
                  </a:lnTo>
                  <a:lnTo>
                    <a:pt x="151" y="377"/>
                  </a:lnTo>
                  <a:lnTo>
                    <a:pt x="136" y="388"/>
                  </a:lnTo>
                  <a:lnTo>
                    <a:pt x="121" y="396"/>
                  </a:lnTo>
                  <a:lnTo>
                    <a:pt x="105" y="400"/>
                  </a:lnTo>
                  <a:lnTo>
                    <a:pt x="88" y="403"/>
                  </a:lnTo>
                  <a:lnTo>
                    <a:pt x="71" y="400"/>
                  </a:lnTo>
                  <a:lnTo>
                    <a:pt x="55" y="396"/>
                  </a:lnTo>
                  <a:lnTo>
                    <a:pt x="39" y="388"/>
                  </a:lnTo>
                  <a:lnTo>
                    <a:pt x="26" y="377"/>
                  </a:lnTo>
                  <a:lnTo>
                    <a:pt x="13" y="360"/>
                  </a:lnTo>
                  <a:lnTo>
                    <a:pt x="5" y="343"/>
                  </a:lnTo>
                  <a:lnTo>
                    <a:pt x="0" y="324"/>
                  </a:lnTo>
                  <a:lnTo>
                    <a:pt x="0" y="304"/>
                  </a:lnTo>
                  <a:lnTo>
                    <a:pt x="5" y="285"/>
                  </a:lnTo>
                  <a:lnTo>
                    <a:pt x="13" y="267"/>
                  </a:lnTo>
                  <a:lnTo>
                    <a:pt x="26" y="252"/>
                  </a:lnTo>
                  <a:lnTo>
                    <a:pt x="250" y="26"/>
                  </a:lnTo>
                  <a:lnTo>
                    <a:pt x="267" y="13"/>
                  </a:lnTo>
                  <a:lnTo>
                    <a:pt x="285" y="4"/>
                  </a:lnTo>
                  <a:lnTo>
                    <a:pt x="303"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8" name="Freeform 221"/>
            <p:cNvSpPr/>
            <p:nvPr/>
          </p:nvSpPr>
          <p:spPr bwMode="auto">
            <a:xfrm>
              <a:off x="5489575" y="3448050"/>
              <a:ext cx="63500" cy="63500"/>
            </a:xfrm>
            <a:custGeom>
              <a:avLst/>
              <a:gdLst>
                <a:gd name="T0" fmla="*/ 97 w 400"/>
                <a:gd name="T1" fmla="*/ 0 h 402"/>
                <a:gd name="T2" fmla="*/ 117 w 400"/>
                <a:gd name="T3" fmla="*/ 3 h 402"/>
                <a:gd name="T4" fmla="*/ 135 w 400"/>
                <a:gd name="T5" fmla="*/ 12 h 402"/>
                <a:gd name="T6" fmla="*/ 150 w 400"/>
                <a:gd name="T7" fmla="*/ 25 h 402"/>
                <a:gd name="T8" fmla="*/ 375 w 400"/>
                <a:gd name="T9" fmla="*/ 251 h 402"/>
                <a:gd name="T10" fmla="*/ 388 w 400"/>
                <a:gd name="T11" fmla="*/ 266 h 402"/>
                <a:gd name="T12" fmla="*/ 396 w 400"/>
                <a:gd name="T13" fmla="*/ 284 h 402"/>
                <a:gd name="T14" fmla="*/ 400 w 400"/>
                <a:gd name="T15" fmla="*/ 303 h 402"/>
                <a:gd name="T16" fmla="*/ 400 w 400"/>
                <a:gd name="T17" fmla="*/ 323 h 402"/>
                <a:gd name="T18" fmla="*/ 396 w 400"/>
                <a:gd name="T19" fmla="*/ 342 h 402"/>
                <a:gd name="T20" fmla="*/ 388 w 400"/>
                <a:gd name="T21" fmla="*/ 359 h 402"/>
                <a:gd name="T22" fmla="*/ 375 w 400"/>
                <a:gd name="T23" fmla="*/ 375 h 402"/>
                <a:gd name="T24" fmla="*/ 361 w 400"/>
                <a:gd name="T25" fmla="*/ 387 h 402"/>
                <a:gd name="T26" fmla="*/ 346 w 400"/>
                <a:gd name="T27" fmla="*/ 395 h 402"/>
                <a:gd name="T28" fmla="*/ 329 w 400"/>
                <a:gd name="T29" fmla="*/ 399 h 402"/>
                <a:gd name="T30" fmla="*/ 313 w 400"/>
                <a:gd name="T31" fmla="*/ 402 h 402"/>
                <a:gd name="T32" fmla="*/ 296 w 400"/>
                <a:gd name="T33" fmla="*/ 399 h 402"/>
                <a:gd name="T34" fmla="*/ 280 w 400"/>
                <a:gd name="T35" fmla="*/ 395 h 402"/>
                <a:gd name="T36" fmla="*/ 264 w 400"/>
                <a:gd name="T37" fmla="*/ 387 h 402"/>
                <a:gd name="T38" fmla="*/ 250 w 400"/>
                <a:gd name="T39" fmla="*/ 375 h 402"/>
                <a:gd name="T40" fmla="*/ 25 w 400"/>
                <a:gd name="T41" fmla="*/ 150 h 402"/>
                <a:gd name="T42" fmla="*/ 13 w 400"/>
                <a:gd name="T43" fmla="*/ 134 h 402"/>
                <a:gd name="T44" fmla="*/ 4 w 400"/>
                <a:gd name="T45" fmla="*/ 117 h 402"/>
                <a:gd name="T46" fmla="*/ 0 w 400"/>
                <a:gd name="T47" fmla="*/ 98 h 402"/>
                <a:gd name="T48" fmla="*/ 0 w 400"/>
                <a:gd name="T49" fmla="*/ 78 h 402"/>
                <a:gd name="T50" fmla="*/ 4 w 400"/>
                <a:gd name="T51" fmla="*/ 59 h 402"/>
                <a:gd name="T52" fmla="*/ 13 w 400"/>
                <a:gd name="T53" fmla="*/ 41 h 402"/>
                <a:gd name="T54" fmla="*/ 25 w 400"/>
                <a:gd name="T55" fmla="*/ 25 h 402"/>
                <a:gd name="T56" fmla="*/ 42 w 400"/>
                <a:gd name="T57" fmla="*/ 12 h 402"/>
                <a:gd name="T58" fmla="*/ 59 w 400"/>
                <a:gd name="T59" fmla="*/ 3 h 402"/>
                <a:gd name="T60" fmla="*/ 78 w 400"/>
                <a:gd name="T61" fmla="*/ 0 h 402"/>
                <a:gd name="T62" fmla="*/ 97 w 400"/>
                <a:gd name="T63"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2">
                  <a:moveTo>
                    <a:pt x="97" y="0"/>
                  </a:moveTo>
                  <a:lnTo>
                    <a:pt x="117" y="3"/>
                  </a:lnTo>
                  <a:lnTo>
                    <a:pt x="135" y="12"/>
                  </a:lnTo>
                  <a:lnTo>
                    <a:pt x="150" y="25"/>
                  </a:lnTo>
                  <a:lnTo>
                    <a:pt x="375" y="251"/>
                  </a:lnTo>
                  <a:lnTo>
                    <a:pt x="388" y="266"/>
                  </a:lnTo>
                  <a:lnTo>
                    <a:pt x="396" y="284"/>
                  </a:lnTo>
                  <a:lnTo>
                    <a:pt x="400" y="303"/>
                  </a:lnTo>
                  <a:lnTo>
                    <a:pt x="400" y="323"/>
                  </a:lnTo>
                  <a:lnTo>
                    <a:pt x="396" y="342"/>
                  </a:lnTo>
                  <a:lnTo>
                    <a:pt x="388" y="359"/>
                  </a:lnTo>
                  <a:lnTo>
                    <a:pt x="375" y="375"/>
                  </a:lnTo>
                  <a:lnTo>
                    <a:pt x="361" y="387"/>
                  </a:lnTo>
                  <a:lnTo>
                    <a:pt x="346" y="395"/>
                  </a:lnTo>
                  <a:lnTo>
                    <a:pt x="329" y="399"/>
                  </a:lnTo>
                  <a:lnTo>
                    <a:pt x="313" y="402"/>
                  </a:lnTo>
                  <a:lnTo>
                    <a:pt x="296" y="399"/>
                  </a:lnTo>
                  <a:lnTo>
                    <a:pt x="280" y="395"/>
                  </a:lnTo>
                  <a:lnTo>
                    <a:pt x="264" y="387"/>
                  </a:lnTo>
                  <a:lnTo>
                    <a:pt x="250" y="375"/>
                  </a:lnTo>
                  <a:lnTo>
                    <a:pt x="25" y="150"/>
                  </a:lnTo>
                  <a:lnTo>
                    <a:pt x="13" y="134"/>
                  </a:lnTo>
                  <a:lnTo>
                    <a:pt x="4" y="117"/>
                  </a:lnTo>
                  <a:lnTo>
                    <a:pt x="0" y="98"/>
                  </a:lnTo>
                  <a:lnTo>
                    <a:pt x="0" y="78"/>
                  </a:lnTo>
                  <a:lnTo>
                    <a:pt x="4" y="59"/>
                  </a:lnTo>
                  <a:lnTo>
                    <a:pt x="13" y="41"/>
                  </a:lnTo>
                  <a:lnTo>
                    <a:pt x="25" y="25"/>
                  </a:lnTo>
                  <a:lnTo>
                    <a:pt x="42" y="12"/>
                  </a:lnTo>
                  <a:lnTo>
                    <a:pt x="59" y="3"/>
                  </a:lnTo>
                  <a:lnTo>
                    <a:pt x="78" y="0"/>
                  </a:lnTo>
                  <a:lnTo>
                    <a:pt x="97"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9" name="Freeform 222"/>
            <p:cNvSpPr/>
            <p:nvPr/>
          </p:nvSpPr>
          <p:spPr bwMode="auto">
            <a:xfrm>
              <a:off x="5854700" y="3814763"/>
              <a:ext cx="65087" cy="65088"/>
            </a:xfrm>
            <a:custGeom>
              <a:avLst/>
              <a:gdLst>
                <a:gd name="T0" fmla="*/ 98 w 406"/>
                <a:gd name="T1" fmla="*/ 0 h 408"/>
                <a:gd name="T2" fmla="*/ 116 w 406"/>
                <a:gd name="T3" fmla="*/ 4 h 408"/>
                <a:gd name="T4" fmla="*/ 135 w 406"/>
                <a:gd name="T5" fmla="*/ 13 h 408"/>
                <a:gd name="T6" fmla="*/ 151 w 406"/>
                <a:gd name="T7" fmla="*/ 25 h 408"/>
                <a:gd name="T8" fmla="*/ 381 w 406"/>
                <a:gd name="T9" fmla="*/ 256 h 408"/>
                <a:gd name="T10" fmla="*/ 394 w 406"/>
                <a:gd name="T11" fmla="*/ 273 h 408"/>
                <a:gd name="T12" fmla="*/ 402 w 406"/>
                <a:gd name="T13" fmla="*/ 290 h 408"/>
                <a:gd name="T14" fmla="*/ 406 w 406"/>
                <a:gd name="T15" fmla="*/ 309 h 408"/>
                <a:gd name="T16" fmla="*/ 406 w 406"/>
                <a:gd name="T17" fmla="*/ 329 h 408"/>
                <a:gd name="T18" fmla="*/ 402 w 406"/>
                <a:gd name="T19" fmla="*/ 348 h 408"/>
                <a:gd name="T20" fmla="*/ 394 w 406"/>
                <a:gd name="T21" fmla="*/ 366 h 408"/>
                <a:gd name="T22" fmla="*/ 381 w 406"/>
                <a:gd name="T23" fmla="*/ 381 h 408"/>
                <a:gd name="T24" fmla="*/ 368 w 406"/>
                <a:gd name="T25" fmla="*/ 394 h 408"/>
                <a:gd name="T26" fmla="*/ 352 w 406"/>
                <a:gd name="T27" fmla="*/ 401 h 408"/>
                <a:gd name="T28" fmla="*/ 335 w 406"/>
                <a:gd name="T29" fmla="*/ 406 h 408"/>
                <a:gd name="T30" fmla="*/ 319 w 406"/>
                <a:gd name="T31" fmla="*/ 408 h 408"/>
                <a:gd name="T32" fmla="*/ 301 w 406"/>
                <a:gd name="T33" fmla="*/ 406 h 408"/>
                <a:gd name="T34" fmla="*/ 286 w 406"/>
                <a:gd name="T35" fmla="*/ 401 h 408"/>
                <a:gd name="T36" fmla="*/ 270 w 406"/>
                <a:gd name="T37" fmla="*/ 394 h 408"/>
                <a:gd name="T38" fmla="*/ 256 w 406"/>
                <a:gd name="T39" fmla="*/ 381 h 408"/>
                <a:gd name="T40" fmla="*/ 26 w 406"/>
                <a:gd name="T41" fmla="*/ 151 h 408"/>
                <a:gd name="T42" fmla="*/ 14 w 406"/>
                <a:gd name="T43" fmla="*/ 135 h 408"/>
                <a:gd name="T44" fmla="*/ 5 w 406"/>
                <a:gd name="T45" fmla="*/ 117 h 408"/>
                <a:gd name="T46" fmla="*/ 0 w 406"/>
                <a:gd name="T47" fmla="*/ 98 h 408"/>
                <a:gd name="T48" fmla="*/ 0 w 406"/>
                <a:gd name="T49" fmla="*/ 79 h 408"/>
                <a:gd name="T50" fmla="*/ 5 w 406"/>
                <a:gd name="T51" fmla="*/ 60 h 408"/>
                <a:gd name="T52" fmla="*/ 14 w 406"/>
                <a:gd name="T53" fmla="*/ 42 h 408"/>
                <a:gd name="T54" fmla="*/ 26 w 406"/>
                <a:gd name="T55" fmla="*/ 25 h 408"/>
                <a:gd name="T56" fmla="*/ 42 w 406"/>
                <a:gd name="T57" fmla="*/ 13 h 408"/>
                <a:gd name="T58" fmla="*/ 60 w 406"/>
                <a:gd name="T59" fmla="*/ 4 h 408"/>
                <a:gd name="T60" fmla="*/ 79 w 406"/>
                <a:gd name="T61" fmla="*/ 0 h 408"/>
                <a:gd name="T62" fmla="*/ 98 w 406"/>
                <a:gd name="T63" fmla="*/ 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6" h="408">
                  <a:moveTo>
                    <a:pt x="98" y="0"/>
                  </a:moveTo>
                  <a:lnTo>
                    <a:pt x="116" y="4"/>
                  </a:lnTo>
                  <a:lnTo>
                    <a:pt x="135" y="13"/>
                  </a:lnTo>
                  <a:lnTo>
                    <a:pt x="151" y="25"/>
                  </a:lnTo>
                  <a:lnTo>
                    <a:pt x="381" y="256"/>
                  </a:lnTo>
                  <a:lnTo>
                    <a:pt x="394" y="273"/>
                  </a:lnTo>
                  <a:lnTo>
                    <a:pt x="402" y="290"/>
                  </a:lnTo>
                  <a:lnTo>
                    <a:pt x="406" y="309"/>
                  </a:lnTo>
                  <a:lnTo>
                    <a:pt x="406" y="329"/>
                  </a:lnTo>
                  <a:lnTo>
                    <a:pt x="402" y="348"/>
                  </a:lnTo>
                  <a:lnTo>
                    <a:pt x="394" y="366"/>
                  </a:lnTo>
                  <a:lnTo>
                    <a:pt x="381" y="381"/>
                  </a:lnTo>
                  <a:lnTo>
                    <a:pt x="368" y="394"/>
                  </a:lnTo>
                  <a:lnTo>
                    <a:pt x="352" y="401"/>
                  </a:lnTo>
                  <a:lnTo>
                    <a:pt x="335" y="406"/>
                  </a:lnTo>
                  <a:lnTo>
                    <a:pt x="319" y="408"/>
                  </a:lnTo>
                  <a:lnTo>
                    <a:pt x="301" y="406"/>
                  </a:lnTo>
                  <a:lnTo>
                    <a:pt x="286" y="401"/>
                  </a:lnTo>
                  <a:lnTo>
                    <a:pt x="270" y="394"/>
                  </a:lnTo>
                  <a:lnTo>
                    <a:pt x="256" y="381"/>
                  </a:lnTo>
                  <a:lnTo>
                    <a:pt x="26" y="151"/>
                  </a:lnTo>
                  <a:lnTo>
                    <a:pt x="14" y="135"/>
                  </a:lnTo>
                  <a:lnTo>
                    <a:pt x="5" y="117"/>
                  </a:lnTo>
                  <a:lnTo>
                    <a:pt x="0" y="98"/>
                  </a:lnTo>
                  <a:lnTo>
                    <a:pt x="0" y="79"/>
                  </a:lnTo>
                  <a:lnTo>
                    <a:pt x="5" y="60"/>
                  </a:lnTo>
                  <a:lnTo>
                    <a:pt x="14" y="42"/>
                  </a:lnTo>
                  <a:lnTo>
                    <a:pt x="26" y="25"/>
                  </a:lnTo>
                  <a:lnTo>
                    <a:pt x="42" y="13"/>
                  </a:lnTo>
                  <a:lnTo>
                    <a:pt x="60" y="4"/>
                  </a:lnTo>
                  <a:lnTo>
                    <a:pt x="79" y="0"/>
                  </a:lnTo>
                  <a:lnTo>
                    <a:pt x="98"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60" name="Freeform 223"/>
            <p:cNvSpPr>
              <a:spLocks noEditPoints="1"/>
            </p:cNvSpPr>
            <p:nvPr/>
          </p:nvSpPr>
          <p:spPr bwMode="auto">
            <a:xfrm>
              <a:off x="5516563" y="3486150"/>
              <a:ext cx="350837" cy="542925"/>
            </a:xfrm>
            <a:custGeom>
              <a:avLst/>
              <a:gdLst>
                <a:gd name="T0" fmla="*/ 1130 w 2214"/>
                <a:gd name="T1" fmla="*/ 2952 h 3419"/>
                <a:gd name="T2" fmla="*/ 1192 w 2214"/>
                <a:gd name="T3" fmla="*/ 3014 h 3419"/>
                <a:gd name="T4" fmla="*/ 1169 w 2214"/>
                <a:gd name="T5" fmla="*/ 3101 h 3419"/>
                <a:gd name="T6" fmla="*/ 685 w 2214"/>
                <a:gd name="T7" fmla="*/ 3126 h 3419"/>
                <a:gd name="T8" fmla="*/ 1527 w 2214"/>
                <a:gd name="T9" fmla="*/ 2833 h 3419"/>
                <a:gd name="T10" fmla="*/ 988 w 2214"/>
                <a:gd name="T11" fmla="*/ 1606 h 3419"/>
                <a:gd name="T12" fmla="*/ 1222 w 2214"/>
                <a:gd name="T13" fmla="*/ 1621 h 3419"/>
                <a:gd name="T14" fmla="*/ 865 w 2214"/>
                <a:gd name="T15" fmla="*/ 1337 h 3419"/>
                <a:gd name="T16" fmla="*/ 883 w 2214"/>
                <a:gd name="T17" fmla="*/ 205 h 3419"/>
                <a:gd name="T18" fmla="*/ 617 w 2214"/>
                <a:gd name="T19" fmla="*/ 325 h 3419"/>
                <a:gd name="T20" fmla="*/ 400 w 2214"/>
                <a:gd name="T21" fmla="*/ 521 h 3419"/>
                <a:gd name="T22" fmla="*/ 248 w 2214"/>
                <a:gd name="T23" fmla="*/ 778 h 3419"/>
                <a:gd name="T24" fmla="*/ 179 w 2214"/>
                <a:gd name="T25" fmla="*/ 1080 h 3419"/>
                <a:gd name="T26" fmla="*/ 201 w 2214"/>
                <a:gd name="T27" fmla="*/ 1399 h 3419"/>
                <a:gd name="T28" fmla="*/ 307 w 2214"/>
                <a:gd name="T29" fmla="*/ 1718 h 3419"/>
                <a:gd name="T30" fmla="*/ 485 w 2214"/>
                <a:gd name="T31" fmla="*/ 2013 h 3419"/>
                <a:gd name="T32" fmla="*/ 630 w 2214"/>
                <a:gd name="T33" fmla="*/ 2328 h 3419"/>
                <a:gd name="T34" fmla="*/ 685 w 2214"/>
                <a:gd name="T35" fmla="*/ 2656 h 3419"/>
                <a:gd name="T36" fmla="*/ 639 w 2214"/>
                <a:gd name="T37" fmla="*/ 1265 h 3419"/>
                <a:gd name="T38" fmla="*/ 665 w 2214"/>
                <a:gd name="T39" fmla="*/ 1184 h 3419"/>
                <a:gd name="T40" fmla="*/ 1487 w 2214"/>
                <a:gd name="T41" fmla="*/ 1160 h 3419"/>
                <a:gd name="T42" fmla="*/ 1561 w 2214"/>
                <a:gd name="T43" fmla="*/ 1201 h 3419"/>
                <a:gd name="T44" fmla="*/ 1567 w 2214"/>
                <a:gd name="T45" fmla="*/ 1286 h 3419"/>
                <a:gd name="T46" fmla="*/ 1533 w 2214"/>
                <a:gd name="T47" fmla="*/ 2573 h 3419"/>
                <a:gd name="T48" fmla="*/ 1611 w 2214"/>
                <a:gd name="T49" fmla="*/ 2247 h 3419"/>
                <a:gd name="T50" fmla="*/ 1778 w 2214"/>
                <a:gd name="T51" fmla="*/ 1937 h 3419"/>
                <a:gd name="T52" fmla="*/ 1940 w 2214"/>
                <a:gd name="T53" fmla="*/ 1640 h 3419"/>
                <a:gd name="T54" fmla="*/ 2026 w 2214"/>
                <a:gd name="T55" fmla="*/ 1318 h 3419"/>
                <a:gd name="T56" fmla="*/ 2025 w 2214"/>
                <a:gd name="T57" fmla="*/ 1001 h 3419"/>
                <a:gd name="T58" fmla="*/ 1933 w 2214"/>
                <a:gd name="T59" fmla="*/ 708 h 3419"/>
                <a:gd name="T60" fmla="*/ 1764 w 2214"/>
                <a:gd name="T61" fmla="*/ 465 h 3419"/>
                <a:gd name="T62" fmla="*/ 1534 w 2214"/>
                <a:gd name="T63" fmla="*/ 287 h 3419"/>
                <a:gd name="T64" fmla="*/ 1257 w 2214"/>
                <a:gd name="T65" fmla="*/ 189 h 3419"/>
                <a:gd name="T66" fmla="*/ 1193 w 2214"/>
                <a:gd name="T67" fmla="*/ 3 h 3419"/>
                <a:gd name="T68" fmla="*/ 1518 w 2214"/>
                <a:gd name="T69" fmla="*/ 83 h 3419"/>
                <a:gd name="T70" fmla="*/ 1798 w 2214"/>
                <a:gd name="T71" fmla="*/ 255 h 3419"/>
                <a:gd name="T72" fmla="*/ 2018 w 2214"/>
                <a:gd name="T73" fmla="*/ 503 h 3419"/>
                <a:gd name="T74" fmla="*/ 2162 w 2214"/>
                <a:gd name="T75" fmla="*/ 810 h 3419"/>
                <a:gd name="T76" fmla="*/ 2214 w 2214"/>
                <a:gd name="T77" fmla="*/ 1161 h 3419"/>
                <a:gd name="T78" fmla="*/ 2164 w 2214"/>
                <a:gd name="T79" fmla="*/ 1524 h 3419"/>
                <a:gd name="T80" fmla="*/ 2024 w 2214"/>
                <a:gd name="T81" fmla="*/ 1877 h 3419"/>
                <a:gd name="T82" fmla="*/ 1828 w 2214"/>
                <a:gd name="T83" fmla="*/ 2195 h 3419"/>
                <a:gd name="T84" fmla="*/ 1718 w 2214"/>
                <a:gd name="T85" fmla="*/ 2520 h 3419"/>
                <a:gd name="T86" fmla="*/ 1702 w 2214"/>
                <a:gd name="T87" fmla="*/ 3274 h 3419"/>
                <a:gd name="T88" fmla="*/ 1641 w 2214"/>
                <a:gd name="T89" fmla="*/ 3377 h 3419"/>
                <a:gd name="T90" fmla="*/ 1527 w 2214"/>
                <a:gd name="T91" fmla="*/ 3419 h 3419"/>
                <a:gd name="T92" fmla="*/ 596 w 2214"/>
                <a:gd name="T93" fmla="*/ 3395 h 3419"/>
                <a:gd name="T94" fmla="*/ 519 w 2214"/>
                <a:gd name="T95" fmla="*/ 3304 h 3419"/>
                <a:gd name="T96" fmla="*/ 505 w 2214"/>
                <a:gd name="T97" fmla="*/ 2602 h 3419"/>
                <a:gd name="T98" fmla="*/ 422 w 2214"/>
                <a:gd name="T99" fmla="*/ 2274 h 3419"/>
                <a:gd name="T100" fmla="*/ 237 w 2214"/>
                <a:gd name="T101" fmla="*/ 1961 h 3419"/>
                <a:gd name="T102" fmla="*/ 76 w 2214"/>
                <a:gd name="T103" fmla="*/ 1615 h 3419"/>
                <a:gd name="T104" fmla="*/ 2 w 2214"/>
                <a:gd name="T105" fmla="*/ 1251 h 3419"/>
                <a:gd name="T106" fmla="*/ 28 w 2214"/>
                <a:gd name="T107" fmla="*/ 895 h 3419"/>
                <a:gd name="T108" fmla="*/ 150 w 2214"/>
                <a:gd name="T109" fmla="*/ 575 h 3419"/>
                <a:gd name="T110" fmla="*/ 352 w 2214"/>
                <a:gd name="T111" fmla="*/ 310 h 3419"/>
                <a:gd name="T112" fmla="*/ 620 w 2214"/>
                <a:gd name="T113" fmla="*/ 117 h 3419"/>
                <a:gd name="T114" fmla="*/ 935 w 2214"/>
                <a:gd name="T115" fmla="*/ 13 h 3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14" h="3419">
                  <a:moveTo>
                    <a:pt x="685" y="2833"/>
                  </a:moveTo>
                  <a:lnTo>
                    <a:pt x="685" y="2949"/>
                  </a:lnTo>
                  <a:lnTo>
                    <a:pt x="1107" y="2949"/>
                  </a:lnTo>
                  <a:lnTo>
                    <a:pt x="1130" y="2952"/>
                  </a:lnTo>
                  <a:lnTo>
                    <a:pt x="1151" y="2961"/>
                  </a:lnTo>
                  <a:lnTo>
                    <a:pt x="1169" y="2975"/>
                  </a:lnTo>
                  <a:lnTo>
                    <a:pt x="1183" y="2993"/>
                  </a:lnTo>
                  <a:lnTo>
                    <a:pt x="1192" y="3014"/>
                  </a:lnTo>
                  <a:lnTo>
                    <a:pt x="1194" y="3037"/>
                  </a:lnTo>
                  <a:lnTo>
                    <a:pt x="1192" y="3061"/>
                  </a:lnTo>
                  <a:lnTo>
                    <a:pt x="1183" y="3082"/>
                  </a:lnTo>
                  <a:lnTo>
                    <a:pt x="1169" y="3101"/>
                  </a:lnTo>
                  <a:lnTo>
                    <a:pt x="1151" y="3114"/>
                  </a:lnTo>
                  <a:lnTo>
                    <a:pt x="1130" y="3123"/>
                  </a:lnTo>
                  <a:lnTo>
                    <a:pt x="1107" y="3126"/>
                  </a:lnTo>
                  <a:lnTo>
                    <a:pt x="685" y="3126"/>
                  </a:lnTo>
                  <a:lnTo>
                    <a:pt x="685" y="3242"/>
                  </a:lnTo>
                  <a:lnTo>
                    <a:pt x="1527" y="3242"/>
                  </a:lnTo>
                  <a:lnTo>
                    <a:pt x="1528" y="3242"/>
                  </a:lnTo>
                  <a:lnTo>
                    <a:pt x="1527" y="2833"/>
                  </a:lnTo>
                  <a:lnTo>
                    <a:pt x="685" y="2833"/>
                  </a:lnTo>
                  <a:close/>
                  <a:moveTo>
                    <a:pt x="865" y="1337"/>
                  </a:moveTo>
                  <a:lnTo>
                    <a:pt x="983" y="1590"/>
                  </a:lnTo>
                  <a:lnTo>
                    <a:pt x="988" y="1606"/>
                  </a:lnTo>
                  <a:lnTo>
                    <a:pt x="991" y="1621"/>
                  </a:lnTo>
                  <a:lnTo>
                    <a:pt x="1059" y="2656"/>
                  </a:lnTo>
                  <a:lnTo>
                    <a:pt x="1153" y="2656"/>
                  </a:lnTo>
                  <a:lnTo>
                    <a:pt x="1222" y="1621"/>
                  </a:lnTo>
                  <a:lnTo>
                    <a:pt x="1225" y="1606"/>
                  </a:lnTo>
                  <a:lnTo>
                    <a:pt x="1231" y="1590"/>
                  </a:lnTo>
                  <a:lnTo>
                    <a:pt x="1348" y="1337"/>
                  </a:lnTo>
                  <a:lnTo>
                    <a:pt x="865" y="1337"/>
                  </a:lnTo>
                  <a:close/>
                  <a:moveTo>
                    <a:pt x="1107" y="176"/>
                  </a:moveTo>
                  <a:lnTo>
                    <a:pt x="1030" y="179"/>
                  </a:lnTo>
                  <a:lnTo>
                    <a:pt x="955" y="189"/>
                  </a:lnTo>
                  <a:lnTo>
                    <a:pt x="883" y="205"/>
                  </a:lnTo>
                  <a:lnTo>
                    <a:pt x="813" y="227"/>
                  </a:lnTo>
                  <a:lnTo>
                    <a:pt x="744" y="254"/>
                  </a:lnTo>
                  <a:lnTo>
                    <a:pt x="679" y="287"/>
                  </a:lnTo>
                  <a:lnTo>
                    <a:pt x="617" y="325"/>
                  </a:lnTo>
                  <a:lnTo>
                    <a:pt x="557" y="367"/>
                  </a:lnTo>
                  <a:lnTo>
                    <a:pt x="501" y="413"/>
                  </a:lnTo>
                  <a:lnTo>
                    <a:pt x="449" y="465"/>
                  </a:lnTo>
                  <a:lnTo>
                    <a:pt x="400" y="521"/>
                  </a:lnTo>
                  <a:lnTo>
                    <a:pt x="356" y="580"/>
                  </a:lnTo>
                  <a:lnTo>
                    <a:pt x="315" y="643"/>
                  </a:lnTo>
                  <a:lnTo>
                    <a:pt x="279" y="708"/>
                  </a:lnTo>
                  <a:lnTo>
                    <a:pt x="248" y="778"/>
                  </a:lnTo>
                  <a:lnTo>
                    <a:pt x="223" y="850"/>
                  </a:lnTo>
                  <a:lnTo>
                    <a:pt x="203" y="925"/>
                  </a:lnTo>
                  <a:lnTo>
                    <a:pt x="188" y="1001"/>
                  </a:lnTo>
                  <a:lnTo>
                    <a:pt x="179" y="1080"/>
                  </a:lnTo>
                  <a:lnTo>
                    <a:pt x="175" y="1161"/>
                  </a:lnTo>
                  <a:lnTo>
                    <a:pt x="179" y="1240"/>
                  </a:lnTo>
                  <a:lnTo>
                    <a:pt x="187" y="1318"/>
                  </a:lnTo>
                  <a:lnTo>
                    <a:pt x="201" y="1399"/>
                  </a:lnTo>
                  <a:lnTo>
                    <a:pt x="220" y="1480"/>
                  </a:lnTo>
                  <a:lnTo>
                    <a:pt x="244" y="1560"/>
                  </a:lnTo>
                  <a:lnTo>
                    <a:pt x="274" y="1640"/>
                  </a:lnTo>
                  <a:lnTo>
                    <a:pt x="307" y="1718"/>
                  </a:lnTo>
                  <a:lnTo>
                    <a:pt x="346" y="1794"/>
                  </a:lnTo>
                  <a:lnTo>
                    <a:pt x="388" y="1867"/>
                  </a:lnTo>
                  <a:lnTo>
                    <a:pt x="434" y="1937"/>
                  </a:lnTo>
                  <a:lnTo>
                    <a:pt x="485" y="2013"/>
                  </a:lnTo>
                  <a:lnTo>
                    <a:pt x="529" y="2089"/>
                  </a:lnTo>
                  <a:lnTo>
                    <a:pt x="568" y="2167"/>
                  </a:lnTo>
                  <a:lnTo>
                    <a:pt x="602" y="2247"/>
                  </a:lnTo>
                  <a:lnTo>
                    <a:pt x="630" y="2328"/>
                  </a:lnTo>
                  <a:lnTo>
                    <a:pt x="652" y="2409"/>
                  </a:lnTo>
                  <a:lnTo>
                    <a:pt x="669" y="2491"/>
                  </a:lnTo>
                  <a:lnTo>
                    <a:pt x="680" y="2573"/>
                  </a:lnTo>
                  <a:lnTo>
                    <a:pt x="685" y="2656"/>
                  </a:lnTo>
                  <a:lnTo>
                    <a:pt x="882" y="2656"/>
                  </a:lnTo>
                  <a:lnTo>
                    <a:pt x="816" y="1650"/>
                  </a:lnTo>
                  <a:lnTo>
                    <a:pt x="646" y="1286"/>
                  </a:lnTo>
                  <a:lnTo>
                    <a:pt x="639" y="1265"/>
                  </a:lnTo>
                  <a:lnTo>
                    <a:pt x="638" y="1243"/>
                  </a:lnTo>
                  <a:lnTo>
                    <a:pt x="642" y="1221"/>
                  </a:lnTo>
                  <a:lnTo>
                    <a:pt x="651" y="1201"/>
                  </a:lnTo>
                  <a:lnTo>
                    <a:pt x="665" y="1184"/>
                  </a:lnTo>
                  <a:lnTo>
                    <a:pt x="683" y="1171"/>
                  </a:lnTo>
                  <a:lnTo>
                    <a:pt x="703" y="1163"/>
                  </a:lnTo>
                  <a:lnTo>
                    <a:pt x="725" y="1160"/>
                  </a:lnTo>
                  <a:lnTo>
                    <a:pt x="1487" y="1160"/>
                  </a:lnTo>
                  <a:lnTo>
                    <a:pt x="1509" y="1163"/>
                  </a:lnTo>
                  <a:lnTo>
                    <a:pt x="1529" y="1171"/>
                  </a:lnTo>
                  <a:lnTo>
                    <a:pt x="1547" y="1184"/>
                  </a:lnTo>
                  <a:lnTo>
                    <a:pt x="1561" y="1201"/>
                  </a:lnTo>
                  <a:lnTo>
                    <a:pt x="1571" y="1221"/>
                  </a:lnTo>
                  <a:lnTo>
                    <a:pt x="1576" y="1243"/>
                  </a:lnTo>
                  <a:lnTo>
                    <a:pt x="1574" y="1265"/>
                  </a:lnTo>
                  <a:lnTo>
                    <a:pt x="1567" y="1286"/>
                  </a:lnTo>
                  <a:lnTo>
                    <a:pt x="1398" y="1650"/>
                  </a:lnTo>
                  <a:lnTo>
                    <a:pt x="1330" y="2656"/>
                  </a:lnTo>
                  <a:lnTo>
                    <a:pt x="1528" y="2656"/>
                  </a:lnTo>
                  <a:lnTo>
                    <a:pt x="1533" y="2573"/>
                  </a:lnTo>
                  <a:lnTo>
                    <a:pt x="1544" y="2491"/>
                  </a:lnTo>
                  <a:lnTo>
                    <a:pt x="1560" y="2409"/>
                  </a:lnTo>
                  <a:lnTo>
                    <a:pt x="1582" y="2328"/>
                  </a:lnTo>
                  <a:lnTo>
                    <a:pt x="1611" y="2247"/>
                  </a:lnTo>
                  <a:lnTo>
                    <a:pt x="1644" y="2167"/>
                  </a:lnTo>
                  <a:lnTo>
                    <a:pt x="1684" y="2089"/>
                  </a:lnTo>
                  <a:lnTo>
                    <a:pt x="1728" y="2013"/>
                  </a:lnTo>
                  <a:lnTo>
                    <a:pt x="1778" y="1937"/>
                  </a:lnTo>
                  <a:lnTo>
                    <a:pt x="1825" y="1867"/>
                  </a:lnTo>
                  <a:lnTo>
                    <a:pt x="1868" y="1794"/>
                  </a:lnTo>
                  <a:lnTo>
                    <a:pt x="1905" y="1718"/>
                  </a:lnTo>
                  <a:lnTo>
                    <a:pt x="1940" y="1640"/>
                  </a:lnTo>
                  <a:lnTo>
                    <a:pt x="1968" y="1560"/>
                  </a:lnTo>
                  <a:lnTo>
                    <a:pt x="1993" y="1480"/>
                  </a:lnTo>
                  <a:lnTo>
                    <a:pt x="2012" y="1399"/>
                  </a:lnTo>
                  <a:lnTo>
                    <a:pt x="2026" y="1318"/>
                  </a:lnTo>
                  <a:lnTo>
                    <a:pt x="2035" y="1240"/>
                  </a:lnTo>
                  <a:lnTo>
                    <a:pt x="2037" y="1161"/>
                  </a:lnTo>
                  <a:lnTo>
                    <a:pt x="2034" y="1080"/>
                  </a:lnTo>
                  <a:lnTo>
                    <a:pt x="2025" y="1001"/>
                  </a:lnTo>
                  <a:lnTo>
                    <a:pt x="2010" y="925"/>
                  </a:lnTo>
                  <a:lnTo>
                    <a:pt x="1989" y="850"/>
                  </a:lnTo>
                  <a:lnTo>
                    <a:pt x="1964" y="778"/>
                  </a:lnTo>
                  <a:lnTo>
                    <a:pt x="1933" y="708"/>
                  </a:lnTo>
                  <a:lnTo>
                    <a:pt x="1898" y="643"/>
                  </a:lnTo>
                  <a:lnTo>
                    <a:pt x="1858" y="580"/>
                  </a:lnTo>
                  <a:lnTo>
                    <a:pt x="1812" y="521"/>
                  </a:lnTo>
                  <a:lnTo>
                    <a:pt x="1764" y="465"/>
                  </a:lnTo>
                  <a:lnTo>
                    <a:pt x="1712" y="413"/>
                  </a:lnTo>
                  <a:lnTo>
                    <a:pt x="1655" y="367"/>
                  </a:lnTo>
                  <a:lnTo>
                    <a:pt x="1597" y="325"/>
                  </a:lnTo>
                  <a:lnTo>
                    <a:pt x="1534" y="287"/>
                  </a:lnTo>
                  <a:lnTo>
                    <a:pt x="1468" y="254"/>
                  </a:lnTo>
                  <a:lnTo>
                    <a:pt x="1400" y="227"/>
                  </a:lnTo>
                  <a:lnTo>
                    <a:pt x="1330" y="205"/>
                  </a:lnTo>
                  <a:lnTo>
                    <a:pt x="1257" y="189"/>
                  </a:lnTo>
                  <a:lnTo>
                    <a:pt x="1183" y="179"/>
                  </a:lnTo>
                  <a:lnTo>
                    <a:pt x="1107" y="176"/>
                  </a:lnTo>
                  <a:close/>
                  <a:moveTo>
                    <a:pt x="1107" y="0"/>
                  </a:moveTo>
                  <a:lnTo>
                    <a:pt x="1193" y="3"/>
                  </a:lnTo>
                  <a:lnTo>
                    <a:pt x="1277" y="13"/>
                  </a:lnTo>
                  <a:lnTo>
                    <a:pt x="1360" y="31"/>
                  </a:lnTo>
                  <a:lnTo>
                    <a:pt x="1441" y="53"/>
                  </a:lnTo>
                  <a:lnTo>
                    <a:pt x="1518" y="83"/>
                  </a:lnTo>
                  <a:lnTo>
                    <a:pt x="1593" y="117"/>
                  </a:lnTo>
                  <a:lnTo>
                    <a:pt x="1665" y="158"/>
                  </a:lnTo>
                  <a:lnTo>
                    <a:pt x="1734" y="204"/>
                  </a:lnTo>
                  <a:lnTo>
                    <a:pt x="1798" y="255"/>
                  </a:lnTo>
                  <a:lnTo>
                    <a:pt x="1860" y="310"/>
                  </a:lnTo>
                  <a:lnTo>
                    <a:pt x="1918" y="370"/>
                  </a:lnTo>
                  <a:lnTo>
                    <a:pt x="1971" y="434"/>
                  </a:lnTo>
                  <a:lnTo>
                    <a:pt x="2018" y="503"/>
                  </a:lnTo>
                  <a:lnTo>
                    <a:pt x="2062" y="575"/>
                  </a:lnTo>
                  <a:lnTo>
                    <a:pt x="2101" y="651"/>
                  </a:lnTo>
                  <a:lnTo>
                    <a:pt x="2134" y="729"/>
                  </a:lnTo>
                  <a:lnTo>
                    <a:pt x="2162" y="810"/>
                  </a:lnTo>
                  <a:lnTo>
                    <a:pt x="2184" y="895"/>
                  </a:lnTo>
                  <a:lnTo>
                    <a:pt x="2201" y="981"/>
                  </a:lnTo>
                  <a:lnTo>
                    <a:pt x="2211" y="1070"/>
                  </a:lnTo>
                  <a:lnTo>
                    <a:pt x="2214" y="1161"/>
                  </a:lnTo>
                  <a:lnTo>
                    <a:pt x="2211" y="1251"/>
                  </a:lnTo>
                  <a:lnTo>
                    <a:pt x="2201" y="1342"/>
                  </a:lnTo>
                  <a:lnTo>
                    <a:pt x="2185" y="1433"/>
                  </a:lnTo>
                  <a:lnTo>
                    <a:pt x="2164" y="1524"/>
                  </a:lnTo>
                  <a:lnTo>
                    <a:pt x="2138" y="1615"/>
                  </a:lnTo>
                  <a:lnTo>
                    <a:pt x="2104" y="1703"/>
                  </a:lnTo>
                  <a:lnTo>
                    <a:pt x="2067" y="1791"/>
                  </a:lnTo>
                  <a:lnTo>
                    <a:pt x="2024" y="1877"/>
                  </a:lnTo>
                  <a:lnTo>
                    <a:pt x="1975" y="1961"/>
                  </a:lnTo>
                  <a:lnTo>
                    <a:pt x="1922" y="2040"/>
                  </a:lnTo>
                  <a:lnTo>
                    <a:pt x="1872" y="2116"/>
                  </a:lnTo>
                  <a:lnTo>
                    <a:pt x="1828" y="2195"/>
                  </a:lnTo>
                  <a:lnTo>
                    <a:pt x="1790" y="2274"/>
                  </a:lnTo>
                  <a:lnTo>
                    <a:pt x="1759" y="2354"/>
                  </a:lnTo>
                  <a:lnTo>
                    <a:pt x="1735" y="2436"/>
                  </a:lnTo>
                  <a:lnTo>
                    <a:pt x="1718" y="2520"/>
                  </a:lnTo>
                  <a:lnTo>
                    <a:pt x="1707" y="2602"/>
                  </a:lnTo>
                  <a:lnTo>
                    <a:pt x="1704" y="2685"/>
                  </a:lnTo>
                  <a:lnTo>
                    <a:pt x="1704" y="3242"/>
                  </a:lnTo>
                  <a:lnTo>
                    <a:pt x="1702" y="3274"/>
                  </a:lnTo>
                  <a:lnTo>
                    <a:pt x="1693" y="3304"/>
                  </a:lnTo>
                  <a:lnTo>
                    <a:pt x="1680" y="3331"/>
                  </a:lnTo>
                  <a:lnTo>
                    <a:pt x="1663" y="3356"/>
                  </a:lnTo>
                  <a:lnTo>
                    <a:pt x="1641" y="3377"/>
                  </a:lnTo>
                  <a:lnTo>
                    <a:pt x="1617" y="3395"/>
                  </a:lnTo>
                  <a:lnTo>
                    <a:pt x="1589" y="3408"/>
                  </a:lnTo>
                  <a:lnTo>
                    <a:pt x="1559" y="3416"/>
                  </a:lnTo>
                  <a:lnTo>
                    <a:pt x="1527" y="3419"/>
                  </a:lnTo>
                  <a:lnTo>
                    <a:pt x="685" y="3419"/>
                  </a:lnTo>
                  <a:lnTo>
                    <a:pt x="653" y="3416"/>
                  </a:lnTo>
                  <a:lnTo>
                    <a:pt x="623" y="3408"/>
                  </a:lnTo>
                  <a:lnTo>
                    <a:pt x="596" y="3395"/>
                  </a:lnTo>
                  <a:lnTo>
                    <a:pt x="571" y="3377"/>
                  </a:lnTo>
                  <a:lnTo>
                    <a:pt x="550" y="3356"/>
                  </a:lnTo>
                  <a:lnTo>
                    <a:pt x="533" y="3331"/>
                  </a:lnTo>
                  <a:lnTo>
                    <a:pt x="519" y="3304"/>
                  </a:lnTo>
                  <a:lnTo>
                    <a:pt x="512" y="3274"/>
                  </a:lnTo>
                  <a:lnTo>
                    <a:pt x="508" y="3242"/>
                  </a:lnTo>
                  <a:lnTo>
                    <a:pt x="508" y="2685"/>
                  </a:lnTo>
                  <a:lnTo>
                    <a:pt x="505" y="2602"/>
                  </a:lnTo>
                  <a:lnTo>
                    <a:pt x="495" y="2520"/>
                  </a:lnTo>
                  <a:lnTo>
                    <a:pt x="477" y="2436"/>
                  </a:lnTo>
                  <a:lnTo>
                    <a:pt x="453" y="2354"/>
                  </a:lnTo>
                  <a:lnTo>
                    <a:pt x="422" y="2274"/>
                  </a:lnTo>
                  <a:lnTo>
                    <a:pt x="385" y="2195"/>
                  </a:lnTo>
                  <a:lnTo>
                    <a:pt x="341" y="2116"/>
                  </a:lnTo>
                  <a:lnTo>
                    <a:pt x="291" y="2040"/>
                  </a:lnTo>
                  <a:lnTo>
                    <a:pt x="237" y="1961"/>
                  </a:lnTo>
                  <a:lnTo>
                    <a:pt x="190" y="1877"/>
                  </a:lnTo>
                  <a:lnTo>
                    <a:pt x="146" y="1791"/>
                  </a:lnTo>
                  <a:lnTo>
                    <a:pt x="108" y="1703"/>
                  </a:lnTo>
                  <a:lnTo>
                    <a:pt x="76" y="1615"/>
                  </a:lnTo>
                  <a:lnTo>
                    <a:pt x="48" y="1524"/>
                  </a:lnTo>
                  <a:lnTo>
                    <a:pt x="27" y="1433"/>
                  </a:lnTo>
                  <a:lnTo>
                    <a:pt x="12" y="1342"/>
                  </a:lnTo>
                  <a:lnTo>
                    <a:pt x="2" y="1251"/>
                  </a:lnTo>
                  <a:lnTo>
                    <a:pt x="0" y="1161"/>
                  </a:lnTo>
                  <a:lnTo>
                    <a:pt x="3" y="1070"/>
                  </a:lnTo>
                  <a:lnTo>
                    <a:pt x="12" y="981"/>
                  </a:lnTo>
                  <a:lnTo>
                    <a:pt x="28" y="895"/>
                  </a:lnTo>
                  <a:lnTo>
                    <a:pt x="51" y="810"/>
                  </a:lnTo>
                  <a:lnTo>
                    <a:pt x="78" y="729"/>
                  </a:lnTo>
                  <a:lnTo>
                    <a:pt x="111" y="651"/>
                  </a:lnTo>
                  <a:lnTo>
                    <a:pt x="150" y="575"/>
                  </a:lnTo>
                  <a:lnTo>
                    <a:pt x="194" y="503"/>
                  </a:lnTo>
                  <a:lnTo>
                    <a:pt x="243" y="434"/>
                  </a:lnTo>
                  <a:lnTo>
                    <a:pt x="296" y="370"/>
                  </a:lnTo>
                  <a:lnTo>
                    <a:pt x="352" y="310"/>
                  </a:lnTo>
                  <a:lnTo>
                    <a:pt x="414" y="255"/>
                  </a:lnTo>
                  <a:lnTo>
                    <a:pt x="480" y="204"/>
                  </a:lnTo>
                  <a:lnTo>
                    <a:pt x="548" y="158"/>
                  </a:lnTo>
                  <a:lnTo>
                    <a:pt x="620" y="117"/>
                  </a:lnTo>
                  <a:lnTo>
                    <a:pt x="695" y="83"/>
                  </a:lnTo>
                  <a:lnTo>
                    <a:pt x="773" y="53"/>
                  </a:lnTo>
                  <a:lnTo>
                    <a:pt x="852" y="31"/>
                  </a:lnTo>
                  <a:lnTo>
                    <a:pt x="935" y="13"/>
                  </a:lnTo>
                  <a:lnTo>
                    <a:pt x="1021" y="3"/>
                  </a:lnTo>
                  <a:lnTo>
                    <a:pt x="1107"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grpSp>
      <p:sp>
        <p:nvSpPr>
          <p:cNvPr id="65" name="1"/>
          <p:cNvSpPr txBox="1">
            <a:spLocks noChangeArrowheads="1"/>
          </p:cNvSpPr>
          <p:nvPr/>
        </p:nvSpPr>
        <p:spPr bwMode="auto">
          <a:xfrm>
            <a:off x="1330325" y="1965960"/>
            <a:ext cx="2702560"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000" dirty="0">
                <a:solidFill>
                  <a:schemeClr val="tx1"/>
                </a:solidFill>
                <a:latin typeface="字魂105号-简雅黑" panose="00000500000000000000" charset="-122"/>
                <a:ea typeface="字魂105号-简雅黑" panose="00000500000000000000" charset="-122"/>
                <a:cs typeface="+mn-ea"/>
                <a:sym typeface="+mn-lt"/>
              </a:rPr>
              <a:t>现浇板的厚度。</a:t>
            </a:r>
          </a:p>
        </p:txBody>
      </p:sp>
      <p:sp>
        <p:nvSpPr>
          <p:cNvPr id="69" name="1"/>
          <p:cNvSpPr txBox="1">
            <a:spLocks noChangeArrowheads="1"/>
          </p:cNvSpPr>
          <p:nvPr/>
        </p:nvSpPr>
        <p:spPr bwMode="auto">
          <a:xfrm>
            <a:off x="8531225" y="1889760"/>
            <a:ext cx="2610485"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000" dirty="0">
                <a:solidFill>
                  <a:schemeClr val="tx1"/>
                </a:solidFill>
                <a:latin typeface="字魂105号-简雅黑" panose="00000500000000000000" charset="-122"/>
                <a:ea typeface="字魂105号-简雅黑" panose="00000500000000000000" charset="-122"/>
                <a:cs typeface="+mn-ea"/>
                <a:sym typeface="+mn-lt"/>
              </a:rPr>
              <a:t>板的分布钢筋。</a:t>
            </a:r>
          </a:p>
        </p:txBody>
      </p:sp>
      <p:sp>
        <p:nvSpPr>
          <p:cNvPr id="70" name="1"/>
          <p:cNvSpPr txBox="1">
            <a:spLocks noChangeArrowheads="1"/>
          </p:cNvSpPr>
          <p:nvPr/>
        </p:nvSpPr>
        <p:spPr bwMode="auto">
          <a:xfrm>
            <a:off x="8538210" y="2237740"/>
            <a:ext cx="2897505" cy="150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defTabSz="1216025">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cs typeface="+mn-ea"/>
              </a:defRPr>
            </a:lvl1pPr>
            <a:lvl2pPr marL="742950" indent="-285750" defTabSz="1216025">
              <a:defRPr>
                <a:latin typeface="Arial" panose="020B0604020202020204" pitchFamily="34" charset="0"/>
                <a:ea typeface="微软雅黑" panose="020B0503020204020204" pitchFamily="34" charset="-122"/>
              </a:defRPr>
            </a:lvl2pPr>
            <a:lvl3pPr marL="1143000" indent="-228600" defTabSz="1216025">
              <a:defRPr>
                <a:latin typeface="Arial" panose="020B0604020202020204" pitchFamily="34" charset="0"/>
                <a:ea typeface="微软雅黑" panose="020B0503020204020204" pitchFamily="34" charset="-122"/>
              </a:defRPr>
            </a:lvl3pPr>
            <a:lvl4pPr marL="1600200" indent="-228600" defTabSz="1216025">
              <a:defRPr>
                <a:latin typeface="Arial" panose="020B0604020202020204" pitchFamily="34" charset="0"/>
                <a:ea typeface="微软雅黑" panose="020B0503020204020204" pitchFamily="34" charset="-122"/>
              </a:defRPr>
            </a:lvl4pPr>
            <a:lvl5pPr marL="2057400" indent="-228600" defTabSz="1216025">
              <a:defRPr>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9pPr>
          </a:lstStyle>
          <a:p>
            <a:pPr>
              <a:lnSpc>
                <a:spcPct val="100000"/>
              </a:lnSpc>
            </a:pPr>
            <a:r>
              <a:rPr lang="zh-CN" altLang="en-US" dirty="0">
                <a:solidFill>
                  <a:schemeClr val="tx1"/>
                </a:solidFill>
                <a:sym typeface="+mn-lt"/>
              </a:rPr>
              <a:t>分布钢筋宜采用HPB300级（Ⅰ级）和HRB335级（Ⅱ级）的钢筋，常用直径是6mm和8mm。单位长度上分布钢筋的截面面积不应小于单位宽度上受力钢筋截面面积的15％，且不宜小于该方向板截面面积的0.15％；分布钢筋的间距不宜大于250mm。</a:t>
            </a:r>
          </a:p>
        </p:txBody>
      </p:sp>
      <p:sp>
        <p:nvSpPr>
          <p:cNvPr id="71" name="1"/>
          <p:cNvSpPr txBox="1">
            <a:spLocks noChangeArrowheads="1"/>
          </p:cNvSpPr>
          <p:nvPr/>
        </p:nvSpPr>
        <p:spPr bwMode="auto">
          <a:xfrm>
            <a:off x="5173345" y="4687570"/>
            <a:ext cx="2646045"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000" dirty="0">
                <a:solidFill>
                  <a:schemeClr val="tx1"/>
                </a:solidFill>
                <a:latin typeface="字魂105号-简雅黑" panose="00000500000000000000" charset="-122"/>
                <a:ea typeface="字魂105号-简雅黑" panose="00000500000000000000" charset="-122"/>
                <a:cs typeface="+mn-ea"/>
                <a:sym typeface="+mn-lt"/>
              </a:rPr>
              <a:t>板的受力钢筋。</a:t>
            </a:r>
          </a:p>
        </p:txBody>
      </p:sp>
      <p:sp>
        <p:nvSpPr>
          <p:cNvPr id="72" name="1"/>
          <p:cNvSpPr txBox="1">
            <a:spLocks noChangeArrowheads="1"/>
          </p:cNvSpPr>
          <p:nvPr/>
        </p:nvSpPr>
        <p:spPr bwMode="auto">
          <a:xfrm>
            <a:off x="5182870" y="5041900"/>
            <a:ext cx="5255895" cy="150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defTabSz="1216025">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cs typeface="+mn-ea"/>
              </a:defRPr>
            </a:lvl1pPr>
            <a:lvl2pPr marL="742950" indent="-285750" defTabSz="1216025">
              <a:defRPr>
                <a:latin typeface="Arial" panose="020B0604020202020204" pitchFamily="34" charset="0"/>
                <a:ea typeface="微软雅黑" panose="020B0503020204020204" pitchFamily="34" charset="-122"/>
              </a:defRPr>
            </a:lvl2pPr>
            <a:lvl3pPr marL="1143000" indent="-228600" defTabSz="1216025">
              <a:defRPr>
                <a:latin typeface="Arial" panose="020B0604020202020204" pitchFamily="34" charset="0"/>
                <a:ea typeface="微软雅黑" panose="020B0503020204020204" pitchFamily="34" charset="-122"/>
              </a:defRPr>
            </a:lvl3pPr>
            <a:lvl4pPr marL="1600200" indent="-228600" defTabSz="1216025">
              <a:defRPr>
                <a:latin typeface="Arial" panose="020B0604020202020204" pitchFamily="34" charset="0"/>
                <a:ea typeface="微软雅黑" panose="020B0503020204020204" pitchFamily="34" charset="-122"/>
              </a:defRPr>
            </a:lvl4pPr>
            <a:lvl5pPr marL="2057400" indent="-228600" defTabSz="1216025">
              <a:defRPr>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9pPr>
          </a:lstStyle>
          <a:p>
            <a:pPr>
              <a:lnSpc>
                <a:spcPct val="100000"/>
              </a:lnSpc>
              <a:spcBef>
                <a:spcPts val="0"/>
              </a:spcBef>
              <a:spcAft>
                <a:spcPts val="0"/>
              </a:spcAft>
            </a:pPr>
            <a:r>
              <a:rPr lang="zh-CN" altLang="en-US" kern="0" dirty="0">
                <a:solidFill>
                  <a:schemeClr val="tx1"/>
                </a:solidFill>
                <a:uFillTx/>
                <a:sym typeface="+mn-lt"/>
              </a:rPr>
              <a:t>板的纵向受力钢筋常用HPB300级（Ⅰ级）、HRB335级（Ⅱ级）和HRB400 级（Ⅲ级）钢筋，常用直径是6mm、8mm、l0mm和12mm，其中现浇板的板面钢筋直径不宜小于8mm。</a:t>
            </a:r>
          </a:p>
          <a:p>
            <a:pPr>
              <a:lnSpc>
                <a:spcPct val="100000"/>
              </a:lnSpc>
              <a:spcBef>
                <a:spcPts val="0"/>
              </a:spcBef>
              <a:spcAft>
                <a:spcPts val="0"/>
              </a:spcAft>
            </a:pPr>
            <a:r>
              <a:rPr lang="zh-CN" altLang="en-US" kern="0" dirty="0">
                <a:solidFill>
                  <a:schemeClr val="tx1"/>
                </a:solidFill>
                <a:uFillTx/>
                <a:sym typeface="+mn-lt"/>
              </a:rPr>
              <a:t>为了便于浇注混凝土，以保证钢筋周围混凝土的密实性，板内钢筋间距不宜太密，为了正常地分担内力，也不宜过稀。钢筋的间距一般为70～200mm；当板厚</a:t>
            </a:r>
            <a:r>
              <a:rPr lang="zh-CN" altLang="en-US" i="1" kern="0" dirty="0">
                <a:solidFill>
                  <a:schemeClr val="tx1"/>
                </a:solidFill>
                <a:uFillTx/>
                <a:sym typeface="+mn-lt"/>
              </a:rPr>
              <a:t>h</a:t>
            </a:r>
            <a:r>
              <a:rPr lang="zh-CN" altLang="en-US" kern="0" dirty="0">
                <a:solidFill>
                  <a:schemeClr val="tx1"/>
                </a:solidFill>
                <a:uFillTx/>
                <a:sym typeface="+mn-lt"/>
              </a:rPr>
              <a:t>≤150mm，不宜大于200mm；当板厚</a:t>
            </a:r>
            <a:r>
              <a:rPr lang="zh-CN" altLang="en-US" i="1" kern="0" dirty="0">
                <a:solidFill>
                  <a:schemeClr val="tx1"/>
                </a:solidFill>
                <a:uFillTx/>
                <a:sym typeface="+mn-lt"/>
              </a:rPr>
              <a:t>h</a:t>
            </a:r>
            <a:r>
              <a:rPr lang="zh-CN" altLang="en-US" kern="0" dirty="0">
                <a:solidFill>
                  <a:schemeClr val="tx1"/>
                </a:solidFill>
                <a:uFillTx/>
                <a:sym typeface="+mn-lt"/>
              </a:rPr>
              <a:t>＞150mm，不宜大于1.5h，且不应大于250mm。</a:t>
            </a:r>
          </a:p>
        </p:txBody>
      </p:sp>
      <p:sp>
        <p:nvSpPr>
          <p:cNvPr id="3" name="文本框 2"/>
          <p:cNvSpPr txBox="1"/>
          <p:nvPr/>
        </p:nvSpPr>
        <p:spPr>
          <a:xfrm>
            <a:off x="1106805" y="330835"/>
            <a:ext cx="5688330" cy="607695"/>
          </a:xfrm>
          <a:prstGeom prst="rect">
            <a:avLst/>
          </a:prstGeom>
          <a:noFill/>
        </p:spPr>
        <p:txBody>
          <a:bodyPr wrap="square" rtlCol="0" anchor="t">
            <a:spAutoFit/>
          </a:bodyPr>
          <a:lstStyle/>
          <a:p>
            <a:pPr>
              <a:lnSpc>
                <a:spcPct val="120000"/>
              </a:lnSpc>
            </a:pPr>
            <a:r>
              <a:rPr lang="zh-CN" altLang="en-US" sz="2800" b="1" dirty="0" smtClean="0">
                <a:solidFill>
                  <a:srgbClr val="F87616"/>
                </a:solidFill>
              </a:rPr>
              <a:t>3. 板的构造要求</a:t>
            </a:r>
          </a:p>
        </p:txBody>
      </p:sp>
      <p:sp>
        <p:nvSpPr>
          <p:cNvPr id="2" name="1"/>
          <p:cNvSpPr txBox="1">
            <a:spLocks noChangeArrowheads="1"/>
          </p:cNvSpPr>
          <p:nvPr/>
        </p:nvSpPr>
        <p:spPr bwMode="auto">
          <a:xfrm>
            <a:off x="1330960" y="2312670"/>
            <a:ext cx="2775585" cy="1118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nSpc>
                <a:spcPct val="130000"/>
              </a:lnSpc>
              <a:spcBef>
                <a:spcPts val="0"/>
              </a:spcBef>
              <a:spcAft>
                <a:spcPts val="0"/>
              </a:spcAft>
            </a:pPr>
            <a:r>
              <a:rPr sz="1400" kern="0" dirty="0">
                <a:solidFill>
                  <a:schemeClr val="tx1"/>
                </a:solidFill>
                <a:uFillTx/>
                <a:latin typeface="微软雅黑" panose="020B0503020204020204" pitchFamily="34" charset="-122"/>
                <a:cs typeface="+mn-ea"/>
                <a:sym typeface="+mn-lt"/>
              </a:rPr>
              <a:t>根据板的跨度</a:t>
            </a:r>
            <a:r>
              <a:rPr sz="1400" i="1" kern="0" dirty="0">
                <a:solidFill>
                  <a:schemeClr val="tx1"/>
                </a:solidFill>
                <a:uFillTx/>
                <a:latin typeface="微软雅黑" panose="020B0503020204020204" pitchFamily="34" charset="-122"/>
                <a:cs typeface="+mn-ea"/>
                <a:sym typeface="+mn-lt"/>
              </a:rPr>
              <a:t>L</a:t>
            </a:r>
            <a:r>
              <a:rPr sz="1400" kern="0" dirty="0">
                <a:solidFill>
                  <a:schemeClr val="tx1"/>
                </a:solidFill>
                <a:uFillTx/>
                <a:latin typeface="微软雅黑" panose="020B0503020204020204" pitchFamily="34" charset="-122"/>
                <a:cs typeface="+mn-ea"/>
                <a:sym typeface="+mn-lt"/>
              </a:rPr>
              <a:t>来估算板的厚度h：</a:t>
            </a:r>
          </a:p>
          <a:p>
            <a:pPr>
              <a:lnSpc>
                <a:spcPct val="130000"/>
              </a:lnSpc>
              <a:spcBef>
                <a:spcPts val="0"/>
              </a:spcBef>
              <a:spcAft>
                <a:spcPts val="0"/>
              </a:spcAft>
            </a:pPr>
            <a:r>
              <a:rPr sz="1400" kern="0" dirty="0">
                <a:solidFill>
                  <a:schemeClr val="tx1"/>
                </a:solidFill>
                <a:uFillTx/>
                <a:latin typeface="微软雅黑" panose="020B0503020204020204" pitchFamily="34" charset="-122"/>
                <a:cs typeface="+mn-ea"/>
                <a:sym typeface="+mn-lt"/>
              </a:rPr>
              <a:t>单跨简支板</a:t>
            </a:r>
            <a:r>
              <a:rPr sz="1400" i="1" kern="0" dirty="0">
                <a:solidFill>
                  <a:schemeClr val="tx1"/>
                </a:solidFill>
                <a:uFillTx/>
                <a:latin typeface="微软雅黑" panose="020B0503020204020204" pitchFamily="34" charset="-122"/>
                <a:cs typeface="+mn-ea"/>
                <a:sym typeface="+mn-lt"/>
              </a:rPr>
              <a:t>h</a:t>
            </a:r>
            <a:r>
              <a:rPr sz="1400" kern="0" dirty="0">
                <a:solidFill>
                  <a:schemeClr val="tx1"/>
                </a:solidFill>
                <a:uFillTx/>
                <a:latin typeface="微软雅黑" panose="020B0503020204020204" pitchFamily="34" charset="-122"/>
                <a:cs typeface="+mn-ea"/>
                <a:sym typeface="+mn-lt"/>
              </a:rPr>
              <a:t>≥L/35；</a:t>
            </a:r>
          </a:p>
          <a:p>
            <a:pPr>
              <a:lnSpc>
                <a:spcPct val="130000"/>
              </a:lnSpc>
              <a:spcBef>
                <a:spcPts val="0"/>
              </a:spcBef>
              <a:spcAft>
                <a:spcPts val="0"/>
              </a:spcAft>
            </a:pPr>
            <a:r>
              <a:rPr sz="1400" kern="0" dirty="0">
                <a:solidFill>
                  <a:schemeClr val="tx1"/>
                </a:solidFill>
                <a:uFillTx/>
                <a:latin typeface="微软雅黑" panose="020B0503020204020204" pitchFamily="34" charset="-122"/>
                <a:cs typeface="+mn-ea"/>
                <a:sym typeface="+mn-lt"/>
              </a:rPr>
              <a:t>多跨连续板</a:t>
            </a:r>
            <a:r>
              <a:rPr sz="1400" b="1" kern="0" dirty="0">
                <a:solidFill>
                  <a:schemeClr val="tx1"/>
                </a:solidFill>
                <a:uFillTx/>
                <a:latin typeface="微软雅黑" panose="020B0503020204020204" pitchFamily="34" charset="-122"/>
                <a:cs typeface="+mn-ea"/>
                <a:sym typeface="+mn-lt"/>
              </a:rPr>
              <a:t>h</a:t>
            </a:r>
            <a:r>
              <a:rPr sz="1400" kern="0" dirty="0">
                <a:solidFill>
                  <a:schemeClr val="tx1"/>
                </a:solidFill>
                <a:uFillTx/>
                <a:latin typeface="微软雅黑" panose="020B0503020204020204" pitchFamily="34" charset="-122"/>
                <a:cs typeface="+mn-ea"/>
                <a:sym typeface="+mn-lt"/>
              </a:rPr>
              <a:t>≥L/40；</a:t>
            </a:r>
          </a:p>
          <a:p>
            <a:pPr>
              <a:lnSpc>
                <a:spcPct val="130000"/>
              </a:lnSpc>
              <a:spcBef>
                <a:spcPts val="0"/>
              </a:spcBef>
              <a:spcAft>
                <a:spcPts val="0"/>
              </a:spcAft>
            </a:pPr>
            <a:r>
              <a:rPr sz="1400" kern="0" dirty="0">
                <a:solidFill>
                  <a:schemeClr val="tx1"/>
                </a:solidFill>
                <a:uFillTx/>
                <a:latin typeface="微软雅黑" panose="020B0503020204020204" pitchFamily="34" charset="-122"/>
                <a:cs typeface="+mn-ea"/>
                <a:sym typeface="+mn-lt"/>
              </a:rPr>
              <a:t>悬臂板</a:t>
            </a:r>
            <a:r>
              <a:rPr sz="1400" i="1" kern="0" dirty="0">
                <a:solidFill>
                  <a:schemeClr val="tx1"/>
                </a:solidFill>
                <a:uFillTx/>
                <a:latin typeface="微软雅黑" panose="020B0503020204020204" pitchFamily="34" charset="-122"/>
                <a:cs typeface="+mn-ea"/>
                <a:sym typeface="+mn-lt"/>
              </a:rPr>
              <a:t>h</a:t>
            </a:r>
            <a:r>
              <a:rPr sz="1400" kern="0" dirty="0">
                <a:solidFill>
                  <a:schemeClr val="tx1"/>
                </a:solidFill>
                <a:uFillTx/>
                <a:latin typeface="微软雅黑" panose="020B0503020204020204" pitchFamily="34" charset="-122"/>
                <a:cs typeface="+mn-ea"/>
                <a:sym typeface="+mn-lt"/>
              </a:rPr>
              <a:t>≥</a:t>
            </a:r>
            <a:r>
              <a:rPr sz="1400" i="1" kern="0" dirty="0">
                <a:solidFill>
                  <a:schemeClr val="tx1"/>
                </a:solidFill>
                <a:uFillTx/>
                <a:latin typeface="微软雅黑" panose="020B0503020204020204" pitchFamily="34" charset="-122"/>
                <a:cs typeface="+mn-ea"/>
                <a:sym typeface="+mn-lt"/>
              </a:rPr>
              <a:t>L</a:t>
            </a:r>
            <a:r>
              <a:rPr sz="1400" kern="0" dirty="0">
                <a:solidFill>
                  <a:schemeClr val="tx1"/>
                </a:solidFill>
                <a:uFillTx/>
                <a:latin typeface="微软雅黑" panose="020B0503020204020204" pitchFamily="34" charset="-122"/>
                <a:cs typeface="+mn-ea"/>
                <a:sym typeface="+mn-lt"/>
              </a:rPr>
              <a:t>/12。</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ppt_x</p:attrName>
                                        </p:attrNameLst>
                                      </p:cBhvr>
                                      <p:tavLst>
                                        <p:tav tm="0">
                                          <p:val>
                                            <p:strVal val="#ppt_x-#ppt_w*1.125000"/>
                                          </p:val>
                                        </p:tav>
                                        <p:tav tm="100000">
                                          <p:val>
                                            <p:strVal val="#ppt_x"/>
                                          </p:val>
                                        </p:tav>
                                      </p:tavLst>
                                    </p:anim>
                                    <p:animEffect transition="in" filter="wipe(right)">
                                      <p:cBhvr>
                                        <p:cTn id="8" dur="500"/>
                                        <p:tgtEl>
                                          <p:spTgt spid="7"/>
                                        </p:tgtEl>
                                      </p:cBhvr>
                                    </p:animEffect>
                                  </p:childTnLst>
                                </p:cTn>
                              </p:par>
                              <p:par>
                                <p:cTn id="9" presetID="2" presetClass="entr" presetSubtype="4"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ppt_x"/>
                                          </p:val>
                                        </p:tav>
                                        <p:tav tm="100000">
                                          <p:val>
                                            <p:strVal val="#ppt_x"/>
                                          </p:val>
                                        </p:tav>
                                      </p:tavLst>
                                    </p:anim>
                                    <p:anim calcmode="lin" valueType="num">
                                      <p:cBhvr additive="base">
                                        <p:cTn id="12" dur="500" fill="hold"/>
                                        <p:tgtEl>
                                          <p:spTgt spid="28"/>
                                        </p:tgtEl>
                                        <p:attrNameLst>
                                          <p:attrName>ppt_y</p:attrName>
                                        </p:attrNameLst>
                                      </p:cBhvr>
                                      <p:tavLst>
                                        <p:tav tm="0">
                                          <p:val>
                                            <p:strVal val="1+#ppt_h/2"/>
                                          </p:val>
                                        </p:tav>
                                        <p:tav tm="100000">
                                          <p:val>
                                            <p:strVal val="#ppt_y"/>
                                          </p:val>
                                        </p:tav>
                                      </p:tavLst>
                                    </p:anim>
                                  </p:childTnLst>
                                </p:cTn>
                              </p:par>
                              <p:par>
                                <p:cTn id="13" presetID="12" presetClass="entr" presetSubtype="8"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par>
                                <p:cTn id="17" presetID="2" presetClass="entr" presetSubtype="4"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ppt_x"/>
                                          </p:val>
                                        </p:tav>
                                        <p:tav tm="100000">
                                          <p:val>
                                            <p:strVal val="#ppt_x"/>
                                          </p:val>
                                        </p:tav>
                                      </p:tavLst>
                                    </p:anim>
                                    <p:anim calcmode="lin" valueType="num">
                                      <p:cBhvr additive="base">
                                        <p:cTn id="24" dur="500" fill="hold"/>
                                        <p:tgtEl>
                                          <p:spTgt spid="4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53"/>
                                        </p:tgtEl>
                                        <p:attrNameLst>
                                          <p:attrName>style.visibility</p:attrName>
                                        </p:attrNameLst>
                                      </p:cBhvr>
                                      <p:to>
                                        <p:strVal val="visible"/>
                                      </p:to>
                                    </p:set>
                                    <p:anim calcmode="lin" valueType="num">
                                      <p:cBhvr additive="base">
                                        <p:cTn id="27" dur="500" fill="hold"/>
                                        <p:tgtEl>
                                          <p:spTgt spid="53"/>
                                        </p:tgtEl>
                                        <p:attrNameLst>
                                          <p:attrName>ppt_x</p:attrName>
                                        </p:attrNameLst>
                                      </p:cBhvr>
                                      <p:tavLst>
                                        <p:tav tm="0">
                                          <p:val>
                                            <p:strVal val="#ppt_x"/>
                                          </p:val>
                                        </p:tav>
                                        <p:tav tm="100000">
                                          <p:val>
                                            <p:strVal val="#ppt_x"/>
                                          </p:val>
                                        </p:tav>
                                      </p:tavLst>
                                    </p:anim>
                                    <p:anim calcmode="lin" valueType="num">
                                      <p:cBhvr additive="base">
                                        <p:cTn id="28" dur="500" fill="hold"/>
                                        <p:tgtEl>
                                          <p:spTgt spid="53"/>
                                        </p:tgtEl>
                                        <p:attrNameLst>
                                          <p:attrName>ppt_y</p:attrName>
                                        </p:attrNameLst>
                                      </p:cBhvr>
                                      <p:tavLst>
                                        <p:tav tm="0">
                                          <p:val>
                                            <p:strVal val="1+#ppt_h/2"/>
                                          </p:val>
                                        </p:tav>
                                        <p:tav tm="100000">
                                          <p:val>
                                            <p:strVal val="#ppt_y"/>
                                          </p:val>
                                        </p:tav>
                                      </p:tavLst>
                                    </p:anim>
                                  </p:childTnLst>
                                </p:cTn>
                              </p:par>
                              <p:par>
                                <p:cTn id="29" presetID="1" presetClass="entr" presetSubtype="0" fill="hold" grpId="0" nodeType="withEffect">
                                  <p:stCondLst>
                                    <p:cond delay="0"/>
                                  </p:stCondLst>
                                  <p:childTnLst>
                                    <p:set>
                                      <p:cBhvr>
                                        <p:cTn id="30" dur="1" fill="hold">
                                          <p:stCondLst>
                                            <p:cond delay="0"/>
                                          </p:stCondLst>
                                        </p:cTn>
                                        <p:tgtEl>
                                          <p:spTgt spid="6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1"/>
                                        </p:tgtEl>
                                        <p:attrNameLst>
                                          <p:attrName>style.visibility</p:attrName>
                                        </p:attrNameLst>
                                      </p:cBhvr>
                                      <p:to>
                                        <p:strVal val="visible"/>
                                      </p:to>
                                    </p:set>
                                  </p:childTnLst>
                                </p:cTn>
                              </p:par>
                            </p:childTnLst>
                          </p:cTn>
                        </p:par>
                        <p:par>
                          <p:cTn id="35" fill="hold">
                            <p:stCondLst>
                              <p:cond delay="500"/>
                            </p:stCondLst>
                            <p:childTnLst>
                              <p:par>
                                <p:cTn id="36" presetID="12" presetClass="entr" presetSubtype="8"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500"/>
                                        <p:tgtEl>
                                          <p:spTgt spid="24"/>
                                        </p:tgtEl>
                                        <p:attrNameLst>
                                          <p:attrName>ppt_x</p:attrName>
                                        </p:attrNameLst>
                                      </p:cBhvr>
                                      <p:tavLst>
                                        <p:tav tm="0">
                                          <p:val>
                                            <p:strVal val="#ppt_x-#ppt_w*1.125000"/>
                                          </p:val>
                                        </p:tav>
                                        <p:tav tm="100000">
                                          <p:val>
                                            <p:strVal val="#ppt_x"/>
                                          </p:val>
                                        </p:tav>
                                      </p:tavLst>
                                    </p:anim>
                                    <p:animEffect transition="in" filter="wipe(right)">
                                      <p:cBhvr>
                                        <p:cTn id="39" dur="500"/>
                                        <p:tgtEl>
                                          <p:spTgt spid="24"/>
                                        </p:tgtEl>
                                      </p:cBhvr>
                                    </p:animEffect>
                                  </p:childTnLst>
                                </p:cTn>
                              </p:par>
                              <p:par>
                                <p:cTn id="40" presetID="12" presetClass="entr" presetSubtype="8"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500"/>
                                        <p:tgtEl>
                                          <p:spTgt spid="35"/>
                                        </p:tgtEl>
                                        <p:attrNameLst>
                                          <p:attrName>ppt_x</p:attrName>
                                        </p:attrNameLst>
                                      </p:cBhvr>
                                      <p:tavLst>
                                        <p:tav tm="0">
                                          <p:val>
                                            <p:strVal val="#ppt_x-#ppt_w*1.125000"/>
                                          </p:val>
                                        </p:tav>
                                        <p:tav tm="100000">
                                          <p:val>
                                            <p:strVal val="#ppt_x"/>
                                          </p:val>
                                        </p:tav>
                                      </p:tavLst>
                                    </p:anim>
                                    <p:animEffect transition="in" filter="wipe(right)">
                                      <p:cBhvr>
                                        <p:cTn id="43" dur="500"/>
                                        <p:tgtEl>
                                          <p:spTgt spid="35"/>
                                        </p:tgtEl>
                                      </p:cBhvr>
                                    </p:animEffect>
                                  </p:childTnLst>
                                </p:cTn>
                              </p:par>
                              <p:par>
                                <p:cTn id="44" presetID="2" presetClass="entr" presetSubtype="4" fill="hold" nodeType="withEffect">
                                  <p:stCondLst>
                                    <p:cond delay="0"/>
                                  </p:stCondLst>
                                  <p:childTnLst>
                                    <p:set>
                                      <p:cBhvr>
                                        <p:cTn id="45" dur="1" fill="hold">
                                          <p:stCondLst>
                                            <p:cond delay="0"/>
                                          </p:stCondLst>
                                        </p:cTn>
                                        <p:tgtEl>
                                          <p:spTgt spid="33"/>
                                        </p:tgtEl>
                                        <p:attrNameLst>
                                          <p:attrName>style.visibility</p:attrName>
                                        </p:attrNameLst>
                                      </p:cBhvr>
                                      <p:to>
                                        <p:strVal val="visible"/>
                                      </p:to>
                                    </p:set>
                                    <p:anim calcmode="lin" valueType="num">
                                      <p:cBhvr additive="base">
                                        <p:cTn id="46" dur="500" fill="hold"/>
                                        <p:tgtEl>
                                          <p:spTgt spid="33"/>
                                        </p:tgtEl>
                                        <p:attrNameLst>
                                          <p:attrName>ppt_x</p:attrName>
                                        </p:attrNameLst>
                                      </p:cBhvr>
                                      <p:tavLst>
                                        <p:tav tm="0">
                                          <p:val>
                                            <p:strVal val="#ppt_x"/>
                                          </p:val>
                                        </p:tav>
                                        <p:tav tm="100000">
                                          <p:val>
                                            <p:strVal val="#ppt_x"/>
                                          </p:val>
                                        </p:tav>
                                      </p:tavLst>
                                    </p:anim>
                                    <p:anim calcmode="lin" valueType="num">
                                      <p:cBhvr additive="base">
                                        <p:cTn id="47" dur="500" fill="hold"/>
                                        <p:tgtEl>
                                          <p:spTgt spid="3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44"/>
                                        </p:tgtEl>
                                        <p:attrNameLst>
                                          <p:attrName>style.visibility</p:attrName>
                                        </p:attrNameLst>
                                      </p:cBhvr>
                                      <p:to>
                                        <p:strVal val="visible"/>
                                      </p:to>
                                    </p:set>
                                    <p:anim calcmode="lin" valueType="num">
                                      <p:cBhvr additive="base">
                                        <p:cTn id="50" dur="500" fill="hold"/>
                                        <p:tgtEl>
                                          <p:spTgt spid="44"/>
                                        </p:tgtEl>
                                        <p:attrNameLst>
                                          <p:attrName>ppt_x</p:attrName>
                                        </p:attrNameLst>
                                      </p:cBhvr>
                                      <p:tavLst>
                                        <p:tav tm="0">
                                          <p:val>
                                            <p:strVal val="#ppt_x"/>
                                          </p:val>
                                        </p:tav>
                                        <p:tav tm="100000">
                                          <p:val>
                                            <p:strVal val="#ppt_x"/>
                                          </p:val>
                                        </p:tav>
                                      </p:tavLst>
                                    </p:anim>
                                    <p:anim calcmode="lin" valueType="num">
                                      <p:cBhvr additive="base">
                                        <p:cTn id="51" dur="500" fill="hold"/>
                                        <p:tgtEl>
                                          <p:spTgt spid="44"/>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51"/>
                                        </p:tgtEl>
                                        <p:attrNameLst>
                                          <p:attrName>style.visibility</p:attrName>
                                        </p:attrNameLst>
                                      </p:cBhvr>
                                      <p:to>
                                        <p:strVal val="visible"/>
                                      </p:to>
                                    </p:set>
                                    <p:anim calcmode="lin" valueType="num">
                                      <p:cBhvr additive="base">
                                        <p:cTn id="54" dur="500" fill="hold"/>
                                        <p:tgtEl>
                                          <p:spTgt spid="51"/>
                                        </p:tgtEl>
                                        <p:attrNameLst>
                                          <p:attrName>ppt_x</p:attrName>
                                        </p:attrNameLst>
                                      </p:cBhvr>
                                      <p:tavLst>
                                        <p:tav tm="0">
                                          <p:val>
                                            <p:strVal val="#ppt_x"/>
                                          </p:val>
                                        </p:tav>
                                        <p:tav tm="100000">
                                          <p:val>
                                            <p:strVal val="#ppt_x"/>
                                          </p:val>
                                        </p:tav>
                                      </p:tavLst>
                                    </p:anim>
                                    <p:anim calcmode="lin" valueType="num">
                                      <p:cBhvr additive="base">
                                        <p:cTn id="55" dur="500" fill="hold"/>
                                        <p:tgtEl>
                                          <p:spTgt spid="51"/>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34"/>
                                        </p:tgtEl>
                                        <p:attrNameLst>
                                          <p:attrName>style.visibility</p:attrName>
                                        </p:attrNameLst>
                                      </p:cBhvr>
                                      <p:to>
                                        <p:strVal val="visible"/>
                                      </p:to>
                                    </p:set>
                                    <p:anim calcmode="lin" valueType="num">
                                      <p:cBhvr additive="base">
                                        <p:cTn id="58" dur="500" fill="hold"/>
                                        <p:tgtEl>
                                          <p:spTgt spid="34"/>
                                        </p:tgtEl>
                                        <p:attrNameLst>
                                          <p:attrName>ppt_x</p:attrName>
                                        </p:attrNameLst>
                                      </p:cBhvr>
                                      <p:tavLst>
                                        <p:tav tm="0">
                                          <p:val>
                                            <p:strVal val="#ppt_x"/>
                                          </p:val>
                                        </p:tav>
                                        <p:tav tm="100000">
                                          <p:val>
                                            <p:strVal val="#ppt_x"/>
                                          </p:val>
                                        </p:tav>
                                      </p:tavLst>
                                    </p:anim>
                                    <p:anim calcmode="lin" valueType="num">
                                      <p:cBhvr additive="base">
                                        <p:cTn id="59" dur="500" fill="hold"/>
                                        <p:tgtEl>
                                          <p:spTgt spid="34"/>
                                        </p:tgtEl>
                                        <p:attrNameLst>
                                          <p:attrName>ppt_y</p:attrName>
                                        </p:attrNameLst>
                                      </p:cBhvr>
                                      <p:tavLst>
                                        <p:tav tm="0">
                                          <p:val>
                                            <p:strVal val="1+#ppt_h/2"/>
                                          </p:val>
                                        </p:tav>
                                        <p:tav tm="100000">
                                          <p:val>
                                            <p:strVal val="#ppt_y"/>
                                          </p:val>
                                        </p:tav>
                                      </p:tavLst>
                                    </p:anim>
                                  </p:childTnLst>
                                </p:cTn>
                              </p:par>
                            </p:childTnLst>
                          </p:cTn>
                        </p:par>
                        <p:par>
                          <p:cTn id="60" fill="hold">
                            <p:stCondLst>
                              <p:cond delay="1000"/>
                            </p:stCondLst>
                            <p:childTnLst>
                              <p:par>
                                <p:cTn id="61" presetID="12" presetClass="entr" presetSubtype="8"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 calcmode="lin" valueType="num">
                                      <p:cBhvr additive="base">
                                        <p:cTn id="63" dur="500"/>
                                        <p:tgtEl>
                                          <p:spTgt spid="26"/>
                                        </p:tgtEl>
                                        <p:attrNameLst>
                                          <p:attrName>ppt_x</p:attrName>
                                        </p:attrNameLst>
                                      </p:cBhvr>
                                      <p:tavLst>
                                        <p:tav tm="0">
                                          <p:val>
                                            <p:strVal val="#ppt_x-#ppt_w*1.125000"/>
                                          </p:val>
                                        </p:tav>
                                        <p:tav tm="100000">
                                          <p:val>
                                            <p:strVal val="#ppt_x"/>
                                          </p:val>
                                        </p:tav>
                                      </p:tavLst>
                                    </p:anim>
                                    <p:animEffect transition="in" filter="wipe(right)">
                                      <p:cBhvr>
                                        <p:cTn id="64" dur="500"/>
                                        <p:tgtEl>
                                          <p:spTgt spid="26"/>
                                        </p:tgtEl>
                                      </p:cBhvr>
                                    </p:animEffect>
                                  </p:childTnLst>
                                </p:cTn>
                              </p:par>
                              <p:par>
                                <p:cTn id="65" presetID="12" presetClass="entr" presetSubtype="8" fill="hold" grpId="0" nodeType="withEffect">
                                  <p:stCondLst>
                                    <p:cond delay="0"/>
                                  </p:stCondLst>
                                  <p:childTnLst>
                                    <p:set>
                                      <p:cBhvr>
                                        <p:cTn id="66" dur="1" fill="hold">
                                          <p:stCondLst>
                                            <p:cond delay="0"/>
                                          </p:stCondLst>
                                        </p:cTn>
                                        <p:tgtEl>
                                          <p:spTgt spid="41"/>
                                        </p:tgtEl>
                                        <p:attrNameLst>
                                          <p:attrName>style.visibility</p:attrName>
                                        </p:attrNameLst>
                                      </p:cBhvr>
                                      <p:to>
                                        <p:strVal val="visible"/>
                                      </p:to>
                                    </p:set>
                                    <p:anim calcmode="lin" valueType="num">
                                      <p:cBhvr additive="base">
                                        <p:cTn id="67" dur="500"/>
                                        <p:tgtEl>
                                          <p:spTgt spid="41"/>
                                        </p:tgtEl>
                                        <p:attrNameLst>
                                          <p:attrName>ppt_x</p:attrName>
                                        </p:attrNameLst>
                                      </p:cBhvr>
                                      <p:tavLst>
                                        <p:tav tm="0">
                                          <p:val>
                                            <p:strVal val="#ppt_x-#ppt_w*1.125000"/>
                                          </p:val>
                                        </p:tav>
                                        <p:tav tm="100000">
                                          <p:val>
                                            <p:strVal val="#ppt_x"/>
                                          </p:val>
                                        </p:tav>
                                      </p:tavLst>
                                    </p:anim>
                                    <p:animEffect transition="in" filter="wipe(right)">
                                      <p:cBhvr>
                                        <p:cTn id="68" dur="500"/>
                                        <p:tgtEl>
                                          <p:spTgt spid="41"/>
                                        </p:tgtEl>
                                      </p:cBhvr>
                                    </p:animEffect>
                                  </p:childTnLst>
                                </p:cTn>
                              </p:par>
                              <p:par>
                                <p:cTn id="69" presetID="2" presetClass="entr" presetSubtype="4" fill="hold" grpId="0" nodeType="withEffect">
                                  <p:stCondLst>
                                    <p:cond delay="0"/>
                                  </p:stCondLst>
                                  <p:childTnLst>
                                    <p:set>
                                      <p:cBhvr>
                                        <p:cTn id="70" dur="1" fill="hold">
                                          <p:stCondLst>
                                            <p:cond delay="0"/>
                                          </p:stCondLst>
                                        </p:cTn>
                                        <p:tgtEl>
                                          <p:spTgt spid="46"/>
                                        </p:tgtEl>
                                        <p:attrNameLst>
                                          <p:attrName>style.visibility</p:attrName>
                                        </p:attrNameLst>
                                      </p:cBhvr>
                                      <p:to>
                                        <p:strVal val="visible"/>
                                      </p:to>
                                    </p:set>
                                    <p:anim calcmode="lin" valueType="num">
                                      <p:cBhvr additive="base">
                                        <p:cTn id="71" dur="500" fill="hold"/>
                                        <p:tgtEl>
                                          <p:spTgt spid="46"/>
                                        </p:tgtEl>
                                        <p:attrNameLst>
                                          <p:attrName>ppt_x</p:attrName>
                                        </p:attrNameLst>
                                      </p:cBhvr>
                                      <p:tavLst>
                                        <p:tav tm="0">
                                          <p:val>
                                            <p:strVal val="#ppt_x"/>
                                          </p:val>
                                        </p:tav>
                                        <p:tav tm="100000">
                                          <p:val>
                                            <p:strVal val="#ppt_x"/>
                                          </p:val>
                                        </p:tav>
                                      </p:tavLst>
                                    </p:anim>
                                    <p:anim calcmode="lin" valueType="num">
                                      <p:cBhvr additive="base">
                                        <p:cTn id="72" dur="500" fill="hold"/>
                                        <p:tgtEl>
                                          <p:spTgt spid="46"/>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47"/>
                                        </p:tgtEl>
                                        <p:attrNameLst>
                                          <p:attrName>style.visibility</p:attrName>
                                        </p:attrNameLst>
                                      </p:cBhvr>
                                      <p:to>
                                        <p:strVal val="visible"/>
                                      </p:to>
                                    </p:set>
                                    <p:anim calcmode="lin" valueType="num">
                                      <p:cBhvr additive="base">
                                        <p:cTn id="75" dur="500" fill="hold"/>
                                        <p:tgtEl>
                                          <p:spTgt spid="47"/>
                                        </p:tgtEl>
                                        <p:attrNameLst>
                                          <p:attrName>ppt_x</p:attrName>
                                        </p:attrNameLst>
                                      </p:cBhvr>
                                      <p:tavLst>
                                        <p:tav tm="0">
                                          <p:val>
                                            <p:strVal val="#ppt_x"/>
                                          </p:val>
                                        </p:tav>
                                        <p:tav tm="100000">
                                          <p:val>
                                            <p:strVal val="#ppt_x"/>
                                          </p:val>
                                        </p:tav>
                                      </p:tavLst>
                                    </p:anim>
                                    <p:anim calcmode="lin" valueType="num">
                                      <p:cBhvr additive="base">
                                        <p:cTn id="76" dur="500" fill="hold"/>
                                        <p:tgtEl>
                                          <p:spTgt spid="47"/>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39"/>
                                        </p:tgtEl>
                                        <p:attrNameLst>
                                          <p:attrName>style.visibility</p:attrName>
                                        </p:attrNameLst>
                                      </p:cBhvr>
                                      <p:to>
                                        <p:strVal val="visible"/>
                                      </p:to>
                                    </p:set>
                                    <p:anim calcmode="lin" valueType="num">
                                      <p:cBhvr additive="base">
                                        <p:cTn id="79" dur="500" fill="hold"/>
                                        <p:tgtEl>
                                          <p:spTgt spid="39"/>
                                        </p:tgtEl>
                                        <p:attrNameLst>
                                          <p:attrName>ppt_x</p:attrName>
                                        </p:attrNameLst>
                                      </p:cBhvr>
                                      <p:tavLst>
                                        <p:tav tm="0">
                                          <p:val>
                                            <p:strVal val="#ppt_x"/>
                                          </p:val>
                                        </p:tav>
                                        <p:tav tm="100000">
                                          <p:val>
                                            <p:strVal val="#ppt_x"/>
                                          </p:val>
                                        </p:tav>
                                      </p:tavLst>
                                    </p:anim>
                                    <p:anim calcmode="lin" valueType="num">
                                      <p:cBhvr additive="base">
                                        <p:cTn id="80" dur="500" fill="hold"/>
                                        <p:tgtEl>
                                          <p:spTgt spid="39"/>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40"/>
                                        </p:tgtEl>
                                        <p:attrNameLst>
                                          <p:attrName>style.visibility</p:attrName>
                                        </p:attrNameLst>
                                      </p:cBhvr>
                                      <p:to>
                                        <p:strVal val="visible"/>
                                      </p:to>
                                    </p:set>
                                    <p:anim calcmode="lin" valueType="num">
                                      <p:cBhvr additive="base">
                                        <p:cTn id="83" dur="500" fill="hold"/>
                                        <p:tgtEl>
                                          <p:spTgt spid="40"/>
                                        </p:tgtEl>
                                        <p:attrNameLst>
                                          <p:attrName>ppt_x</p:attrName>
                                        </p:attrNameLst>
                                      </p:cBhvr>
                                      <p:tavLst>
                                        <p:tav tm="0">
                                          <p:val>
                                            <p:strVal val="#ppt_x"/>
                                          </p:val>
                                        </p:tav>
                                        <p:tav tm="100000">
                                          <p:val>
                                            <p:strVal val="#ppt_x"/>
                                          </p:val>
                                        </p:tav>
                                      </p:tavLst>
                                    </p:anim>
                                    <p:anim calcmode="lin" valueType="num">
                                      <p:cBhvr additive="base">
                                        <p:cTn id="84" dur="500" fill="hold"/>
                                        <p:tgtEl>
                                          <p:spTgt spid="40"/>
                                        </p:tgtEl>
                                        <p:attrNameLst>
                                          <p:attrName>ppt_y</p:attrName>
                                        </p:attrNameLst>
                                      </p:cBhvr>
                                      <p:tavLst>
                                        <p:tav tm="0">
                                          <p:val>
                                            <p:strVal val="1+#ppt_h/2"/>
                                          </p:val>
                                        </p:tav>
                                        <p:tav tm="100000">
                                          <p:val>
                                            <p:strVal val="#ppt_y"/>
                                          </p:val>
                                        </p:tav>
                                      </p:tavLst>
                                    </p:anim>
                                  </p:childTnLst>
                                </p:cTn>
                              </p:par>
                              <p:par>
                                <p:cTn id="85" presetID="1" presetClass="entr" presetSubtype="0" fill="hold" grpId="0" nodeType="withEffect">
                                  <p:stCondLst>
                                    <p:cond delay="0"/>
                                  </p:stCondLst>
                                  <p:childTnLst>
                                    <p:set>
                                      <p:cBhvr>
                                        <p:cTn id="86" dur="1" fill="hold">
                                          <p:stCondLst>
                                            <p:cond delay="0"/>
                                          </p:stCondLst>
                                        </p:cTn>
                                        <p:tgtEl>
                                          <p:spTgt spid="69"/>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70"/>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24" grpId="0" bldLvl="0" animBg="1"/>
      <p:bldP spid="26" grpId="0" bldLvl="0" animBg="1"/>
      <p:bldP spid="28" grpId="0" bldLvl="0" animBg="1"/>
      <p:bldP spid="29" grpId="0" bldLvl="0" animBg="1"/>
      <p:bldP spid="34" grpId="0" bldLvl="0" animBg="1"/>
      <p:bldP spid="35" grpId="0" bldLvl="0" animBg="1"/>
      <p:bldP spid="40" grpId="0" bldLvl="0" animBg="1"/>
      <p:bldP spid="41" grpId="0" bldLvl="0" animBg="1"/>
      <p:bldP spid="42" grpId="0"/>
      <p:bldP spid="44" grpId="0"/>
      <p:bldP spid="46" grpId="0"/>
      <p:bldP spid="51" grpId="0" bldLvl="0" animBg="1"/>
      <p:bldP spid="65" grpId="0"/>
      <p:bldP spid="69" grpId="0"/>
      <p:bldP spid="70" grpId="0"/>
      <p:bldP spid="71" grpId="0"/>
      <p:bldP spid="72" grpId="0"/>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180465" y="1582420"/>
            <a:ext cx="4281170" cy="4721225"/>
            <a:chOff x="1859" y="2492"/>
            <a:chExt cx="6742" cy="7435"/>
          </a:xfrm>
        </p:grpSpPr>
        <p:sp>
          <p:nvSpPr>
            <p:cNvPr id="6" name="矩形 5"/>
            <p:cNvSpPr/>
            <p:nvPr/>
          </p:nvSpPr>
          <p:spPr>
            <a:xfrm>
              <a:off x="1859" y="2492"/>
              <a:ext cx="6524" cy="721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077" y="2733"/>
              <a:ext cx="6524" cy="7194"/>
            </a:xfrm>
            <a:prstGeom prst="rect">
              <a:avLst/>
            </a:prstGeom>
            <a:noFill/>
            <a:ln w="222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5875">
                  <a:solidFill>
                    <a:schemeClr val="accent1"/>
                  </a:solidFill>
                  <a:prstDash val="dash"/>
                </a:ln>
              </a:endParaRPr>
            </a:p>
          </p:txBody>
        </p:sp>
      </p:grpSp>
      <p:sp>
        <p:nvSpPr>
          <p:cNvPr id="3" name="文本框 2"/>
          <p:cNvSpPr txBox="1"/>
          <p:nvPr/>
        </p:nvSpPr>
        <p:spPr>
          <a:xfrm>
            <a:off x="1106805" y="330835"/>
            <a:ext cx="5688330" cy="607695"/>
          </a:xfrm>
          <a:prstGeom prst="rect">
            <a:avLst/>
          </a:prstGeom>
          <a:noFill/>
        </p:spPr>
        <p:txBody>
          <a:bodyPr wrap="square" rtlCol="0" anchor="t">
            <a:spAutoFit/>
          </a:bodyPr>
          <a:lstStyle/>
          <a:p>
            <a:pPr>
              <a:lnSpc>
                <a:spcPct val="120000"/>
              </a:lnSpc>
            </a:pPr>
            <a:r>
              <a:rPr lang="zh-CN" altLang="en-US" sz="2800" b="1" dirty="0" smtClean="0">
                <a:solidFill>
                  <a:srgbClr val="F87616"/>
                </a:solidFill>
              </a:rPr>
              <a:t>板的平法制图规则</a:t>
            </a:r>
          </a:p>
        </p:txBody>
      </p:sp>
      <p:sp>
        <p:nvSpPr>
          <p:cNvPr id="4" name="文本框 3"/>
          <p:cNvSpPr txBox="1"/>
          <p:nvPr/>
        </p:nvSpPr>
        <p:spPr>
          <a:xfrm>
            <a:off x="1464945" y="2147570"/>
            <a:ext cx="3683635" cy="3566795"/>
          </a:xfrm>
          <a:prstGeom prst="rect">
            <a:avLst/>
          </a:prstGeom>
          <a:noFill/>
        </p:spPr>
        <p:txBody>
          <a:bodyPr wrap="square" rtlCol="0" anchor="t">
            <a:spAutoFit/>
          </a:bodyPr>
          <a:lstStyle/>
          <a:p>
            <a:pPr algn="just" fontAlgn="auto">
              <a:lnSpc>
                <a:spcPct val="120000"/>
              </a:lnSpc>
              <a:spcAft>
                <a:spcPts val="1200"/>
              </a:spcAft>
            </a:pPr>
            <a:r>
              <a:rPr lang="zh-CN" altLang="en-US" b="1" dirty="0" smtClean="0">
                <a:solidFill>
                  <a:schemeClr val="tx1">
                    <a:lumMod val="75000"/>
                    <a:lumOff val="25000"/>
                  </a:schemeClr>
                </a:solidFill>
              </a:rPr>
              <a:t>1. 板块集中标注</a:t>
            </a:r>
          </a:p>
          <a:p>
            <a:pPr algn="just" fontAlgn="auto">
              <a:lnSpc>
                <a:spcPct val="120000"/>
              </a:lnSpc>
              <a:spcAft>
                <a:spcPts val="1200"/>
              </a:spcAft>
            </a:pPr>
            <a:r>
              <a:rPr lang="zh-CN" altLang="en-US" dirty="0" smtClean="0">
                <a:solidFill>
                  <a:schemeClr val="tx1">
                    <a:lumMod val="75000"/>
                    <a:lumOff val="25000"/>
                  </a:schemeClr>
                </a:solidFill>
              </a:rPr>
              <a:t>平法施工中，有梁楼盖板的集中标注以“板块”为单位。板块集中标注的内容为：板块编号、厚度、贯通纵筋等，相同编号的板块可选择其中一块进行集中标注。贯通纵筋按板块的下部和上部分别标注，当板块的上部不设置贯通筋时可不注定，以B 代表下部，T 代表上部，B&amp;T 代表上部与上部。</a:t>
            </a:r>
          </a:p>
        </p:txBody>
      </p:sp>
      <p:sp>
        <p:nvSpPr>
          <p:cNvPr id="5" name="圆角矩形标注 4"/>
          <p:cNvSpPr/>
          <p:nvPr/>
        </p:nvSpPr>
        <p:spPr>
          <a:xfrm>
            <a:off x="6459855" y="2033905"/>
            <a:ext cx="4705350" cy="3677285"/>
          </a:xfrm>
          <a:prstGeom prst="wedgeRoundRectCallout">
            <a:avLst>
              <a:gd name="adj1" fmla="val -69055"/>
              <a:gd name="adj2" fmla="val -146"/>
              <a:gd name="adj3" fmla="val 1666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kern="0">
                <a:solidFill>
                  <a:schemeClr val="bg1"/>
                </a:solidFill>
                <a:uFillTx/>
              </a:rPr>
              <a:t>例如， 某楼面板块集中标注为：LB</a:t>
            </a:r>
            <a:r>
              <a:rPr lang="zh-CN" altLang="en-US" kern="0" baseline="-25000">
                <a:solidFill>
                  <a:schemeClr val="bg1"/>
                </a:solidFill>
                <a:uFillTx/>
              </a:rPr>
              <a:t>1</a:t>
            </a:r>
            <a:r>
              <a:rPr lang="zh-CN" altLang="en-US" i="1" kern="0">
                <a:solidFill>
                  <a:schemeClr val="bg1"/>
                </a:solidFill>
                <a:uFillTx/>
              </a:rPr>
              <a:t>h</a:t>
            </a:r>
            <a:r>
              <a:rPr lang="zh-CN" altLang="en-US" kern="0">
                <a:solidFill>
                  <a:schemeClr val="bg1"/>
                </a:solidFill>
                <a:uFillTx/>
              </a:rPr>
              <a:t> =100，B：XC10/12@100；YC10@120，T：XC10@100；YC10@120。</a:t>
            </a:r>
          </a:p>
          <a:p>
            <a:pPr algn="just"/>
            <a:r>
              <a:rPr lang="zh-CN" altLang="en-US" kern="0">
                <a:solidFill>
                  <a:schemeClr val="bg1"/>
                </a:solidFill>
                <a:uFillTx/>
              </a:rPr>
              <a:t>表示1 号楼板，板厚100mm，板下部配置的贯通纵筋X 方向为C10、C12 隔一布一，C10、C12 之间的间距为100；Y 方向为C10@120；板上部配置的贯通纵筋X 方向为C10@100，Y 方向为C10@120。</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051"/>
          <p:cNvGrpSpPr/>
          <p:nvPr/>
        </p:nvGrpSpPr>
        <p:grpSpPr>
          <a:xfrm>
            <a:off x="6226810" y="2430780"/>
            <a:ext cx="1527175" cy="1523365"/>
            <a:chOff x="4612535" y="1777908"/>
            <a:chExt cx="1054647" cy="1052264"/>
          </a:xfrm>
        </p:grpSpPr>
        <p:sp>
          <p:nvSpPr>
            <p:cNvPr id="17" name="淘宝店chenying0907 18"/>
            <p:cNvSpPr/>
            <p:nvPr/>
          </p:nvSpPr>
          <p:spPr bwMode="auto">
            <a:xfrm>
              <a:off x="4612535" y="2034122"/>
              <a:ext cx="796050" cy="796050"/>
            </a:xfrm>
            <a:custGeom>
              <a:avLst/>
              <a:gdLst>
                <a:gd name="T0" fmla="*/ 341 w 341"/>
                <a:gd name="T1" fmla="*/ 339 h 341"/>
                <a:gd name="T2" fmla="*/ 285 w 341"/>
                <a:gd name="T3" fmla="*/ 172 h 341"/>
                <a:gd name="T4" fmla="*/ 284 w 341"/>
                <a:gd name="T5" fmla="*/ 171 h 341"/>
                <a:gd name="T6" fmla="*/ 283 w 341"/>
                <a:gd name="T7" fmla="*/ 171 h 341"/>
                <a:gd name="T8" fmla="*/ 269 w 341"/>
                <a:gd name="T9" fmla="*/ 172 h 341"/>
                <a:gd name="T10" fmla="*/ 166 w 341"/>
                <a:gd name="T11" fmla="*/ 68 h 341"/>
                <a:gd name="T12" fmla="*/ 166 w 341"/>
                <a:gd name="T13" fmla="*/ 56 h 341"/>
                <a:gd name="T14" fmla="*/ 166 w 341"/>
                <a:gd name="T15" fmla="*/ 54 h 341"/>
                <a:gd name="T16" fmla="*/ 165 w 341"/>
                <a:gd name="T17" fmla="*/ 54 h 341"/>
                <a:gd name="T18" fmla="*/ 2 w 341"/>
                <a:gd name="T19" fmla="*/ 1 h 341"/>
                <a:gd name="T20" fmla="*/ 0 w 341"/>
                <a:gd name="T21" fmla="*/ 0 h 341"/>
                <a:gd name="T22" fmla="*/ 0 w 341"/>
                <a:gd name="T23" fmla="*/ 81 h 341"/>
                <a:gd name="T24" fmla="*/ 2 w 341"/>
                <a:gd name="T25" fmla="*/ 81 h 341"/>
                <a:gd name="T26" fmla="*/ 260 w 341"/>
                <a:gd name="T27" fmla="*/ 340 h 341"/>
                <a:gd name="T28" fmla="*/ 261 w 341"/>
                <a:gd name="T29" fmla="*/ 341 h 341"/>
                <a:gd name="T30" fmla="*/ 341 w 341"/>
                <a:gd name="T31" fmla="*/ 341 h 341"/>
                <a:gd name="T32" fmla="*/ 341 w 341"/>
                <a:gd name="T33" fmla="*/ 339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41">
                  <a:moveTo>
                    <a:pt x="341" y="339"/>
                  </a:moveTo>
                  <a:cubicBezTo>
                    <a:pt x="336" y="280"/>
                    <a:pt x="317" y="222"/>
                    <a:pt x="285" y="172"/>
                  </a:cubicBezTo>
                  <a:cubicBezTo>
                    <a:pt x="284" y="171"/>
                    <a:pt x="284" y="171"/>
                    <a:pt x="284" y="171"/>
                  </a:cubicBezTo>
                  <a:cubicBezTo>
                    <a:pt x="283" y="171"/>
                    <a:pt x="283" y="171"/>
                    <a:pt x="283" y="171"/>
                  </a:cubicBezTo>
                  <a:cubicBezTo>
                    <a:pt x="278" y="171"/>
                    <a:pt x="274" y="172"/>
                    <a:pt x="269" y="172"/>
                  </a:cubicBezTo>
                  <a:cubicBezTo>
                    <a:pt x="212" y="172"/>
                    <a:pt x="166" y="125"/>
                    <a:pt x="166" y="68"/>
                  </a:cubicBezTo>
                  <a:cubicBezTo>
                    <a:pt x="166" y="64"/>
                    <a:pt x="166" y="60"/>
                    <a:pt x="166" y="56"/>
                  </a:cubicBezTo>
                  <a:cubicBezTo>
                    <a:pt x="166" y="54"/>
                    <a:pt x="166" y="54"/>
                    <a:pt x="166" y="54"/>
                  </a:cubicBezTo>
                  <a:cubicBezTo>
                    <a:pt x="165" y="54"/>
                    <a:pt x="165" y="54"/>
                    <a:pt x="165" y="54"/>
                  </a:cubicBezTo>
                  <a:cubicBezTo>
                    <a:pt x="116" y="24"/>
                    <a:pt x="60" y="5"/>
                    <a:pt x="2" y="1"/>
                  </a:cubicBezTo>
                  <a:cubicBezTo>
                    <a:pt x="0" y="0"/>
                    <a:pt x="0" y="0"/>
                    <a:pt x="0" y="0"/>
                  </a:cubicBezTo>
                  <a:cubicBezTo>
                    <a:pt x="0" y="81"/>
                    <a:pt x="0" y="81"/>
                    <a:pt x="0" y="81"/>
                  </a:cubicBezTo>
                  <a:cubicBezTo>
                    <a:pt x="2" y="81"/>
                    <a:pt x="2" y="81"/>
                    <a:pt x="2" y="81"/>
                  </a:cubicBezTo>
                  <a:cubicBezTo>
                    <a:pt x="138" y="94"/>
                    <a:pt x="247" y="203"/>
                    <a:pt x="260" y="340"/>
                  </a:cubicBezTo>
                  <a:cubicBezTo>
                    <a:pt x="261" y="341"/>
                    <a:pt x="261" y="341"/>
                    <a:pt x="261" y="341"/>
                  </a:cubicBezTo>
                  <a:cubicBezTo>
                    <a:pt x="341" y="341"/>
                    <a:pt x="341" y="341"/>
                    <a:pt x="341" y="341"/>
                  </a:cubicBezTo>
                  <a:lnTo>
                    <a:pt x="341" y="339"/>
                  </a:lnTo>
                  <a:close/>
                </a:path>
              </a:pathLst>
            </a:custGeom>
            <a:solidFill>
              <a:schemeClr val="accent2">
                <a:alpha val="70000"/>
              </a:schemeClr>
            </a:solidFill>
            <a:ln>
              <a:noFill/>
            </a:ln>
          </p:spPr>
          <p:txBody>
            <a:bodyPr vert="horz" wrap="square" lIns="65024" tIns="32512" rIns="65024" bIns="32512" numCol="1" anchor="t" anchorCtr="0" compatLnSpc="1"/>
            <a:lstStyle/>
            <a:p>
              <a:endParaRPr lang="zh-CN" altLang="en-US" sz="1280"/>
            </a:p>
          </p:txBody>
        </p:sp>
        <p:sp>
          <p:nvSpPr>
            <p:cNvPr id="18" name="淘宝店chenying0907 19"/>
            <p:cNvSpPr>
              <a:spLocks noEditPoints="1"/>
            </p:cNvSpPr>
            <p:nvPr/>
          </p:nvSpPr>
          <p:spPr bwMode="auto">
            <a:xfrm>
              <a:off x="4612535" y="1777908"/>
              <a:ext cx="1054647" cy="1052264"/>
            </a:xfrm>
            <a:custGeom>
              <a:avLst/>
              <a:gdLst>
                <a:gd name="T0" fmla="*/ 452 w 452"/>
                <a:gd name="T1" fmla="*/ 449 h 451"/>
                <a:gd name="T2" fmla="*/ 372 w 452"/>
                <a:gd name="T3" fmla="*/ 212 h 451"/>
                <a:gd name="T4" fmla="*/ 377 w 452"/>
                <a:gd name="T5" fmla="*/ 178 h 451"/>
                <a:gd name="T6" fmla="*/ 269 w 452"/>
                <a:gd name="T7" fmla="*/ 70 h 451"/>
                <a:gd name="T8" fmla="*/ 234 w 452"/>
                <a:gd name="T9" fmla="*/ 76 h 451"/>
                <a:gd name="T10" fmla="*/ 2 w 452"/>
                <a:gd name="T11" fmla="*/ 0 h 451"/>
                <a:gd name="T12" fmla="*/ 0 w 452"/>
                <a:gd name="T13" fmla="*/ 0 h 451"/>
                <a:gd name="T14" fmla="*/ 0 w 452"/>
                <a:gd name="T15" fmla="*/ 191 h 451"/>
                <a:gd name="T16" fmla="*/ 2 w 452"/>
                <a:gd name="T17" fmla="*/ 191 h 451"/>
                <a:gd name="T18" fmla="*/ 260 w 452"/>
                <a:gd name="T19" fmla="*/ 450 h 451"/>
                <a:gd name="T20" fmla="*/ 261 w 452"/>
                <a:gd name="T21" fmla="*/ 451 h 451"/>
                <a:gd name="T22" fmla="*/ 452 w 452"/>
                <a:gd name="T23" fmla="*/ 451 h 451"/>
                <a:gd name="T24" fmla="*/ 452 w 452"/>
                <a:gd name="T25" fmla="*/ 449 h 451"/>
                <a:gd name="T26" fmla="*/ 264 w 452"/>
                <a:gd name="T27" fmla="*/ 447 h 451"/>
                <a:gd name="T28" fmla="*/ 4 w 452"/>
                <a:gd name="T29" fmla="*/ 187 h 451"/>
                <a:gd name="T30" fmla="*/ 4 w 452"/>
                <a:gd name="T31" fmla="*/ 4 h 451"/>
                <a:gd name="T32" fmla="*/ 232 w 452"/>
                <a:gd name="T33" fmla="*/ 80 h 451"/>
                <a:gd name="T34" fmla="*/ 233 w 452"/>
                <a:gd name="T35" fmla="*/ 81 h 451"/>
                <a:gd name="T36" fmla="*/ 234 w 452"/>
                <a:gd name="T37" fmla="*/ 80 h 451"/>
                <a:gd name="T38" fmla="*/ 269 w 452"/>
                <a:gd name="T39" fmla="*/ 74 h 451"/>
                <a:gd name="T40" fmla="*/ 373 w 452"/>
                <a:gd name="T41" fmla="*/ 178 h 451"/>
                <a:gd name="T42" fmla="*/ 368 w 452"/>
                <a:gd name="T43" fmla="*/ 212 h 451"/>
                <a:gd name="T44" fmla="*/ 367 w 452"/>
                <a:gd name="T45" fmla="*/ 213 h 451"/>
                <a:gd name="T46" fmla="*/ 368 w 452"/>
                <a:gd name="T47" fmla="*/ 214 h 451"/>
                <a:gd name="T48" fmla="*/ 447 w 452"/>
                <a:gd name="T49" fmla="*/ 447 h 451"/>
                <a:gd name="T50" fmla="*/ 264 w 452"/>
                <a:gd name="T51" fmla="*/ 447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451">
                  <a:moveTo>
                    <a:pt x="452" y="449"/>
                  </a:moveTo>
                  <a:cubicBezTo>
                    <a:pt x="446" y="365"/>
                    <a:pt x="419" y="283"/>
                    <a:pt x="372" y="212"/>
                  </a:cubicBezTo>
                  <a:cubicBezTo>
                    <a:pt x="375" y="201"/>
                    <a:pt x="377" y="190"/>
                    <a:pt x="377" y="178"/>
                  </a:cubicBezTo>
                  <a:cubicBezTo>
                    <a:pt x="377" y="118"/>
                    <a:pt x="329" y="70"/>
                    <a:pt x="269" y="70"/>
                  </a:cubicBezTo>
                  <a:cubicBezTo>
                    <a:pt x="257" y="70"/>
                    <a:pt x="245" y="72"/>
                    <a:pt x="234" y="76"/>
                  </a:cubicBezTo>
                  <a:cubicBezTo>
                    <a:pt x="165" y="31"/>
                    <a:pt x="84" y="5"/>
                    <a:pt x="2" y="0"/>
                  </a:cubicBezTo>
                  <a:cubicBezTo>
                    <a:pt x="0" y="0"/>
                    <a:pt x="0" y="0"/>
                    <a:pt x="0" y="0"/>
                  </a:cubicBezTo>
                  <a:cubicBezTo>
                    <a:pt x="0" y="191"/>
                    <a:pt x="0" y="191"/>
                    <a:pt x="0" y="191"/>
                  </a:cubicBezTo>
                  <a:cubicBezTo>
                    <a:pt x="2" y="191"/>
                    <a:pt x="2" y="191"/>
                    <a:pt x="2" y="191"/>
                  </a:cubicBezTo>
                  <a:cubicBezTo>
                    <a:pt x="138" y="204"/>
                    <a:pt x="247" y="313"/>
                    <a:pt x="260" y="450"/>
                  </a:cubicBezTo>
                  <a:cubicBezTo>
                    <a:pt x="261" y="451"/>
                    <a:pt x="261" y="451"/>
                    <a:pt x="261" y="451"/>
                  </a:cubicBezTo>
                  <a:cubicBezTo>
                    <a:pt x="452" y="451"/>
                    <a:pt x="452" y="451"/>
                    <a:pt x="452" y="451"/>
                  </a:cubicBezTo>
                  <a:lnTo>
                    <a:pt x="452" y="449"/>
                  </a:lnTo>
                  <a:close/>
                  <a:moveTo>
                    <a:pt x="264" y="447"/>
                  </a:moveTo>
                  <a:cubicBezTo>
                    <a:pt x="250" y="311"/>
                    <a:pt x="141" y="202"/>
                    <a:pt x="4" y="187"/>
                  </a:cubicBezTo>
                  <a:cubicBezTo>
                    <a:pt x="4" y="4"/>
                    <a:pt x="4" y="4"/>
                    <a:pt x="4" y="4"/>
                  </a:cubicBezTo>
                  <a:cubicBezTo>
                    <a:pt x="85" y="9"/>
                    <a:pt x="164" y="35"/>
                    <a:pt x="232" y="80"/>
                  </a:cubicBezTo>
                  <a:cubicBezTo>
                    <a:pt x="233" y="81"/>
                    <a:pt x="233" y="81"/>
                    <a:pt x="233" y="81"/>
                  </a:cubicBezTo>
                  <a:cubicBezTo>
                    <a:pt x="234" y="80"/>
                    <a:pt x="234" y="80"/>
                    <a:pt x="234" y="80"/>
                  </a:cubicBezTo>
                  <a:cubicBezTo>
                    <a:pt x="246" y="76"/>
                    <a:pt x="257" y="74"/>
                    <a:pt x="269" y="74"/>
                  </a:cubicBezTo>
                  <a:cubicBezTo>
                    <a:pt x="327" y="74"/>
                    <a:pt x="373" y="121"/>
                    <a:pt x="373" y="178"/>
                  </a:cubicBezTo>
                  <a:cubicBezTo>
                    <a:pt x="373" y="189"/>
                    <a:pt x="371" y="201"/>
                    <a:pt x="368" y="212"/>
                  </a:cubicBezTo>
                  <a:cubicBezTo>
                    <a:pt x="367" y="213"/>
                    <a:pt x="367" y="213"/>
                    <a:pt x="367" y="213"/>
                  </a:cubicBezTo>
                  <a:cubicBezTo>
                    <a:pt x="368" y="214"/>
                    <a:pt x="368" y="214"/>
                    <a:pt x="368" y="214"/>
                  </a:cubicBezTo>
                  <a:cubicBezTo>
                    <a:pt x="414" y="283"/>
                    <a:pt x="442" y="364"/>
                    <a:pt x="447" y="447"/>
                  </a:cubicBezTo>
                  <a:lnTo>
                    <a:pt x="264" y="447"/>
                  </a:lnTo>
                  <a:close/>
                </a:path>
              </a:pathLst>
            </a:custGeom>
            <a:solidFill>
              <a:schemeClr val="tx1">
                <a:lumMod val="25000"/>
                <a:lumOff val="75000"/>
              </a:schemeClr>
            </a:solidFill>
            <a:ln>
              <a:noFill/>
            </a:ln>
          </p:spPr>
          <p:txBody>
            <a:bodyPr vert="horz" wrap="square" lIns="65024" tIns="32512" rIns="65024" bIns="32512" numCol="1" anchor="t" anchorCtr="0" compatLnSpc="1"/>
            <a:lstStyle/>
            <a:p>
              <a:endParaRPr lang="zh-CN" altLang="en-US" sz="1280"/>
            </a:p>
          </p:txBody>
        </p:sp>
      </p:grpSp>
      <p:grpSp>
        <p:nvGrpSpPr>
          <p:cNvPr id="3" name="组合 2050"/>
          <p:cNvGrpSpPr/>
          <p:nvPr/>
        </p:nvGrpSpPr>
        <p:grpSpPr>
          <a:xfrm>
            <a:off x="4538980" y="2430780"/>
            <a:ext cx="1527175" cy="1523365"/>
            <a:chOff x="3447061" y="1777908"/>
            <a:chExt cx="1054647" cy="1052264"/>
          </a:xfrm>
        </p:grpSpPr>
        <p:sp>
          <p:nvSpPr>
            <p:cNvPr id="19" name="淘宝店chenying0907 20"/>
            <p:cNvSpPr/>
            <p:nvPr/>
          </p:nvSpPr>
          <p:spPr bwMode="auto">
            <a:xfrm>
              <a:off x="3705658" y="2034122"/>
              <a:ext cx="796050" cy="796050"/>
            </a:xfrm>
            <a:custGeom>
              <a:avLst/>
              <a:gdLst>
                <a:gd name="T0" fmla="*/ 0 w 341"/>
                <a:gd name="T1" fmla="*/ 339 h 341"/>
                <a:gd name="T2" fmla="*/ 56 w 341"/>
                <a:gd name="T3" fmla="*/ 172 h 341"/>
                <a:gd name="T4" fmla="*/ 56 w 341"/>
                <a:gd name="T5" fmla="*/ 171 h 341"/>
                <a:gd name="T6" fmla="*/ 58 w 341"/>
                <a:gd name="T7" fmla="*/ 171 h 341"/>
                <a:gd name="T8" fmla="*/ 71 w 341"/>
                <a:gd name="T9" fmla="*/ 172 h 341"/>
                <a:gd name="T10" fmla="*/ 175 w 341"/>
                <a:gd name="T11" fmla="*/ 68 h 341"/>
                <a:gd name="T12" fmla="*/ 174 w 341"/>
                <a:gd name="T13" fmla="*/ 56 h 341"/>
                <a:gd name="T14" fmla="*/ 174 w 341"/>
                <a:gd name="T15" fmla="*/ 54 h 341"/>
                <a:gd name="T16" fmla="*/ 175 w 341"/>
                <a:gd name="T17" fmla="*/ 54 h 341"/>
                <a:gd name="T18" fmla="*/ 339 w 341"/>
                <a:gd name="T19" fmla="*/ 1 h 341"/>
                <a:gd name="T20" fmla="*/ 341 w 341"/>
                <a:gd name="T21" fmla="*/ 0 h 341"/>
                <a:gd name="T22" fmla="*/ 341 w 341"/>
                <a:gd name="T23" fmla="*/ 81 h 341"/>
                <a:gd name="T24" fmla="*/ 339 w 341"/>
                <a:gd name="T25" fmla="*/ 81 h 341"/>
                <a:gd name="T26" fmla="*/ 80 w 341"/>
                <a:gd name="T27" fmla="*/ 340 h 341"/>
                <a:gd name="T28" fmla="*/ 80 w 341"/>
                <a:gd name="T29" fmla="*/ 341 h 341"/>
                <a:gd name="T30" fmla="*/ 0 w 341"/>
                <a:gd name="T31" fmla="*/ 341 h 341"/>
                <a:gd name="T32" fmla="*/ 0 w 341"/>
                <a:gd name="T33" fmla="*/ 339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41">
                  <a:moveTo>
                    <a:pt x="0" y="339"/>
                  </a:moveTo>
                  <a:cubicBezTo>
                    <a:pt x="5" y="280"/>
                    <a:pt x="24" y="222"/>
                    <a:pt x="56" y="172"/>
                  </a:cubicBezTo>
                  <a:cubicBezTo>
                    <a:pt x="56" y="171"/>
                    <a:pt x="56" y="171"/>
                    <a:pt x="56" y="171"/>
                  </a:cubicBezTo>
                  <a:cubicBezTo>
                    <a:pt x="58" y="171"/>
                    <a:pt x="58" y="171"/>
                    <a:pt x="58" y="171"/>
                  </a:cubicBezTo>
                  <a:cubicBezTo>
                    <a:pt x="62" y="171"/>
                    <a:pt x="67" y="172"/>
                    <a:pt x="71" y="172"/>
                  </a:cubicBezTo>
                  <a:cubicBezTo>
                    <a:pt x="128" y="172"/>
                    <a:pt x="175" y="125"/>
                    <a:pt x="175" y="68"/>
                  </a:cubicBezTo>
                  <a:cubicBezTo>
                    <a:pt x="175" y="64"/>
                    <a:pt x="175" y="60"/>
                    <a:pt x="174" y="56"/>
                  </a:cubicBezTo>
                  <a:cubicBezTo>
                    <a:pt x="174" y="54"/>
                    <a:pt x="174" y="54"/>
                    <a:pt x="174" y="54"/>
                  </a:cubicBezTo>
                  <a:cubicBezTo>
                    <a:pt x="175" y="54"/>
                    <a:pt x="175" y="54"/>
                    <a:pt x="175" y="54"/>
                  </a:cubicBezTo>
                  <a:cubicBezTo>
                    <a:pt x="225" y="24"/>
                    <a:pt x="281" y="5"/>
                    <a:pt x="339" y="1"/>
                  </a:cubicBezTo>
                  <a:cubicBezTo>
                    <a:pt x="341" y="0"/>
                    <a:pt x="341" y="0"/>
                    <a:pt x="341" y="0"/>
                  </a:cubicBezTo>
                  <a:cubicBezTo>
                    <a:pt x="341" y="81"/>
                    <a:pt x="341" y="81"/>
                    <a:pt x="341" y="81"/>
                  </a:cubicBezTo>
                  <a:cubicBezTo>
                    <a:pt x="339" y="81"/>
                    <a:pt x="339" y="81"/>
                    <a:pt x="339" y="81"/>
                  </a:cubicBezTo>
                  <a:cubicBezTo>
                    <a:pt x="203" y="94"/>
                    <a:pt x="94" y="203"/>
                    <a:pt x="80" y="340"/>
                  </a:cubicBezTo>
                  <a:cubicBezTo>
                    <a:pt x="80" y="341"/>
                    <a:pt x="80" y="341"/>
                    <a:pt x="80" y="341"/>
                  </a:cubicBezTo>
                  <a:cubicBezTo>
                    <a:pt x="0" y="341"/>
                    <a:pt x="0" y="341"/>
                    <a:pt x="0" y="341"/>
                  </a:cubicBezTo>
                  <a:lnTo>
                    <a:pt x="0" y="339"/>
                  </a:lnTo>
                  <a:close/>
                </a:path>
              </a:pathLst>
            </a:custGeom>
            <a:solidFill>
              <a:schemeClr val="accent1">
                <a:alpha val="70000"/>
              </a:schemeClr>
            </a:solidFill>
            <a:ln>
              <a:noFill/>
            </a:ln>
          </p:spPr>
          <p:txBody>
            <a:bodyPr vert="horz" wrap="square" lIns="65024" tIns="32512" rIns="65024" bIns="32512" numCol="1" anchor="t" anchorCtr="0" compatLnSpc="1"/>
            <a:lstStyle/>
            <a:p>
              <a:endParaRPr lang="zh-CN" altLang="en-US" sz="1280"/>
            </a:p>
          </p:txBody>
        </p:sp>
        <p:sp>
          <p:nvSpPr>
            <p:cNvPr id="20" name="淘宝店chenying0907 21"/>
            <p:cNvSpPr>
              <a:spLocks noEditPoints="1"/>
            </p:cNvSpPr>
            <p:nvPr/>
          </p:nvSpPr>
          <p:spPr bwMode="auto">
            <a:xfrm>
              <a:off x="3447061" y="1777908"/>
              <a:ext cx="1054647" cy="1052264"/>
            </a:xfrm>
            <a:custGeom>
              <a:avLst/>
              <a:gdLst>
                <a:gd name="T0" fmla="*/ 0 w 452"/>
                <a:gd name="T1" fmla="*/ 451 h 451"/>
                <a:gd name="T2" fmla="*/ 191 w 452"/>
                <a:gd name="T3" fmla="*/ 451 h 451"/>
                <a:gd name="T4" fmla="*/ 191 w 452"/>
                <a:gd name="T5" fmla="*/ 450 h 451"/>
                <a:gd name="T6" fmla="*/ 450 w 452"/>
                <a:gd name="T7" fmla="*/ 191 h 451"/>
                <a:gd name="T8" fmla="*/ 452 w 452"/>
                <a:gd name="T9" fmla="*/ 191 h 451"/>
                <a:gd name="T10" fmla="*/ 452 w 452"/>
                <a:gd name="T11" fmla="*/ 0 h 451"/>
                <a:gd name="T12" fmla="*/ 450 w 452"/>
                <a:gd name="T13" fmla="*/ 0 h 451"/>
                <a:gd name="T14" fmla="*/ 218 w 452"/>
                <a:gd name="T15" fmla="*/ 76 h 451"/>
                <a:gd name="T16" fmla="*/ 182 w 452"/>
                <a:gd name="T17" fmla="*/ 70 h 451"/>
                <a:gd name="T18" fmla="*/ 74 w 452"/>
                <a:gd name="T19" fmla="*/ 178 h 451"/>
                <a:gd name="T20" fmla="*/ 80 w 452"/>
                <a:gd name="T21" fmla="*/ 212 h 451"/>
                <a:gd name="T22" fmla="*/ 0 w 452"/>
                <a:gd name="T23" fmla="*/ 449 h 451"/>
                <a:gd name="T24" fmla="*/ 0 w 452"/>
                <a:gd name="T25" fmla="*/ 451 h 451"/>
                <a:gd name="T26" fmla="*/ 4 w 452"/>
                <a:gd name="T27" fmla="*/ 447 h 451"/>
                <a:gd name="T28" fmla="*/ 84 w 452"/>
                <a:gd name="T29" fmla="*/ 214 h 451"/>
                <a:gd name="T30" fmla="*/ 84 w 452"/>
                <a:gd name="T31" fmla="*/ 213 h 451"/>
                <a:gd name="T32" fmla="*/ 84 w 452"/>
                <a:gd name="T33" fmla="*/ 212 h 451"/>
                <a:gd name="T34" fmla="*/ 78 w 452"/>
                <a:gd name="T35" fmla="*/ 178 h 451"/>
                <a:gd name="T36" fmla="*/ 182 w 452"/>
                <a:gd name="T37" fmla="*/ 74 h 451"/>
                <a:gd name="T38" fmla="*/ 217 w 452"/>
                <a:gd name="T39" fmla="*/ 80 h 451"/>
                <a:gd name="T40" fmla="*/ 218 w 452"/>
                <a:gd name="T41" fmla="*/ 81 h 451"/>
                <a:gd name="T42" fmla="*/ 219 w 452"/>
                <a:gd name="T43" fmla="*/ 80 h 451"/>
                <a:gd name="T44" fmla="*/ 448 w 452"/>
                <a:gd name="T45" fmla="*/ 4 h 451"/>
                <a:gd name="T46" fmla="*/ 448 w 452"/>
                <a:gd name="T47" fmla="*/ 187 h 451"/>
                <a:gd name="T48" fmla="*/ 188 w 452"/>
                <a:gd name="T49" fmla="*/ 447 h 451"/>
                <a:gd name="T50" fmla="*/ 4 w 452"/>
                <a:gd name="T51" fmla="*/ 447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451">
                  <a:moveTo>
                    <a:pt x="0" y="451"/>
                  </a:moveTo>
                  <a:cubicBezTo>
                    <a:pt x="191" y="451"/>
                    <a:pt x="191" y="451"/>
                    <a:pt x="191" y="451"/>
                  </a:cubicBezTo>
                  <a:cubicBezTo>
                    <a:pt x="191" y="450"/>
                    <a:pt x="191" y="450"/>
                    <a:pt x="191" y="450"/>
                  </a:cubicBezTo>
                  <a:cubicBezTo>
                    <a:pt x="205" y="313"/>
                    <a:pt x="314" y="204"/>
                    <a:pt x="450" y="191"/>
                  </a:cubicBezTo>
                  <a:cubicBezTo>
                    <a:pt x="452" y="191"/>
                    <a:pt x="452" y="191"/>
                    <a:pt x="452" y="191"/>
                  </a:cubicBezTo>
                  <a:cubicBezTo>
                    <a:pt x="452" y="0"/>
                    <a:pt x="452" y="0"/>
                    <a:pt x="452" y="0"/>
                  </a:cubicBezTo>
                  <a:cubicBezTo>
                    <a:pt x="450" y="0"/>
                    <a:pt x="450" y="0"/>
                    <a:pt x="450" y="0"/>
                  </a:cubicBezTo>
                  <a:cubicBezTo>
                    <a:pt x="367" y="5"/>
                    <a:pt x="287" y="31"/>
                    <a:pt x="218" y="76"/>
                  </a:cubicBezTo>
                  <a:cubicBezTo>
                    <a:pt x="206" y="72"/>
                    <a:pt x="194" y="70"/>
                    <a:pt x="182" y="70"/>
                  </a:cubicBezTo>
                  <a:cubicBezTo>
                    <a:pt x="123" y="70"/>
                    <a:pt x="74" y="118"/>
                    <a:pt x="74" y="178"/>
                  </a:cubicBezTo>
                  <a:cubicBezTo>
                    <a:pt x="74" y="190"/>
                    <a:pt x="76" y="201"/>
                    <a:pt x="80" y="212"/>
                  </a:cubicBezTo>
                  <a:cubicBezTo>
                    <a:pt x="33" y="283"/>
                    <a:pt x="5" y="365"/>
                    <a:pt x="0" y="449"/>
                  </a:cubicBezTo>
                  <a:lnTo>
                    <a:pt x="0" y="451"/>
                  </a:lnTo>
                  <a:close/>
                  <a:moveTo>
                    <a:pt x="4" y="447"/>
                  </a:moveTo>
                  <a:cubicBezTo>
                    <a:pt x="10" y="364"/>
                    <a:pt x="37" y="283"/>
                    <a:pt x="84" y="214"/>
                  </a:cubicBezTo>
                  <a:cubicBezTo>
                    <a:pt x="84" y="213"/>
                    <a:pt x="84" y="213"/>
                    <a:pt x="84" y="213"/>
                  </a:cubicBezTo>
                  <a:cubicBezTo>
                    <a:pt x="84" y="212"/>
                    <a:pt x="84" y="212"/>
                    <a:pt x="84" y="212"/>
                  </a:cubicBezTo>
                  <a:cubicBezTo>
                    <a:pt x="80" y="201"/>
                    <a:pt x="78" y="189"/>
                    <a:pt x="78" y="178"/>
                  </a:cubicBezTo>
                  <a:cubicBezTo>
                    <a:pt x="78" y="121"/>
                    <a:pt x="125" y="74"/>
                    <a:pt x="182" y="74"/>
                  </a:cubicBezTo>
                  <a:cubicBezTo>
                    <a:pt x="194" y="74"/>
                    <a:pt x="206" y="76"/>
                    <a:pt x="217" y="80"/>
                  </a:cubicBezTo>
                  <a:cubicBezTo>
                    <a:pt x="218" y="81"/>
                    <a:pt x="218" y="81"/>
                    <a:pt x="218" y="81"/>
                  </a:cubicBezTo>
                  <a:cubicBezTo>
                    <a:pt x="219" y="80"/>
                    <a:pt x="219" y="80"/>
                    <a:pt x="219" y="80"/>
                  </a:cubicBezTo>
                  <a:cubicBezTo>
                    <a:pt x="287" y="35"/>
                    <a:pt x="366" y="9"/>
                    <a:pt x="448" y="4"/>
                  </a:cubicBezTo>
                  <a:cubicBezTo>
                    <a:pt x="448" y="187"/>
                    <a:pt x="448" y="187"/>
                    <a:pt x="448" y="187"/>
                  </a:cubicBezTo>
                  <a:cubicBezTo>
                    <a:pt x="311" y="202"/>
                    <a:pt x="202" y="311"/>
                    <a:pt x="188" y="447"/>
                  </a:cubicBezTo>
                  <a:lnTo>
                    <a:pt x="4" y="447"/>
                  </a:lnTo>
                  <a:close/>
                </a:path>
              </a:pathLst>
            </a:custGeom>
            <a:solidFill>
              <a:schemeClr val="tx1">
                <a:lumMod val="25000"/>
                <a:lumOff val="75000"/>
              </a:schemeClr>
            </a:solidFill>
            <a:ln>
              <a:noFill/>
            </a:ln>
          </p:spPr>
          <p:txBody>
            <a:bodyPr vert="horz" wrap="square" lIns="65024" tIns="32512" rIns="65024" bIns="32512" numCol="1" anchor="t" anchorCtr="0" compatLnSpc="1"/>
            <a:lstStyle/>
            <a:p>
              <a:endParaRPr lang="zh-CN" altLang="en-US" sz="1280"/>
            </a:p>
          </p:txBody>
        </p:sp>
      </p:grpSp>
      <p:grpSp>
        <p:nvGrpSpPr>
          <p:cNvPr id="4" name="组合 2052"/>
          <p:cNvGrpSpPr/>
          <p:nvPr/>
        </p:nvGrpSpPr>
        <p:grpSpPr>
          <a:xfrm>
            <a:off x="6226810" y="4116705"/>
            <a:ext cx="1527175" cy="1525270"/>
            <a:chOff x="4612535" y="2942191"/>
            <a:chExt cx="1054647" cy="1053455"/>
          </a:xfrm>
        </p:grpSpPr>
        <p:sp>
          <p:nvSpPr>
            <p:cNvPr id="21" name="淘宝店chenying0907 22"/>
            <p:cNvSpPr/>
            <p:nvPr/>
          </p:nvSpPr>
          <p:spPr bwMode="auto">
            <a:xfrm>
              <a:off x="4612535" y="2942191"/>
              <a:ext cx="796050" cy="794859"/>
            </a:xfrm>
            <a:custGeom>
              <a:avLst/>
              <a:gdLst>
                <a:gd name="T0" fmla="*/ 341 w 341"/>
                <a:gd name="T1" fmla="*/ 3 h 341"/>
                <a:gd name="T2" fmla="*/ 285 w 341"/>
                <a:gd name="T3" fmla="*/ 170 h 341"/>
                <a:gd name="T4" fmla="*/ 284 w 341"/>
                <a:gd name="T5" fmla="*/ 171 h 341"/>
                <a:gd name="T6" fmla="*/ 283 w 341"/>
                <a:gd name="T7" fmla="*/ 171 h 341"/>
                <a:gd name="T8" fmla="*/ 269 w 341"/>
                <a:gd name="T9" fmla="*/ 170 h 341"/>
                <a:gd name="T10" fmla="*/ 166 w 341"/>
                <a:gd name="T11" fmla="*/ 274 h 341"/>
                <a:gd name="T12" fmla="*/ 166 w 341"/>
                <a:gd name="T13" fmla="*/ 286 h 341"/>
                <a:gd name="T14" fmla="*/ 166 w 341"/>
                <a:gd name="T15" fmla="*/ 287 h 341"/>
                <a:gd name="T16" fmla="*/ 165 w 341"/>
                <a:gd name="T17" fmla="*/ 288 h 341"/>
                <a:gd name="T18" fmla="*/ 2 w 341"/>
                <a:gd name="T19" fmla="*/ 341 h 341"/>
                <a:gd name="T20" fmla="*/ 0 w 341"/>
                <a:gd name="T21" fmla="*/ 341 h 341"/>
                <a:gd name="T22" fmla="*/ 0 w 341"/>
                <a:gd name="T23" fmla="*/ 261 h 341"/>
                <a:gd name="T24" fmla="*/ 2 w 341"/>
                <a:gd name="T25" fmla="*/ 261 h 341"/>
                <a:gd name="T26" fmla="*/ 260 w 341"/>
                <a:gd name="T27" fmla="*/ 2 h 341"/>
                <a:gd name="T28" fmla="*/ 261 w 341"/>
                <a:gd name="T29" fmla="*/ 0 h 341"/>
                <a:gd name="T30" fmla="*/ 341 w 341"/>
                <a:gd name="T31" fmla="*/ 0 h 341"/>
                <a:gd name="T32" fmla="*/ 341 w 341"/>
                <a:gd name="T33" fmla="*/ 3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41">
                  <a:moveTo>
                    <a:pt x="341" y="3"/>
                  </a:moveTo>
                  <a:cubicBezTo>
                    <a:pt x="336" y="62"/>
                    <a:pt x="317" y="120"/>
                    <a:pt x="285" y="170"/>
                  </a:cubicBezTo>
                  <a:cubicBezTo>
                    <a:pt x="284" y="171"/>
                    <a:pt x="284" y="171"/>
                    <a:pt x="284" y="171"/>
                  </a:cubicBezTo>
                  <a:cubicBezTo>
                    <a:pt x="283" y="171"/>
                    <a:pt x="283" y="171"/>
                    <a:pt x="283" y="171"/>
                  </a:cubicBezTo>
                  <a:cubicBezTo>
                    <a:pt x="278" y="170"/>
                    <a:pt x="274" y="170"/>
                    <a:pt x="269" y="170"/>
                  </a:cubicBezTo>
                  <a:cubicBezTo>
                    <a:pt x="212" y="170"/>
                    <a:pt x="166" y="217"/>
                    <a:pt x="166" y="274"/>
                  </a:cubicBezTo>
                  <a:cubicBezTo>
                    <a:pt x="166" y="278"/>
                    <a:pt x="166" y="282"/>
                    <a:pt x="166" y="286"/>
                  </a:cubicBezTo>
                  <a:cubicBezTo>
                    <a:pt x="166" y="287"/>
                    <a:pt x="166" y="287"/>
                    <a:pt x="166" y="287"/>
                  </a:cubicBezTo>
                  <a:cubicBezTo>
                    <a:pt x="165" y="288"/>
                    <a:pt x="165" y="288"/>
                    <a:pt x="165" y="288"/>
                  </a:cubicBezTo>
                  <a:cubicBezTo>
                    <a:pt x="116" y="318"/>
                    <a:pt x="60" y="337"/>
                    <a:pt x="2" y="341"/>
                  </a:cubicBezTo>
                  <a:cubicBezTo>
                    <a:pt x="0" y="341"/>
                    <a:pt x="0" y="341"/>
                    <a:pt x="0" y="341"/>
                  </a:cubicBezTo>
                  <a:cubicBezTo>
                    <a:pt x="0" y="261"/>
                    <a:pt x="0" y="261"/>
                    <a:pt x="0" y="261"/>
                  </a:cubicBezTo>
                  <a:cubicBezTo>
                    <a:pt x="2" y="261"/>
                    <a:pt x="2" y="261"/>
                    <a:pt x="2" y="261"/>
                  </a:cubicBezTo>
                  <a:cubicBezTo>
                    <a:pt x="138" y="247"/>
                    <a:pt x="247" y="138"/>
                    <a:pt x="260" y="2"/>
                  </a:cubicBezTo>
                  <a:cubicBezTo>
                    <a:pt x="261" y="0"/>
                    <a:pt x="261" y="0"/>
                    <a:pt x="261" y="0"/>
                  </a:cubicBezTo>
                  <a:cubicBezTo>
                    <a:pt x="341" y="0"/>
                    <a:pt x="341" y="0"/>
                    <a:pt x="341" y="0"/>
                  </a:cubicBezTo>
                  <a:lnTo>
                    <a:pt x="341" y="3"/>
                  </a:lnTo>
                  <a:close/>
                </a:path>
              </a:pathLst>
            </a:custGeom>
            <a:solidFill>
              <a:schemeClr val="accent3">
                <a:alpha val="70000"/>
              </a:schemeClr>
            </a:solidFill>
            <a:ln>
              <a:noFill/>
            </a:ln>
          </p:spPr>
          <p:txBody>
            <a:bodyPr vert="horz" wrap="square" lIns="65024" tIns="32512" rIns="65024" bIns="32512" numCol="1" anchor="t" anchorCtr="0" compatLnSpc="1"/>
            <a:lstStyle/>
            <a:p>
              <a:endParaRPr lang="zh-CN" altLang="en-US" sz="1280"/>
            </a:p>
          </p:txBody>
        </p:sp>
        <p:sp>
          <p:nvSpPr>
            <p:cNvPr id="22" name="淘宝店chenying0907 23"/>
            <p:cNvSpPr>
              <a:spLocks noEditPoints="1"/>
            </p:cNvSpPr>
            <p:nvPr/>
          </p:nvSpPr>
          <p:spPr bwMode="auto">
            <a:xfrm>
              <a:off x="4612535" y="2942191"/>
              <a:ext cx="1054647" cy="1053455"/>
            </a:xfrm>
            <a:custGeom>
              <a:avLst/>
              <a:gdLst>
                <a:gd name="T0" fmla="*/ 452 w 452"/>
                <a:gd name="T1" fmla="*/ 0 h 452"/>
                <a:gd name="T2" fmla="*/ 261 w 452"/>
                <a:gd name="T3" fmla="*/ 0 h 452"/>
                <a:gd name="T4" fmla="*/ 260 w 452"/>
                <a:gd name="T5" fmla="*/ 2 h 452"/>
                <a:gd name="T6" fmla="*/ 2 w 452"/>
                <a:gd name="T7" fmla="*/ 261 h 452"/>
                <a:gd name="T8" fmla="*/ 0 w 452"/>
                <a:gd name="T9" fmla="*/ 261 h 452"/>
                <a:gd name="T10" fmla="*/ 0 w 452"/>
                <a:gd name="T11" fmla="*/ 452 h 452"/>
                <a:gd name="T12" fmla="*/ 2 w 452"/>
                <a:gd name="T13" fmla="*/ 452 h 452"/>
                <a:gd name="T14" fmla="*/ 234 w 452"/>
                <a:gd name="T15" fmla="*/ 376 h 452"/>
                <a:gd name="T16" fmla="*/ 269 w 452"/>
                <a:gd name="T17" fmla="*/ 382 h 452"/>
                <a:gd name="T18" fmla="*/ 377 w 452"/>
                <a:gd name="T19" fmla="*/ 274 h 452"/>
                <a:gd name="T20" fmla="*/ 372 w 452"/>
                <a:gd name="T21" fmla="*/ 240 h 452"/>
                <a:gd name="T22" fmla="*/ 452 w 452"/>
                <a:gd name="T23" fmla="*/ 3 h 452"/>
                <a:gd name="T24" fmla="*/ 452 w 452"/>
                <a:gd name="T25" fmla="*/ 0 h 452"/>
                <a:gd name="T26" fmla="*/ 447 w 452"/>
                <a:gd name="T27" fmla="*/ 4 h 452"/>
                <a:gd name="T28" fmla="*/ 368 w 452"/>
                <a:gd name="T29" fmla="*/ 238 h 452"/>
                <a:gd name="T30" fmla="*/ 367 w 452"/>
                <a:gd name="T31" fmla="*/ 239 h 452"/>
                <a:gd name="T32" fmla="*/ 368 w 452"/>
                <a:gd name="T33" fmla="*/ 240 h 452"/>
                <a:gd name="T34" fmla="*/ 373 w 452"/>
                <a:gd name="T35" fmla="*/ 274 h 452"/>
                <a:gd name="T36" fmla="*/ 269 w 452"/>
                <a:gd name="T37" fmla="*/ 378 h 452"/>
                <a:gd name="T38" fmla="*/ 234 w 452"/>
                <a:gd name="T39" fmla="*/ 372 h 452"/>
                <a:gd name="T40" fmla="*/ 233 w 452"/>
                <a:gd name="T41" fmla="*/ 371 h 452"/>
                <a:gd name="T42" fmla="*/ 232 w 452"/>
                <a:gd name="T43" fmla="*/ 372 h 452"/>
                <a:gd name="T44" fmla="*/ 4 w 452"/>
                <a:gd name="T45" fmla="*/ 448 h 452"/>
                <a:gd name="T46" fmla="*/ 4 w 452"/>
                <a:gd name="T47" fmla="*/ 265 h 452"/>
                <a:gd name="T48" fmla="*/ 264 w 452"/>
                <a:gd name="T49" fmla="*/ 4 h 452"/>
                <a:gd name="T50" fmla="*/ 447 w 452"/>
                <a:gd name="T51" fmla="*/ 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452">
                  <a:moveTo>
                    <a:pt x="452" y="0"/>
                  </a:moveTo>
                  <a:cubicBezTo>
                    <a:pt x="261" y="0"/>
                    <a:pt x="261" y="0"/>
                    <a:pt x="261" y="0"/>
                  </a:cubicBezTo>
                  <a:cubicBezTo>
                    <a:pt x="260" y="2"/>
                    <a:pt x="260" y="2"/>
                    <a:pt x="260" y="2"/>
                  </a:cubicBezTo>
                  <a:cubicBezTo>
                    <a:pt x="247" y="138"/>
                    <a:pt x="138" y="247"/>
                    <a:pt x="2" y="261"/>
                  </a:cubicBezTo>
                  <a:cubicBezTo>
                    <a:pt x="0" y="261"/>
                    <a:pt x="0" y="261"/>
                    <a:pt x="0" y="261"/>
                  </a:cubicBezTo>
                  <a:cubicBezTo>
                    <a:pt x="0" y="452"/>
                    <a:pt x="0" y="452"/>
                    <a:pt x="0" y="452"/>
                  </a:cubicBezTo>
                  <a:cubicBezTo>
                    <a:pt x="2" y="452"/>
                    <a:pt x="2" y="452"/>
                    <a:pt x="2" y="452"/>
                  </a:cubicBezTo>
                  <a:cubicBezTo>
                    <a:pt x="84" y="447"/>
                    <a:pt x="165" y="421"/>
                    <a:pt x="234" y="376"/>
                  </a:cubicBezTo>
                  <a:cubicBezTo>
                    <a:pt x="245" y="380"/>
                    <a:pt x="257" y="382"/>
                    <a:pt x="269" y="382"/>
                  </a:cubicBezTo>
                  <a:cubicBezTo>
                    <a:pt x="329" y="382"/>
                    <a:pt x="377" y="333"/>
                    <a:pt x="377" y="274"/>
                  </a:cubicBezTo>
                  <a:cubicBezTo>
                    <a:pt x="377" y="262"/>
                    <a:pt x="375" y="251"/>
                    <a:pt x="372" y="240"/>
                  </a:cubicBezTo>
                  <a:cubicBezTo>
                    <a:pt x="419" y="169"/>
                    <a:pt x="446" y="87"/>
                    <a:pt x="452" y="3"/>
                  </a:cubicBezTo>
                  <a:lnTo>
                    <a:pt x="452" y="0"/>
                  </a:lnTo>
                  <a:close/>
                  <a:moveTo>
                    <a:pt x="447" y="4"/>
                  </a:moveTo>
                  <a:cubicBezTo>
                    <a:pt x="442" y="88"/>
                    <a:pt x="414" y="169"/>
                    <a:pt x="368" y="238"/>
                  </a:cubicBezTo>
                  <a:cubicBezTo>
                    <a:pt x="367" y="239"/>
                    <a:pt x="367" y="239"/>
                    <a:pt x="367" y="239"/>
                  </a:cubicBezTo>
                  <a:cubicBezTo>
                    <a:pt x="368" y="240"/>
                    <a:pt x="368" y="240"/>
                    <a:pt x="368" y="240"/>
                  </a:cubicBezTo>
                  <a:cubicBezTo>
                    <a:pt x="371" y="251"/>
                    <a:pt x="373" y="262"/>
                    <a:pt x="373" y="274"/>
                  </a:cubicBezTo>
                  <a:cubicBezTo>
                    <a:pt x="373" y="331"/>
                    <a:pt x="327" y="378"/>
                    <a:pt x="269" y="378"/>
                  </a:cubicBezTo>
                  <a:cubicBezTo>
                    <a:pt x="257" y="378"/>
                    <a:pt x="246" y="376"/>
                    <a:pt x="234" y="372"/>
                  </a:cubicBezTo>
                  <a:cubicBezTo>
                    <a:pt x="233" y="371"/>
                    <a:pt x="233" y="371"/>
                    <a:pt x="233" y="371"/>
                  </a:cubicBezTo>
                  <a:cubicBezTo>
                    <a:pt x="232" y="372"/>
                    <a:pt x="232" y="372"/>
                    <a:pt x="232" y="372"/>
                  </a:cubicBezTo>
                  <a:cubicBezTo>
                    <a:pt x="164" y="416"/>
                    <a:pt x="85" y="443"/>
                    <a:pt x="4" y="448"/>
                  </a:cubicBezTo>
                  <a:cubicBezTo>
                    <a:pt x="4" y="265"/>
                    <a:pt x="4" y="265"/>
                    <a:pt x="4" y="265"/>
                  </a:cubicBezTo>
                  <a:cubicBezTo>
                    <a:pt x="141" y="250"/>
                    <a:pt x="250" y="141"/>
                    <a:pt x="264" y="4"/>
                  </a:cubicBezTo>
                  <a:lnTo>
                    <a:pt x="447" y="4"/>
                  </a:lnTo>
                  <a:close/>
                </a:path>
              </a:pathLst>
            </a:custGeom>
            <a:solidFill>
              <a:schemeClr val="tx1">
                <a:lumMod val="25000"/>
                <a:lumOff val="75000"/>
              </a:schemeClr>
            </a:solidFill>
            <a:ln>
              <a:noFill/>
            </a:ln>
          </p:spPr>
          <p:txBody>
            <a:bodyPr vert="horz" wrap="square" lIns="65024" tIns="32512" rIns="65024" bIns="32512" numCol="1" anchor="t" anchorCtr="0" compatLnSpc="1"/>
            <a:lstStyle/>
            <a:p>
              <a:endParaRPr lang="zh-CN" altLang="en-US" sz="1280"/>
            </a:p>
          </p:txBody>
        </p:sp>
      </p:grpSp>
      <p:grpSp>
        <p:nvGrpSpPr>
          <p:cNvPr id="5" name="组合 2053"/>
          <p:cNvGrpSpPr/>
          <p:nvPr/>
        </p:nvGrpSpPr>
        <p:grpSpPr>
          <a:xfrm>
            <a:off x="4538980" y="4116705"/>
            <a:ext cx="1527175" cy="1525270"/>
            <a:chOff x="3447061" y="2942191"/>
            <a:chExt cx="1054647" cy="1053455"/>
          </a:xfrm>
        </p:grpSpPr>
        <p:sp>
          <p:nvSpPr>
            <p:cNvPr id="23" name="淘宝店chenying0907 24"/>
            <p:cNvSpPr/>
            <p:nvPr/>
          </p:nvSpPr>
          <p:spPr bwMode="auto">
            <a:xfrm>
              <a:off x="3705658" y="2942191"/>
              <a:ext cx="796050" cy="794859"/>
            </a:xfrm>
            <a:custGeom>
              <a:avLst/>
              <a:gdLst>
                <a:gd name="T0" fmla="*/ 0 w 341"/>
                <a:gd name="T1" fmla="*/ 3 h 341"/>
                <a:gd name="T2" fmla="*/ 56 w 341"/>
                <a:gd name="T3" fmla="*/ 170 h 341"/>
                <a:gd name="T4" fmla="*/ 56 w 341"/>
                <a:gd name="T5" fmla="*/ 171 h 341"/>
                <a:gd name="T6" fmla="*/ 58 w 341"/>
                <a:gd name="T7" fmla="*/ 171 h 341"/>
                <a:gd name="T8" fmla="*/ 71 w 341"/>
                <a:gd name="T9" fmla="*/ 170 h 341"/>
                <a:gd name="T10" fmla="*/ 175 w 341"/>
                <a:gd name="T11" fmla="*/ 274 h 341"/>
                <a:gd name="T12" fmla="*/ 174 w 341"/>
                <a:gd name="T13" fmla="*/ 286 h 341"/>
                <a:gd name="T14" fmla="*/ 174 w 341"/>
                <a:gd name="T15" fmla="*/ 287 h 341"/>
                <a:gd name="T16" fmla="*/ 175 w 341"/>
                <a:gd name="T17" fmla="*/ 288 h 341"/>
                <a:gd name="T18" fmla="*/ 339 w 341"/>
                <a:gd name="T19" fmla="*/ 341 h 341"/>
                <a:gd name="T20" fmla="*/ 341 w 341"/>
                <a:gd name="T21" fmla="*/ 341 h 341"/>
                <a:gd name="T22" fmla="*/ 341 w 341"/>
                <a:gd name="T23" fmla="*/ 261 h 341"/>
                <a:gd name="T24" fmla="*/ 339 w 341"/>
                <a:gd name="T25" fmla="*/ 261 h 341"/>
                <a:gd name="T26" fmla="*/ 80 w 341"/>
                <a:gd name="T27" fmla="*/ 2 h 341"/>
                <a:gd name="T28" fmla="*/ 80 w 341"/>
                <a:gd name="T29" fmla="*/ 0 h 341"/>
                <a:gd name="T30" fmla="*/ 0 w 341"/>
                <a:gd name="T31" fmla="*/ 0 h 341"/>
                <a:gd name="T32" fmla="*/ 0 w 341"/>
                <a:gd name="T33" fmla="*/ 3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41">
                  <a:moveTo>
                    <a:pt x="0" y="3"/>
                  </a:moveTo>
                  <a:cubicBezTo>
                    <a:pt x="5" y="62"/>
                    <a:pt x="24" y="120"/>
                    <a:pt x="56" y="170"/>
                  </a:cubicBezTo>
                  <a:cubicBezTo>
                    <a:pt x="56" y="171"/>
                    <a:pt x="56" y="171"/>
                    <a:pt x="56" y="171"/>
                  </a:cubicBezTo>
                  <a:cubicBezTo>
                    <a:pt x="58" y="171"/>
                    <a:pt x="58" y="171"/>
                    <a:pt x="58" y="171"/>
                  </a:cubicBezTo>
                  <a:cubicBezTo>
                    <a:pt x="62" y="170"/>
                    <a:pt x="67" y="170"/>
                    <a:pt x="71" y="170"/>
                  </a:cubicBezTo>
                  <a:cubicBezTo>
                    <a:pt x="128" y="170"/>
                    <a:pt x="175" y="217"/>
                    <a:pt x="175" y="274"/>
                  </a:cubicBezTo>
                  <a:cubicBezTo>
                    <a:pt x="175" y="278"/>
                    <a:pt x="175" y="282"/>
                    <a:pt x="174" y="286"/>
                  </a:cubicBezTo>
                  <a:cubicBezTo>
                    <a:pt x="174" y="287"/>
                    <a:pt x="174" y="287"/>
                    <a:pt x="174" y="287"/>
                  </a:cubicBezTo>
                  <a:cubicBezTo>
                    <a:pt x="175" y="288"/>
                    <a:pt x="175" y="288"/>
                    <a:pt x="175" y="288"/>
                  </a:cubicBezTo>
                  <a:cubicBezTo>
                    <a:pt x="225" y="318"/>
                    <a:pt x="281" y="337"/>
                    <a:pt x="339" y="341"/>
                  </a:cubicBezTo>
                  <a:cubicBezTo>
                    <a:pt x="341" y="341"/>
                    <a:pt x="341" y="341"/>
                    <a:pt x="341" y="341"/>
                  </a:cubicBezTo>
                  <a:cubicBezTo>
                    <a:pt x="341" y="261"/>
                    <a:pt x="341" y="261"/>
                    <a:pt x="341" y="261"/>
                  </a:cubicBezTo>
                  <a:cubicBezTo>
                    <a:pt x="339" y="261"/>
                    <a:pt x="339" y="261"/>
                    <a:pt x="339" y="261"/>
                  </a:cubicBezTo>
                  <a:cubicBezTo>
                    <a:pt x="203" y="247"/>
                    <a:pt x="94" y="138"/>
                    <a:pt x="80" y="2"/>
                  </a:cubicBezTo>
                  <a:cubicBezTo>
                    <a:pt x="80" y="0"/>
                    <a:pt x="80" y="0"/>
                    <a:pt x="80" y="0"/>
                  </a:cubicBezTo>
                  <a:cubicBezTo>
                    <a:pt x="0" y="0"/>
                    <a:pt x="0" y="0"/>
                    <a:pt x="0" y="0"/>
                  </a:cubicBezTo>
                  <a:lnTo>
                    <a:pt x="0" y="3"/>
                  </a:lnTo>
                  <a:close/>
                </a:path>
              </a:pathLst>
            </a:custGeom>
            <a:solidFill>
              <a:schemeClr val="accent4">
                <a:alpha val="70000"/>
              </a:schemeClr>
            </a:solidFill>
            <a:ln>
              <a:noFill/>
            </a:ln>
          </p:spPr>
          <p:txBody>
            <a:bodyPr vert="horz" wrap="square" lIns="65024" tIns="32512" rIns="65024" bIns="32512" numCol="1" anchor="t" anchorCtr="0" compatLnSpc="1"/>
            <a:lstStyle/>
            <a:p>
              <a:endParaRPr lang="zh-CN" altLang="en-US" sz="1280"/>
            </a:p>
          </p:txBody>
        </p:sp>
        <p:sp>
          <p:nvSpPr>
            <p:cNvPr id="24" name="淘宝店chenying0907 25"/>
            <p:cNvSpPr>
              <a:spLocks noEditPoints="1"/>
            </p:cNvSpPr>
            <p:nvPr/>
          </p:nvSpPr>
          <p:spPr bwMode="auto">
            <a:xfrm>
              <a:off x="3447061" y="2942191"/>
              <a:ext cx="1054647" cy="1053455"/>
            </a:xfrm>
            <a:custGeom>
              <a:avLst/>
              <a:gdLst>
                <a:gd name="T0" fmla="*/ 0 w 452"/>
                <a:gd name="T1" fmla="*/ 3 h 452"/>
                <a:gd name="T2" fmla="*/ 80 w 452"/>
                <a:gd name="T3" fmla="*/ 240 h 452"/>
                <a:gd name="T4" fmla="*/ 74 w 452"/>
                <a:gd name="T5" fmla="*/ 274 h 452"/>
                <a:gd name="T6" fmla="*/ 182 w 452"/>
                <a:gd name="T7" fmla="*/ 382 h 452"/>
                <a:gd name="T8" fmla="*/ 218 w 452"/>
                <a:gd name="T9" fmla="*/ 376 h 452"/>
                <a:gd name="T10" fmla="*/ 450 w 452"/>
                <a:gd name="T11" fmla="*/ 452 h 452"/>
                <a:gd name="T12" fmla="*/ 452 w 452"/>
                <a:gd name="T13" fmla="*/ 452 h 452"/>
                <a:gd name="T14" fmla="*/ 452 w 452"/>
                <a:gd name="T15" fmla="*/ 261 h 452"/>
                <a:gd name="T16" fmla="*/ 450 w 452"/>
                <a:gd name="T17" fmla="*/ 261 h 452"/>
                <a:gd name="T18" fmla="*/ 191 w 452"/>
                <a:gd name="T19" fmla="*/ 2 h 452"/>
                <a:gd name="T20" fmla="*/ 191 w 452"/>
                <a:gd name="T21" fmla="*/ 0 h 452"/>
                <a:gd name="T22" fmla="*/ 0 w 452"/>
                <a:gd name="T23" fmla="*/ 0 h 452"/>
                <a:gd name="T24" fmla="*/ 0 w 452"/>
                <a:gd name="T25" fmla="*/ 3 h 452"/>
                <a:gd name="T26" fmla="*/ 188 w 452"/>
                <a:gd name="T27" fmla="*/ 4 h 452"/>
                <a:gd name="T28" fmla="*/ 448 w 452"/>
                <a:gd name="T29" fmla="*/ 265 h 452"/>
                <a:gd name="T30" fmla="*/ 448 w 452"/>
                <a:gd name="T31" fmla="*/ 448 h 452"/>
                <a:gd name="T32" fmla="*/ 219 w 452"/>
                <a:gd name="T33" fmla="*/ 372 h 452"/>
                <a:gd name="T34" fmla="*/ 218 w 452"/>
                <a:gd name="T35" fmla="*/ 371 h 452"/>
                <a:gd name="T36" fmla="*/ 217 w 452"/>
                <a:gd name="T37" fmla="*/ 372 h 452"/>
                <a:gd name="T38" fmla="*/ 182 w 452"/>
                <a:gd name="T39" fmla="*/ 378 h 452"/>
                <a:gd name="T40" fmla="*/ 78 w 452"/>
                <a:gd name="T41" fmla="*/ 274 h 452"/>
                <a:gd name="T42" fmla="*/ 84 w 452"/>
                <a:gd name="T43" fmla="*/ 240 h 452"/>
                <a:gd name="T44" fmla="*/ 84 w 452"/>
                <a:gd name="T45" fmla="*/ 239 h 452"/>
                <a:gd name="T46" fmla="*/ 84 w 452"/>
                <a:gd name="T47" fmla="*/ 238 h 452"/>
                <a:gd name="T48" fmla="*/ 4 w 452"/>
                <a:gd name="T49" fmla="*/ 4 h 452"/>
                <a:gd name="T50" fmla="*/ 188 w 452"/>
                <a:gd name="T51" fmla="*/ 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452">
                  <a:moveTo>
                    <a:pt x="0" y="3"/>
                  </a:moveTo>
                  <a:cubicBezTo>
                    <a:pt x="5" y="87"/>
                    <a:pt x="33" y="169"/>
                    <a:pt x="80" y="240"/>
                  </a:cubicBezTo>
                  <a:cubicBezTo>
                    <a:pt x="76" y="251"/>
                    <a:pt x="74" y="262"/>
                    <a:pt x="74" y="274"/>
                  </a:cubicBezTo>
                  <a:cubicBezTo>
                    <a:pt x="74" y="333"/>
                    <a:pt x="123" y="382"/>
                    <a:pt x="182" y="382"/>
                  </a:cubicBezTo>
                  <a:cubicBezTo>
                    <a:pt x="194" y="382"/>
                    <a:pt x="206" y="380"/>
                    <a:pt x="218" y="376"/>
                  </a:cubicBezTo>
                  <a:cubicBezTo>
                    <a:pt x="287" y="421"/>
                    <a:pt x="367" y="447"/>
                    <a:pt x="450" y="452"/>
                  </a:cubicBezTo>
                  <a:cubicBezTo>
                    <a:pt x="452" y="452"/>
                    <a:pt x="452" y="452"/>
                    <a:pt x="452" y="452"/>
                  </a:cubicBezTo>
                  <a:cubicBezTo>
                    <a:pt x="452" y="261"/>
                    <a:pt x="452" y="261"/>
                    <a:pt x="452" y="261"/>
                  </a:cubicBezTo>
                  <a:cubicBezTo>
                    <a:pt x="450" y="261"/>
                    <a:pt x="450" y="261"/>
                    <a:pt x="450" y="261"/>
                  </a:cubicBezTo>
                  <a:cubicBezTo>
                    <a:pt x="314" y="247"/>
                    <a:pt x="205" y="138"/>
                    <a:pt x="191" y="2"/>
                  </a:cubicBezTo>
                  <a:cubicBezTo>
                    <a:pt x="191" y="0"/>
                    <a:pt x="191" y="0"/>
                    <a:pt x="191" y="0"/>
                  </a:cubicBezTo>
                  <a:cubicBezTo>
                    <a:pt x="0" y="0"/>
                    <a:pt x="0" y="0"/>
                    <a:pt x="0" y="0"/>
                  </a:cubicBezTo>
                  <a:lnTo>
                    <a:pt x="0" y="3"/>
                  </a:lnTo>
                  <a:close/>
                  <a:moveTo>
                    <a:pt x="188" y="4"/>
                  </a:moveTo>
                  <a:cubicBezTo>
                    <a:pt x="202" y="141"/>
                    <a:pt x="311" y="250"/>
                    <a:pt x="448" y="265"/>
                  </a:cubicBezTo>
                  <a:cubicBezTo>
                    <a:pt x="448" y="448"/>
                    <a:pt x="448" y="448"/>
                    <a:pt x="448" y="448"/>
                  </a:cubicBezTo>
                  <a:cubicBezTo>
                    <a:pt x="366" y="443"/>
                    <a:pt x="287" y="416"/>
                    <a:pt x="219" y="372"/>
                  </a:cubicBezTo>
                  <a:cubicBezTo>
                    <a:pt x="218" y="371"/>
                    <a:pt x="218" y="371"/>
                    <a:pt x="218" y="371"/>
                  </a:cubicBezTo>
                  <a:cubicBezTo>
                    <a:pt x="217" y="372"/>
                    <a:pt x="217" y="372"/>
                    <a:pt x="217" y="372"/>
                  </a:cubicBezTo>
                  <a:cubicBezTo>
                    <a:pt x="206" y="376"/>
                    <a:pt x="194" y="378"/>
                    <a:pt x="182" y="378"/>
                  </a:cubicBezTo>
                  <a:cubicBezTo>
                    <a:pt x="125" y="378"/>
                    <a:pt x="78" y="331"/>
                    <a:pt x="78" y="274"/>
                  </a:cubicBezTo>
                  <a:cubicBezTo>
                    <a:pt x="78" y="262"/>
                    <a:pt x="80" y="251"/>
                    <a:pt x="84" y="240"/>
                  </a:cubicBezTo>
                  <a:cubicBezTo>
                    <a:pt x="84" y="239"/>
                    <a:pt x="84" y="239"/>
                    <a:pt x="84" y="239"/>
                  </a:cubicBezTo>
                  <a:cubicBezTo>
                    <a:pt x="84" y="238"/>
                    <a:pt x="84" y="238"/>
                    <a:pt x="84" y="238"/>
                  </a:cubicBezTo>
                  <a:cubicBezTo>
                    <a:pt x="37" y="169"/>
                    <a:pt x="10" y="88"/>
                    <a:pt x="4" y="4"/>
                  </a:cubicBezTo>
                  <a:lnTo>
                    <a:pt x="188" y="4"/>
                  </a:lnTo>
                  <a:close/>
                </a:path>
              </a:pathLst>
            </a:custGeom>
            <a:solidFill>
              <a:schemeClr val="tx1">
                <a:lumMod val="25000"/>
                <a:lumOff val="75000"/>
              </a:schemeClr>
            </a:solidFill>
            <a:ln>
              <a:noFill/>
            </a:ln>
          </p:spPr>
          <p:txBody>
            <a:bodyPr vert="horz" wrap="square" lIns="65024" tIns="32512" rIns="65024" bIns="32512" numCol="1" anchor="t" anchorCtr="0" compatLnSpc="1"/>
            <a:lstStyle/>
            <a:p>
              <a:endParaRPr lang="zh-CN" altLang="en-US" sz="1280"/>
            </a:p>
          </p:txBody>
        </p:sp>
      </p:grpSp>
      <p:sp>
        <p:nvSpPr>
          <p:cNvPr id="25" name="淘宝店chenying0907 26"/>
          <p:cNvSpPr>
            <a:spLocks noEditPoints="1"/>
          </p:cNvSpPr>
          <p:nvPr/>
        </p:nvSpPr>
        <p:spPr bwMode="auto">
          <a:xfrm>
            <a:off x="7008495" y="4911725"/>
            <a:ext cx="279400" cy="281305"/>
          </a:xfrm>
          <a:custGeom>
            <a:avLst/>
            <a:gdLst>
              <a:gd name="T0" fmla="*/ 52 w 83"/>
              <a:gd name="T1" fmla="*/ 0 h 83"/>
              <a:gd name="T2" fmla="*/ 53 w 83"/>
              <a:gd name="T3" fmla="*/ 0 h 83"/>
              <a:gd name="T4" fmla="*/ 60 w 83"/>
              <a:gd name="T5" fmla="*/ 3 h 83"/>
              <a:gd name="T6" fmla="*/ 56 w 83"/>
              <a:gd name="T7" fmla="*/ 6 h 83"/>
              <a:gd name="T8" fmla="*/ 81 w 83"/>
              <a:gd name="T9" fmla="*/ 75 h 83"/>
              <a:gd name="T10" fmla="*/ 7 w 83"/>
              <a:gd name="T11" fmla="*/ 83 h 83"/>
              <a:gd name="T12" fmla="*/ 2 w 83"/>
              <a:gd name="T13" fmla="*/ 75 h 83"/>
              <a:gd name="T14" fmla="*/ 27 w 83"/>
              <a:gd name="T15" fmla="*/ 6 h 83"/>
              <a:gd name="T16" fmla="*/ 23 w 83"/>
              <a:gd name="T17" fmla="*/ 3 h 83"/>
              <a:gd name="T18" fmla="*/ 30 w 83"/>
              <a:gd name="T19" fmla="*/ 0 h 83"/>
              <a:gd name="T20" fmla="*/ 30 w 83"/>
              <a:gd name="T21" fmla="*/ 0 h 83"/>
              <a:gd name="T22" fmla="*/ 21 w 83"/>
              <a:gd name="T23" fmla="*/ 67 h 83"/>
              <a:gd name="T24" fmla="*/ 19 w 83"/>
              <a:gd name="T25" fmla="*/ 69 h 83"/>
              <a:gd name="T26" fmla="*/ 23 w 83"/>
              <a:gd name="T27" fmla="*/ 69 h 83"/>
              <a:gd name="T28" fmla="*/ 31 w 83"/>
              <a:gd name="T29" fmla="*/ 62 h 83"/>
              <a:gd name="T30" fmla="*/ 29 w 83"/>
              <a:gd name="T31" fmla="*/ 64 h 83"/>
              <a:gd name="T32" fmla="*/ 33 w 83"/>
              <a:gd name="T33" fmla="*/ 64 h 83"/>
              <a:gd name="T34" fmla="*/ 29 w 83"/>
              <a:gd name="T35" fmla="*/ 49 h 83"/>
              <a:gd name="T36" fmla="*/ 27 w 83"/>
              <a:gd name="T37" fmla="*/ 51 h 83"/>
              <a:gd name="T38" fmla="*/ 30 w 83"/>
              <a:gd name="T39" fmla="*/ 51 h 83"/>
              <a:gd name="T40" fmla="*/ 29 w 83"/>
              <a:gd name="T41" fmla="*/ 68 h 83"/>
              <a:gd name="T42" fmla="*/ 26 w 83"/>
              <a:gd name="T43" fmla="*/ 72 h 83"/>
              <a:gd name="T44" fmla="*/ 32 w 83"/>
              <a:gd name="T45" fmla="*/ 72 h 83"/>
              <a:gd name="T46" fmla="*/ 25 w 83"/>
              <a:gd name="T47" fmla="*/ 56 h 83"/>
              <a:gd name="T48" fmla="*/ 22 w 83"/>
              <a:gd name="T49" fmla="*/ 59 h 83"/>
              <a:gd name="T50" fmla="*/ 28 w 83"/>
              <a:gd name="T51" fmla="*/ 59 h 83"/>
              <a:gd name="T52" fmla="*/ 29 w 83"/>
              <a:gd name="T53" fmla="*/ 41 h 83"/>
              <a:gd name="T54" fmla="*/ 54 w 83"/>
              <a:gd name="T55" fmla="*/ 41 h 83"/>
              <a:gd name="T56" fmla="*/ 50 w 83"/>
              <a:gd name="T57" fmla="*/ 33 h 83"/>
              <a:gd name="T58" fmla="*/ 33 w 83"/>
              <a:gd name="T59" fmla="*/ 6 h 83"/>
              <a:gd name="T60" fmla="*/ 33 w 83"/>
              <a:gd name="T61" fmla="*/ 33 h 83"/>
              <a:gd name="T62" fmla="*/ 29 w 83"/>
              <a:gd name="T63" fmla="*/ 41 h 83"/>
              <a:gd name="T64" fmla="*/ 57 w 83"/>
              <a:gd name="T65" fmla="*/ 45 h 83"/>
              <a:gd name="T66" fmla="*/ 8 w 83"/>
              <a:gd name="T67" fmla="*/ 77 h 83"/>
              <a:gd name="T68" fmla="*/ 57 w 83"/>
              <a:gd name="T69" fmla="*/ 45 h 83"/>
              <a:gd name="T70" fmla="*/ 38 w 83"/>
              <a:gd name="T71" fmla="*/ 71 h 83"/>
              <a:gd name="T72" fmla="*/ 47 w 83"/>
              <a:gd name="T73" fmla="*/ 69 h 83"/>
              <a:gd name="T74" fmla="*/ 38 w 83"/>
              <a:gd name="T75" fmla="*/ 67 h 83"/>
              <a:gd name="T76" fmla="*/ 38 w 83"/>
              <a:gd name="T77" fmla="*/ 71 h 83"/>
              <a:gd name="T78" fmla="*/ 40 w 83"/>
              <a:gd name="T79" fmla="*/ 61 h 83"/>
              <a:gd name="T80" fmla="*/ 45 w 83"/>
              <a:gd name="T81" fmla="*/ 59 h 83"/>
              <a:gd name="T82" fmla="*/ 40 w 83"/>
              <a:gd name="T83" fmla="*/ 57 h 83"/>
              <a:gd name="T84" fmla="*/ 40 w 83"/>
              <a:gd name="T85" fmla="*/ 61 h 83"/>
              <a:gd name="T86" fmla="*/ 40 w 83"/>
              <a:gd name="T87" fmla="*/ 40 h 83"/>
              <a:gd name="T88" fmla="*/ 45 w 83"/>
              <a:gd name="T89" fmla="*/ 38 h 83"/>
              <a:gd name="T90" fmla="*/ 40 w 83"/>
              <a:gd name="T91" fmla="*/ 36 h 83"/>
              <a:gd name="T92" fmla="*/ 40 w 83"/>
              <a:gd name="T93" fmla="*/ 40 h 83"/>
              <a:gd name="T94" fmla="*/ 38 w 83"/>
              <a:gd name="T95" fmla="*/ 50 h 83"/>
              <a:gd name="T96" fmla="*/ 47 w 83"/>
              <a:gd name="T97" fmla="*/ 48 h 83"/>
              <a:gd name="T98" fmla="*/ 38 w 83"/>
              <a:gd name="T99" fmla="*/ 46 h 83"/>
              <a:gd name="T100" fmla="*/ 38 w 83"/>
              <a:gd name="T101" fmla="*/ 50 h 83"/>
              <a:gd name="T102" fmla="*/ 38 w 83"/>
              <a:gd name="T103" fmla="*/ 30 h 83"/>
              <a:gd name="T104" fmla="*/ 47 w 83"/>
              <a:gd name="T105" fmla="*/ 28 h 83"/>
              <a:gd name="T106" fmla="*/ 38 w 83"/>
              <a:gd name="T107" fmla="*/ 26 h 83"/>
              <a:gd name="T108" fmla="*/ 38 w 83"/>
              <a:gd name="T109" fmla="*/ 3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3" h="83">
                <a:moveTo>
                  <a:pt x="31" y="0"/>
                </a:moveTo>
                <a:cubicBezTo>
                  <a:pt x="52" y="0"/>
                  <a:pt x="52" y="0"/>
                  <a:pt x="52" y="0"/>
                </a:cubicBezTo>
                <a:cubicBezTo>
                  <a:pt x="53" y="0"/>
                  <a:pt x="53" y="0"/>
                  <a:pt x="53" y="0"/>
                </a:cubicBezTo>
                <a:cubicBezTo>
                  <a:pt x="53" y="0"/>
                  <a:pt x="53" y="0"/>
                  <a:pt x="53" y="0"/>
                </a:cubicBezTo>
                <a:cubicBezTo>
                  <a:pt x="57" y="0"/>
                  <a:pt x="57" y="0"/>
                  <a:pt x="57" y="0"/>
                </a:cubicBezTo>
                <a:cubicBezTo>
                  <a:pt x="59" y="0"/>
                  <a:pt x="60" y="1"/>
                  <a:pt x="60" y="3"/>
                </a:cubicBezTo>
                <a:cubicBezTo>
                  <a:pt x="60" y="5"/>
                  <a:pt x="59" y="6"/>
                  <a:pt x="57" y="6"/>
                </a:cubicBezTo>
                <a:cubicBezTo>
                  <a:pt x="56" y="6"/>
                  <a:pt x="56" y="6"/>
                  <a:pt x="56" y="6"/>
                </a:cubicBezTo>
                <a:cubicBezTo>
                  <a:pt x="56" y="32"/>
                  <a:pt x="56" y="32"/>
                  <a:pt x="56" y="32"/>
                </a:cubicBezTo>
                <a:cubicBezTo>
                  <a:pt x="81" y="75"/>
                  <a:pt x="81" y="75"/>
                  <a:pt x="81" y="75"/>
                </a:cubicBezTo>
                <a:cubicBezTo>
                  <a:pt x="83" y="79"/>
                  <a:pt x="80" y="83"/>
                  <a:pt x="76" y="83"/>
                </a:cubicBezTo>
                <a:cubicBezTo>
                  <a:pt x="7" y="83"/>
                  <a:pt x="7" y="83"/>
                  <a:pt x="7" y="83"/>
                </a:cubicBezTo>
                <a:cubicBezTo>
                  <a:pt x="3" y="83"/>
                  <a:pt x="0" y="79"/>
                  <a:pt x="2" y="75"/>
                </a:cubicBezTo>
                <a:cubicBezTo>
                  <a:pt x="2" y="75"/>
                  <a:pt x="2" y="75"/>
                  <a:pt x="2" y="75"/>
                </a:cubicBezTo>
                <a:cubicBezTo>
                  <a:pt x="27" y="32"/>
                  <a:pt x="27" y="32"/>
                  <a:pt x="27" y="32"/>
                </a:cubicBezTo>
                <a:cubicBezTo>
                  <a:pt x="27" y="6"/>
                  <a:pt x="27" y="6"/>
                  <a:pt x="27" y="6"/>
                </a:cubicBezTo>
                <a:cubicBezTo>
                  <a:pt x="26" y="6"/>
                  <a:pt x="26" y="6"/>
                  <a:pt x="26" y="6"/>
                </a:cubicBezTo>
                <a:cubicBezTo>
                  <a:pt x="24" y="6"/>
                  <a:pt x="23" y="5"/>
                  <a:pt x="23" y="3"/>
                </a:cubicBezTo>
                <a:cubicBezTo>
                  <a:pt x="23" y="1"/>
                  <a:pt x="24" y="0"/>
                  <a:pt x="26" y="0"/>
                </a:cubicBezTo>
                <a:cubicBezTo>
                  <a:pt x="30" y="0"/>
                  <a:pt x="30" y="0"/>
                  <a:pt x="30" y="0"/>
                </a:cubicBezTo>
                <a:cubicBezTo>
                  <a:pt x="30" y="0"/>
                  <a:pt x="30" y="0"/>
                  <a:pt x="30" y="0"/>
                </a:cubicBezTo>
                <a:cubicBezTo>
                  <a:pt x="30" y="0"/>
                  <a:pt x="30" y="0"/>
                  <a:pt x="30" y="0"/>
                </a:cubicBezTo>
                <a:cubicBezTo>
                  <a:pt x="31" y="0"/>
                  <a:pt x="31" y="0"/>
                  <a:pt x="31" y="0"/>
                </a:cubicBezTo>
                <a:close/>
                <a:moveTo>
                  <a:pt x="21" y="67"/>
                </a:moveTo>
                <a:cubicBezTo>
                  <a:pt x="21" y="67"/>
                  <a:pt x="21" y="67"/>
                  <a:pt x="21" y="67"/>
                </a:cubicBezTo>
                <a:cubicBezTo>
                  <a:pt x="20" y="67"/>
                  <a:pt x="19" y="68"/>
                  <a:pt x="19" y="69"/>
                </a:cubicBezTo>
                <a:cubicBezTo>
                  <a:pt x="19" y="70"/>
                  <a:pt x="20" y="71"/>
                  <a:pt x="21" y="71"/>
                </a:cubicBezTo>
                <a:cubicBezTo>
                  <a:pt x="22" y="71"/>
                  <a:pt x="23" y="70"/>
                  <a:pt x="23" y="69"/>
                </a:cubicBezTo>
                <a:cubicBezTo>
                  <a:pt x="23" y="68"/>
                  <a:pt x="22" y="67"/>
                  <a:pt x="21" y="67"/>
                </a:cubicBezTo>
                <a:close/>
                <a:moveTo>
                  <a:pt x="31" y="62"/>
                </a:moveTo>
                <a:cubicBezTo>
                  <a:pt x="31" y="62"/>
                  <a:pt x="31" y="62"/>
                  <a:pt x="31" y="62"/>
                </a:cubicBezTo>
                <a:cubicBezTo>
                  <a:pt x="30" y="62"/>
                  <a:pt x="29" y="63"/>
                  <a:pt x="29" y="64"/>
                </a:cubicBezTo>
                <a:cubicBezTo>
                  <a:pt x="29" y="65"/>
                  <a:pt x="30" y="66"/>
                  <a:pt x="31" y="66"/>
                </a:cubicBezTo>
                <a:cubicBezTo>
                  <a:pt x="33" y="66"/>
                  <a:pt x="33" y="65"/>
                  <a:pt x="33" y="64"/>
                </a:cubicBezTo>
                <a:cubicBezTo>
                  <a:pt x="33" y="63"/>
                  <a:pt x="33" y="62"/>
                  <a:pt x="31" y="62"/>
                </a:cubicBezTo>
                <a:close/>
                <a:moveTo>
                  <a:pt x="29" y="49"/>
                </a:moveTo>
                <a:cubicBezTo>
                  <a:pt x="29" y="49"/>
                  <a:pt x="29" y="49"/>
                  <a:pt x="29" y="49"/>
                </a:cubicBezTo>
                <a:cubicBezTo>
                  <a:pt x="27" y="49"/>
                  <a:pt x="27" y="50"/>
                  <a:pt x="27" y="51"/>
                </a:cubicBezTo>
                <a:cubicBezTo>
                  <a:pt x="27" y="52"/>
                  <a:pt x="27" y="53"/>
                  <a:pt x="29" y="53"/>
                </a:cubicBezTo>
                <a:cubicBezTo>
                  <a:pt x="30" y="53"/>
                  <a:pt x="30" y="52"/>
                  <a:pt x="30" y="51"/>
                </a:cubicBezTo>
                <a:cubicBezTo>
                  <a:pt x="30" y="50"/>
                  <a:pt x="30" y="49"/>
                  <a:pt x="29" y="49"/>
                </a:cubicBezTo>
                <a:close/>
                <a:moveTo>
                  <a:pt x="29" y="68"/>
                </a:moveTo>
                <a:cubicBezTo>
                  <a:pt x="29" y="68"/>
                  <a:pt x="29" y="68"/>
                  <a:pt x="29" y="68"/>
                </a:cubicBezTo>
                <a:cubicBezTo>
                  <a:pt x="27" y="68"/>
                  <a:pt x="26" y="70"/>
                  <a:pt x="26" y="72"/>
                </a:cubicBezTo>
                <a:cubicBezTo>
                  <a:pt x="26" y="73"/>
                  <a:pt x="27" y="75"/>
                  <a:pt x="29" y="75"/>
                </a:cubicBezTo>
                <a:cubicBezTo>
                  <a:pt x="31" y="75"/>
                  <a:pt x="32" y="73"/>
                  <a:pt x="32" y="72"/>
                </a:cubicBezTo>
                <a:cubicBezTo>
                  <a:pt x="32" y="70"/>
                  <a:pt x="31" y="68"/>
                  <a:pt x="29" y="68"/>
                </a:cubicBezTo>
                <a:close/>
                <a:moveTo>
                  <a:pt x="25" y="56"/>
                </a:moveTo>
                <a:cubicBezTo>
                  <a:pt x="25" y="56"/>
                  <a:pt x="25" y="56"/>
                  <a:pt x="25" y="56"/>
                </a:cubicBezTo>
                <a:cubicBezTo>
                  <a:pt x="23" y="56"/>
                  <a:pt x="22" y="57"/>
                  <a:pt x="22" y="59"/>
                </a:cubicBezTo>
                <a:cubicBezTo>
                  <a:pt x="22" y="61"/>
                  <a:pt x="23" y="62"/>
                  <a:pt x="25" y="62"/>
                </a:cubicBezTo>
                <a:cubicBezTo>
                  <a:pt x="27" y="62"/>
                  <a:pt x="28" y="61"/>
                  <a:pt x="28" y="59"/>
                </a:cubicBezTo>
                <a:cubicBezTo>
                  <a:pt x="28" y="57"/>
                  <a:pt x="27" y="56"/>
                  <a:pt x="25" y="56"/>
                </a:cubicBezTo>
                <a:close/>
                <a:moveTo>
                  <a:pt x="29" y="41"/>
                </a:moveTo>
                <a:cubicBezTo>
                  <a:pt x="29" y="41"/>
                  <a:pt x="29" y="41"/>
                  <a:pt x="29" y="41"/>
                </a:cubicBezTo>
                <a:cubicBezTo>
                  <a:pt x="54" y="41"/>
                  <a:pt x="54" y="41"/>
                  <a:pt x="54" y="41"/>
                </a:cubicBezTo>
                <a:cubicBezTo>
                  <a:pt x="51" y="34"/>
                  <a:pt x="51" y="34"/>
                  <a:pt x="51" y="34"/>
                </a:cubicBezTo>
                <a:cubicBezTo>
                  <a:pt x="50" y="34"/>
                  <a:pt x="50" y="33"/>
                  <a:pt x="50" y="33"/>
                </a:cubicBezTo>
                <a:cubicBezTo>
                  <a:pt x="50" y="6"/>
                  <a:pt x="50" y="6"/>
                  <a:pt x="50" y="6"/>
                </a:cubicBezTo>
                <a:cubicBezTo>
                  <a:pt x="33" y="6"/>
                  <a:pt x="33" y="6"/>
                  <a:pt x="33" y="6"/>
                </a:cubicBezTo>
                <a:cubicBezTo>
                  <a:pt x="33" y="33"/>
                  <a:pt x="33" y="33"/>
                  <a:pt x="33" y="33"/>
                </a:cubicBezTo>
                <a:cubicBezTo>
                  <a:pt x="33" y="33"/>
                  <a:pt x="33" y="33"/>
                  <a:pt x="33" y="33"/>
                </a:cubicBezTo>
                <a:cubicBezTo>
                  <a:pt x="33" y="33"/>
                  <a:pt x="33" y="34"/>
                  <a:pt x="33" y="34"/>
                </a:cubicBezTo>
                <a:cubicBezTo>
                  <a:pt x="29" y="41"/>
                  <a:pt x="29" y="41"/>
                  <a:pt x="29" y="41"/>
                </a:cubicBezTo>
                <a:close/>
                <a:moveTo>
                  <a:pt x="57" y="45"/>
                </a:moveTo>
                <a:cubicBezTo>
                  <a:pt x="57" y="45"/>
                  <a:pt x="57" y="45"/>
                  <a:pt x="57" y="45"/>
                </a:cubicBezTo>
                <a:cubicBezTo>
                  <a:pt x="27" y="45"/>
                  <a:pt x="27" y="45"/>
                  <a:pt x="27" y="45"/>
                </a:cubicBezTo>
                <a:cubicBezTo>
                  <a:pt x="8" y="77"/>
                  <a:pt x="8" y="77"/>
                  <a:pt x="8" y="77"/>
                </a:cubicBezTo>
                <a:cubicBezTo>
                  <a:pt x="75" y="77"/>
                  <a:pt x="75" y="77"/>
                  <a:pt x="75" y="77"/>
                </a:cubicBezTo>
                <a:cubicBezTo>
                  <a:pt x="57" y="45"/>
                  <a:pt x="57" y="45"/>
                  <a:pt x="57" y="45"/>
                </a:cubicBezTo>
                <a:close/>
                <a:moveTo>
                  <a:pt x="38" y="71"/>
                </a:moveTo>
                <a:cubicBezTo>
                  <a:pt x="38" y="71"/>
                  <a:pt x="38" y="71"/>
                  <a:pt x="38" y="71"/>
                </a:cubicBezTo>
                <a:cubicBezTo>
                  <a:pt x="45" y="71"/>
                  <a:pt x="45" y="71"/>
                  <a:pt x="45" y="71"/>
                </a:cubicBezTo>
                <a:cubicBezTo>
                  <a:pt x="46" y="71"/>
                  <a:pt x="47" y="70"/>
                  <a:pt x="47" y="69"/>
                </a:cubicBezTo>
                <a:cubicBezTo>
                  <a:pt x="47" y="68"/>
                  <a:pt x="46" y="67"/>
                  <a:pt x="45" y="67"/>
                </a:cubicBezTo>
                <a:cubicBezTo>
                  <a:pt x="38" y="67"/>
                  <a:pt x="38" y="67"/>
                  <a:pt x="38" y="67"/>
                </a:cubicBezTo>
                <a:cubicBezTo>
                  <a:pt x="37" y="67"/>
                  <a:pt x="36" y="68"/>
                  <a:pt x="36" y="69"/>
                </a:cubicBezTo>
                <a:cubicBezTo>
                  <a:pt x="36" y="70"/>
                  <a:pt x="37" y="71"/>
                  <a:pt x="38" y="71"/>
                </a:cubicBezTo>
                <a:close/>
                <a:moveTo>
                  <a:pt x="40" y="61"/>
                </a:moveTo>
                <a:cubicBezTo>
                  <a:pt x="40" y="61"/>
                  <a:pt x="40" y="61"/>
                  <a:pt x="40" y="61"/>
                </a:cubicBezTo>
                <a:cubicBezTo>
                  <a:pt x="43" y="61"/>
                  <a:pt x="43" y="61"/>
                  <a:pt x="43" y="61"/>
                </a:cubicBezTo>
                <a:cubicBezTo>
                  <a:pt x="44" y="61"/>
                  <a:pt x="45" y="60"/>
                  <a:pt x="45" y="59"/>
                </a:cubicBezTo>
                <a:cubicBezTo>
                  <a:pt x="45" y="57"/>
                  <a:pt x="44" y="57"/>
                  <a:pt x="43" y="57"/>
                </a:cubicBezTo>
                <a:cubicBezTo>
                  <a:pt x="40" y="57"/>
                  <a:pt x="40" y="57"/>
                  <a:pt x="40" y="57"/>
                </a:cubicBezTo>
                <a:cubicBezTo>
                  <a:pt x="39" y="57"/>
                  <a:pt x="38" y="57"/>
                  <a:pt x="38" y="59"/>
                </a:cubicBezTo>
                <a:cubicBezTo>
                  <a:pt x="38" y="60"/>
                  <a:pt x="39" y="61"/>
                  <a:pt x="40" y="61"/>
                </a:cubicBezTo>
                <a:close/>
                <a:moveTo>
                  <a:pt x="40" y="40"/>
                </a:moveTo>
                <a:cubicBezTo>
                  <a:pt x="40" y="40"/>
                  <a:pt x="40" y="40"/>
                  <a:pt x="40" y="40"/>
                </a:cubicBezTo>
                <a:cubicBezTo>
                  <a:pt x="43" y="40"/>
                  <a:pt x="43" y="40"/>
                  <a:pt x="43" y="40"/>
                </a:cubicBezTo>
                <a:cubicBezTo>
                  <a:pt x="44" y="40"/>
                  <a:pt x="45" y="39"/>
                  <a:pt x="45" y="38"/>
                </a:cubicBezTo>
                <a:cubicBezTo>
                  <a:pt x="45" y="37"/>
                  <a:pt x="44" y="36"/>
                  <a:pt x="43" y="36"/>
                </a:cubicBezTo>
                <a:cubicBezTo>
                  <a:pt x="40" y="36"/>
                  <a:pt x="40" y="36"/>
                  <a:pt x="40" y="36"/>
                </a:cubicBezTo>
                <a:cubicBezTo>
                  <a:pt x="39" y="36"/>
                  <a:pt x="38" y="37"/>
                  <a:pt x="38" y="38"/>
                </a:cubicBezTo>
                <a:cubicBezTo>
                  <a:pt x="38" y="39"/>
                  <a:pt x="39" y="40"/>
                  <a:pt x="40" y="40"/>
                </a:cubicBezTo>
                <a:close/>
                <a:moveTo>
                  <a:pt x="38" y="50"/>
                </a:moveTo>
                <a:cubicBezTo>
                  <a:pt x="38" y="50"/>
                  <a:pt x="38" y="50"/>
                  <a:pt x="38" y="50"/>
                </a:cubicBezTo>
                <a:cubicBezTo>
                  <a:pt x="45" y="50"/>
                  <a:pt x="45" y="50"/>
                  <a:pt x="45" y="50"/>
                </a:cubicBezTo>
                <a:cubicBezTo>
                  <a:pt x="46" y="50"/>
                  <a:pt x="47" y="49"/>
                  <a:pt x="47" y="48"/>
                </a:cubicBezTo>
                <a:cubicBezTo>
                  <a:pt x="47" y="47"/>
                  <a:pt x="46" y="46"/>
                  <a:pt x="45" y="46"/>
                </a:cubicBezTo>
                <a:cubicBezTo>
                  <a:pt x="38" y="46"/>
                  <a:pt x="38" y="46"/>
                  <a:pt x="38" y="46"/>
                </a:cubicBezTo>
                <a:cubicBezTo>
                  <a:pt x="37" y="46"/>
                  <a:pt x="36" y="47"/>
                  <a:pt x="36" y="48"/>
                </a:cubicBezTo>
                <a:cubicBezTo>
                  <a:pt x="36" y="49"/>
                  <a:pt x="37" y="50"/>
                  <a:pt x="38" y="50"/>
                </a:cubicBezTo>
                <a:close/>
                <a:moveTo>
                  <a:pt x="38" y="30"/>
                </a:moveTo>
                <a:cubicBezTo>
                  <a:pt x="38" y="30"/>
                  <a:pt x="38" y="30"/>
                  <a:pt x="38" y="30"/>
                </a:cubicBezTo>
                <a:cubicBezTo>
                  <a:pt x="45" y="30"/>
                  <a:pt x="45" y="30"/>
                  <a:pt x="45" y="30"/>
                </a:cubicBezTo>
                <a:cubicBezTo>
                  <a:pt x="46" y="30"/>
                  <a:pt x="47" y="29"/>
                  <a:pt x="47" y="28"/>
                </a:cubicBezTo>
                <a:cubicBezTo>
                  <a:pt x="47" y="27"/>
                  <a:pt x="46" y="26"/>
                  <a:pt x="45" y="26"/>
                </a:cubicBezTo>
                <a:cubicBezTo>
                  <a:pt x="38" y="26"/>
                  <a:pt x="38" y="26"/>
                  <a:pt x="38" y="26"/>
                </a:cubicBezTo>
                <a:cubicBezTo>
                  <a:pt x="37" y="26"/>
                  <a:pt x="36" y="27"/>
                  <a:pt x="36" y="28"/>
                </a:cubicBezTo>
                <a:cubicBezTo>
                  <a:pt x="36" y="29"/>
                  <a:pt x="37" y="30"/>
                  <a:pt x="38" y="30"/>
                </a:cubicBezTo>
                <a:close/>
              </a:path>
            </a:pathLst>
          </a:custGeom>
          <a:solidFill>
            <a:schemeClr val="bg1">
              <a:lumMod val="50000"/>
            </a:schemeClr>
          </a:solidFill>
          <a:ln>
            <a:noFill/>
          </a:ln>
        </p:spPr>
        <p:txBody>
          <a:bodyPr vert="horz" wrap="square" lIns="91424" tIns="45712" rIns="91424" bIns="45712" numCol="1" anchor="t" anchorCtr="0" compatLnSpc="1"/>
          <a:lstStyle/>
          <a:p>
            <a:endParaRPr lang="zh-CN" altLang="en-US" sz="1280"/>
          </a:p>
        </p:txBody>
      </p:sp>
      <p:sp>
        <p:nvSpPr>
          <p:cNvPr id="26" name="淘宝店chenying0907 27"/>
          <p:cNvSpPr>
            <a:spLocks noEditPoints="1"/>
          </p:cNvSpPr>
          <p:nvPr/>
        </p:nvSpPr>
        <p:spPr bwMode="auto">
          <a:xfrm>
            <a:off x="5001260" y="2907030"/>
            <a:ext cx="284480" cy="240030"/>
          </a:xfrm>
          <a:custGeom>
            <a:avLst/>
            <a:gdLst>
              <a:gd name="T0" fmla="*/ 79 w 84"/>
              <a:gd name="T1" fmla="*/ 7 h 71"/>
              <a:gd name="T2" fmla="*/ 79 w 84"/>
              <a:gd name="T3" fmla="*/ 22 h 71"/>
              <a:gd name="T4" fmla="*/ 81 w 84"/>
              <a:gd name="T5" fmla="*/ 22 h 71"/>
              <a:gd name="T6" fmla="*/ 84 w 84"/>
              <a:gd name="T7" fmla="*/ 25 h 71"/>
              <a:gd name="T8" fmla="*/ 81 w 84"/>
              <a:gd name="T9" fmla="*/ 28 h 71"/>
              <a:gd name="T10" fmla="*/ 73 w 84"/>
              <a:gd name="T11" fmla="*/ 28 h 71"/>
              <a:gd name="T12" fmla="*/ 73 w 84"/>
              <a:gd name="T13" fmla="*/ 43 h 71"/>
              <a:gd name="T14" fmla="*/ 81 w 84"/>
              <a:gd name="T15" fmla="*/ 43 h 71"/>
              <a:gd name="T16" fmla="*/ 84 w 84"/>
              <a:gd name="T17" fmla="*/ 47 h 71"/>
              <a:gd name="T18" fmla="*/ 81 w 84"/>
              <a:gd name="T19" fmla="*/ 50 h 71"/>
              <a:gd name="T20" fmla="*/ 79 w 84"/>
              <a:gd name="T21" fmla="*/ 50 h 71"/>
              <a:gd name="T22" fmla="*/ 79 w 84"/>
              <a:gd name="T23" fmla="*/ 65 h 71"/>
              <a:gd name="T24" fmla="*/ 81 w 84"/>
              <a:gd name="T25" fmla="*/ 65 h 71"/>
              <a:gd name="T26" fmla="*/ 84 w 84"/>
              <a:gd name="T27" fmla="*/ 68 h 71"/>
              <a:gd name="T28" fmla="*/ 81 w 84"/>
              <a:gd name="T29" fmla="*/ 71 h 71"/>
              <a:gd name="T30" fmla="*/ 23 w 84"/>
              <a:gd name="T31" fmla="*/ 71 h 71"/>
              <a:gd name="T32" fmla="*/ 12 w 84"/>
              <a:gd name="T33" fmla="*/ 50 h 71"/>
              <a:gd name="T34" fmla="*/ 4 w 84"/>
              <a:gd name="T35" fmla="*/ 50 h 71"/>
              <a:gd name="T36" fmla="*/ 0 w 84"/>
              <a:gd name="T37" fmla="*/ 47 h 71"/>
              <a:gd name="T38" fmla="*/ 4 w 84"/>
              <a:gd name="T39" fmla="*/ 43 h 71"/>
              <a:gd name="T40" fmla="*/ 6 w 84"/>
              <a:gd name="T41" fmla="*/ 43 h 71"/>
              <a:gd name="T42" fmla="*/ 6 w 84"/>
              <a:gd name="T43" fmla="*/ 28 h 71"/>
              <a:gd name="T44" fmla="*/ 4 w 84"/>
              <a:gd name="T45" fmla="*/ 28 h 71"/>
              <a:gd name="T46" fmla="*/ 0 w 84"/>
              <a:gd name="T47" fmla="*/ 25 h 71"/>
              <a:gd name="T48" fmla="*/ 4 w 84"/>
              <a:gd name="T49" fmla="*/ 22 h 71"/>
              <a:gd name="T50" fmla="*/ 12 w 84"/>
              <a:gd name="T51" fmla="*/ 22 h 71"/>
              <a:gd name="T52" fmla="*/ 23 w 84"/>
              <a:gd name="T53" fmla="*/ 0 h 71"/>
              <a:gd name="T54" fmla="*/ 81 w 84"/>
              <a:gd name="T55" fmla="*/ 0 h 71"/>
              <a:gd name="T56" fmla="*/ 84 w 84"/>
              <a:gd name="T57" fmla="*/ 4 h 71"/>
              <a:gd name="T58" fmla="*/ 81 w 84"/>
              <a:gd name="T59" fmla="*/ 7 h 71"/>
              <a:gd name="T60" fmla="*/ 79 w 84"/>
              <a:gd name="T61" fmla="*/ 7 h 71"/>
              <a:gd name="T62" fmla="*/ 62 w 84"/>
              <a:gd name="T63" fmla="*/ 28 h 71"/>
              <a:gd name="T64" fmla="*/ 62 w 84"/>
              <a:gd name="T65" fmla="*/ 28 h 71"/>
              <a:gd name="T66" fmla="*/ 62 w 84"/>
              <a:gd name="T67" fmla="*/ 28 h 71"/>
              <a:gd name="T68" fmla="*/ 10 w 84"/>
              <a:gd name="T69" fmla="*/ 28 h 71"/>
              <a:gd name="T70" fmla="*/ 10 w 84"/>
              <a:gd name="T71" fmla="*/ 43 h 71"/>
              <a:gd name="T72" fmla="*/ 62 w 84"/>
              <a:gd name="T73" fmla="*/ 43 h 71"/>
              <a:gd name="T74" fmla="*/ 62 w 84"/>
              <a:gd name="T75" fmla="*/ 43 h 71"/>
              <a:gd name="T76" fmla="*/ 66 w 84"/>
              <a:gd name="T77" fmla="*/ 41 h 71"/>
              <a:gd name="T78" fmla="*/ 66 w 84"/>
              <a:gd name="T79" fmla="*/ 31 h 71"/>
              <a:gd name="T80" fmla="*/ 62 w 84"/>
              <a:gd name="T81" fmla="*/ 28 h 71"/>
              <a:gd name="T82" fmla="*/ 75 w 84"/>
              <a:gd name="T83" fmla="*/ 50 h 71"/>
              <a:gd name="T84" fmla="*/ 75 w 84"/>
              <a:gd name="T85" fmla="*/ 50 h 71"/>
              <a:gd name="T86" fmla="*/ 23 w 84"/>
              <a:gd name="T87" fmla="*/ 50 h 71"/>
              <a:gd name="T88" fmla="*/ 18 w 84"/>
              <a:gd name="T89" fmla="*/ 52 h 71"/>
              <a:gd name="T90" fmla="*/ 23 w 84"/>
              <a:gd name="T91" fmla="*/ 65 h 71"/>
              <a:gd name="T92" fmla="*/ 75 w 84"/>
              <a:gd name="T93" fmla="*/ 65 h 71"/>
              <a:gd name="T94" fmla="*/ 75 w 84"/>
              <a:gd name="T95" fmla="*/ 50 h 71"/>
              <a:gd name="T96" fmla="*/ 75 w 84"/>
              <a:gd name="T97" fmla="*/ 22 h 71"/>
              <a:gd name="T98" fmla="*/ 75 w 84"/>
              <a:gd name="T99" fmla="*/ 22 h 71"/>
              <a:gd name="T100" fmla="*/ 75 w 84"/>
              <a:gd name="T101" fmla="*/ 7 h 71"/>
              <a:gd name="T102" fmla="*/ 23 w 84"/>
              <a:gd name="T103" fmla="*/ 7 h 71"/>
              <a:gd name="T104" fmla="*/ 18 w 84"/>
              <a:gd name="T105" fmla="*/ 20 h 71"/>
              <a:gd name="T106" fmla="*/ 23 w 84"/>
              <a:gd name="T107" fmla="*/ 22 h 71"/>
              <a:gd name="T108" fmla="*/ 23 w 84"/>
              <a:gd name="T109" fmla="*/ 22 h 71"/>
              <a:gd name="T110" fmla="*/ 75 w 84"/>
              <a:gd name="T111" fmla="*/ 2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4" h="71">
                <a:moveTo>
                  <a:pt x="79" y="7"/>
                </a:moveTo>
                <a:cubicBezTo>
                  <a:pt x="79" y="22"/>
                  <a:pt x="79" y="22"/>
                  <a:pt x="79" y="22"/>
                </a:cubicBezTo>
                <a:cubicBezTo>
                  <a:pt x="81" y="22"/>
                  <a:pt x="81" y="22"/>
                  <a:pt x="81" y="22"/>
                </a:cubicBezTo>
                <a:cubicBezTo>
                  <a:pt x="83" y="22"/>
                  <a:pt x="84" y="23"/>
                  <a:pt x="84" y="25"/>
                </a:cubicBezTo>
                <a:cubicBezTo>
                  <a:pt x="84" y="27"/>
                  <a:pt x="83" y="28"/>
                  <a:pt x="81" y="28"/>
                </a:cubicBezTo>
                <a:cubicBezTo>
                  <a:pt x="73" y="28"/>
                  <a:pt x="73" y="28"/>
                  <a:pt x="73" y="28"/>
                </a:cubicBezTo>
                <a:cubicBezTo>
                  <a:pt x="76" y="33"/>
                  <a:pt x="76" y="39"/>
                  <a:pt x="73" y="43"/>
                </a:cubicBezTo>
                <a:cubicBezTo>
                  <a:pt x="81" y="43"/>
                  <a:pt x="81" y="43"/>
                  <a:pt x="81" y="43"/>
                </a:cubicBezTo>
                <a:cubicBezTo>
                  <a:pt x="83" y="43"/>
                  <a:pt x="84" y="45"/>
                  <a:pt x="84" y="47"/>
                </a:cubicBezTo>
                <a:cubicBezTo>
                  <a:pt x="84" y="48"/>
                  <a:pt x="83" y="50"/>
                  <a:pt x="81" y="50"/>
                </a:cubicBezTo>
                <a:cubicBezTo>
                  <a:pt x="79" y="50"/>
                  <a:pt x="79" y="50"/>
                  <a:pt x="79" y="50"/>
                </a:cubicBezTo>
                <a:cubicBezTo>
                  <a:pt x="79" y="65"/>
                  <a:pt x="79" y="65"/>
                  <a:pt x="79" y="65"/>
                </a:cubicBezTo>
                <a:cubicBezTo>
                  <a:pt x="81" y="65"/>
                  <a:pt x="81" y="65"/>
                  <a:pt x="81" y="65"/>
                </a:cubicBezTo>
                <a:cubicBezTo>
                  <a:pt x="83" y="65"/>
                  <a:pt x="84" y="66"/>
                  <a:pt x="84" y="68"/>
                </a:cubicBezTo>
                <a:cubicBezTo>
                  <a:pt x="84" y="70"/>
                  <a:pt x="83" y="71"/>
                  <a:pt x="81" y="71"/>
                </a:cubicBezTo>
                <a:cubicBezTo>
                  <a:pt x="23" y="71"/>
                  <a:pt x="23" y="71"/>
                  <a:pt x="23" y="71"/>
                </a:cubicBezTo>
                <a:cubicBezTo>
                  <a:pt x="12" y="71"/>
                  <a:pt x="6" y="59"/>
                  <a:pt x="12" y="50"/>
                </a:cubicBezTo>
                <a:cubicBezTo>
                  <a:pt x="4" y="50"/>
                  <a:pt x="4" y="50"/>
                  <a:pt x="4" y="50"/>
                </a:cubicBezTo>
                <a:cubicBezTo>
                  <a:pt x="2" y="50"/>
                  <a:pt x="0" y="48"/>
                  <a:pt x="0" y="47"/>
                </a:cubicBezTo>
                <a:cubicBezTo>
                  <a:pt x="0" y="45"/>
                  <a:pt x="2" y="43"/>
                  <a:pt x="4" y="43"/>
                </a:cubicBezTo>
                <a:cubicBezTo>
                  <a:pt x="6" y="43"/>
                  <a:pt x="6" y="43"/>
                  <a:pt x="6" y="43"/>
                </a:cubicBezTo>
                <a:cubicBezTo>
                  <a:pt x="6" y="28"/>
                  <a:pt x="6" y="28"/>
                  <a:pt x="6" y="28"/>
                </a:cubicBezTo>
                <a:cubicBezTo>
                  <a:pt x="4" y="28"/>
                  <a:pt x="4" y="28"/>
                  <a:pt x="4" y="28"/>
                </a:cubicBezTo>
                <a:cubicBezTo>
                  <a:pt x="2" y="28"/>
                  <a:pt x="0" y="27"/>
                  <a:pt x="0" y="25"/>
                </a:cubicBezTo>
                <a:cubicBezTo>
                  <a:pt x="0" y="23"/>
                  <a:pt x="2" y="22"/>
                  <a:pt x="4" y="22"/>
                </a:cubicBezTo>
                <a:cubicBezTo>
                  <a:pt x="12" y="22"/>
                  <a:pt x="12" y="22"/>
                  <a:pt x="12" y="22"/>
                </a:cubicBezTo>
                <a:cubicBezTo>
                  <a:pt x="6" y="13"/>
                  <a:pt x="12" y="0"/>
                  <a:pt x="23" y="0"/>
                </a:cubicBezTo>
                <a:cubicBezTo>
                  <a:pt x="81" y="0"/>
                  <a:pt x="81" y="0"/>
                  <a:pt x="81" y="0"/>
                </a:cubicBezTo>
                <a:cubicBezTo>
                  <a:pt x="83" y="0"/>
                  <a:pt x="84" y="2"/>
                  <a:pt x="84" y="4"/>
                </a:cubicBezTo>
                <a:cubicBezTo>
                  <a:pt x="84" y="5"/>
                  <a:pt x="83" y="7"/>
                  <a:pt x="81" y="7"/>
                </a:cubicBezTo>
                <a:cubicBezTo>
                  <a:pt x="79" y="7"/>
                  <a:pt x="79" y="7"/>
                  <a:pt x="79" y="7"/>
                </a:cubicBezTo>
                <a:close/>
                <a:moveTo>
                  <a:pt x="62" y="28"/>
                </a:moveTo>
                <a:cubicBezTo>
                  <a:pt x="62" y="28"/>
                  <a:pt x="62" y="28"/>
                  <a:pt x="62" y="28"/>
                </a:cubicBezTo>
                <a:cubicBezTo>
                  <a:pt x="62" y="28"/>
                  <a:pt x="62" y="28"/>
                  <a:pt x="62" y="28"/>
                </a:cubicBezTo>
                <a:cubicBezTo>
                  <a:pt x="44" y="28"/>
                  <a:pt x="27" y="28"/>
                  <a:pt x="10" y="28"/>
                </a:cubicBezTo>
                <a:cubicBezTo>
                  <a:pt x="10" y="43"/>
                  <a:pt x="10" y="43"/>
                  <a:pt x="10" y="43"/>
                </a:cubicBezTo>
                <a:cubicBezTo>
                  <a:pt x="27" y="43"/>
                  <a:pt x="44" y="43"/>
                  <a:pt x="62" y="43"/>
                </a:cubicBezTo>
                <a:cubicBezTo>
                  <a:pt x="62" y="43"/>
                  <a:pt x="62" y="43"/>
                  <a:pt x="62" y="43"/>
                </a:cubicBezTo>
                <a:cubicBezTo>
                  <a:pt x="63" y="43"/>
                  <a:pt x="65" y="43"/>
                  <a:pt x="66" y="41"/>
                </a:cubicBezTo>
                <a:cubicBezTo>
                  <a:pt x="69" y="38"/>
                  <a:pt x="69" y="33"/>
                  <a:pt x="66" y="31"/>
                </a:cubicBezTo>
                <a:cubicBezTo>
                  <a:pt x="65" y="29"/>
                  <a:pt x="63" y="28"/>
                  <a:pt x="62" y="28"/>
                </a:cubicBezTo>
                <a:close/>
                <a:moveTo>
                  <a:pt x="75" y="50"/>
                </a:moveTo>
                <a:cubicBezTo>
                  <a:pt x="75" y="50"/>
                  <a:pt x="75" y="50"/>
                  <a:pt x="75" y="50"/>
                </a:cubicBezTo>
                <a:cubicBezTo>
                  <a:pt x="58" y="50"/>
                  <a:pt x="40" y="50"/>
                  <a:pt x="23" y="50"/>
                </a:cubicBezTo>
                <a:cubicBezTo>
                  <a:pt x="21" y="50"/>
                  <a:pt x="20" y="51"/>
                  <a:pt x="18" y="52"/>
                </a:cubicBezTo>
                <a:cubicBezTo>
                  <a:pt x="14" y="56"/>
                  <a:pt x="17" y="65"/>
                  <a:pt x="23" y="65"/>
                </a:cubicBezTo>
                <a:cubicBezTo>
                  <a:pt x="75" y="65"/>
                  <a:pt x="75" y="65"/>
                  <a:pt x="75" y="65"/>
                </a:cubicBezTo>
                <a:cubicBezTo>
                  <a:pt x="75" y="50"/>
                  <a:pt x="75" y="50"/>
                  <a:pt x="75" y="50"/>
                </a:cubicBezTo>
                <a:close/>
                <a:moveTo>
                  <a:pt x="75" y="22"/>
                </a:moveTo>
                <a:cubicBezTo>
                  <a:pt x="75" y="22"/>
                  <a:pt x="75" y="22"/>
                  <a:pt x="75" y="22"/>
                </a:cubicBezTo>
                <a:cubicBezTo>
                  <a:pt x="75" y="7"/>
                  <a:pt x="75" y="7"/>
                  <a:pt x="75" y="7"/>
                </a:cubicBezTo>
                <a:cubicBezTo>
                  <a:pt x="23" y="7"/>
                  <a:pt x="23" y="7"/>
                  <a:pt x="23" y="7"/>
                </a:cubicBezTo>
                <a:cubicBezTo>
                  <a:pt x="17" y="7"/>
                  <a:pt x="14" y="15"/>
                  <a:pt x="18" y="20"/>
                </a:cubicBezTo>
                <a:cubicBezTo>
                  <a:pt x="20" y="21"/>
                  <a:pt x="21" y="22"/>
                  <a:pt x="23" y="22"/>
                </a:cubicBezTo>
                <a:cubicBezTo>
                  <a:pt x="23" y="22"/>
                  <a:pt x="23" y="22"/>
                  <a:pt x="23" y="22"/>
                </a:cubicBezTo>
                <a:cubicBezTo>
                  <a:pt x="40" y="22"/>
                  <a:pt x="58" y="22"/>
                  <a:pt x="75" y="22"/>
                </a:cubicBezTo>
                <a:close/>
              </a:path>
            </a:pathLst>
          </a:custGeom>
          <a:solidFill>
            <a:schemeClr val="bg1">
              <a:lumMod val="50000"/>
            </a:schemeClr>
          </a:solidFill>
          <a:ln>
            <a:noFill/>
          </a:ln>
        </p:spPr>
        <p:txBody>
          <a:bodyPr vert="horz" wrap="square" lIns="91424" tIns="45712" rIns="91424" bIns="45712" numCol="1" anchor="t" anchorCtr="0" compatLnSpc="1"/>
          <a:lstStyle/>
          <a:p>
            <a:endParaRPr lang="zh-CN" altLang="en-US" sz="1280"/>
          </a:p>
        </p:txBody>
      </p:sp>
      <p:sp>
        <p:nvSpPr>
          <p:cNvPr id="27" name="淘宝店chenying0907 28"/>
          <p:cNvSpPr>
            <a:spLocks noEditPoints="1"/>
          </p:cNvSpPr>
          <p:nvPr/>
        </p:nvSpPr>
        <p:spPr bwMode="auto">
          <a:xfrm>
            <a:off x="5015230" y="4922520"/>
            <a:ext cx="260350" cy="260350"/>
          </a:xfrm>
          <a:custGeom>
            <a:avLst/>
            <a:gdLst>
              <a:gd name="T0" fmla="*/ 74 w 77"/>
              <a:gd name="T1" fmla="*/ 17 h 77"/>
              <a:gd name="T2" fmla="*/ 52 w 77"/>
              <a:gd name="T3" fmla="*/ 0 h 77"/>
              <a:gd name="T4" fmla="*/ 1 w 77"/>
              <a:gd name="T5" fmla="*/ 46 h 77"/>
              <a:gd name="T6" fmla="*/ 0 w 77"/>
              <a:gd name="T7" fmla="*/ 46 h 77"/>
              <a:gd name="T8" fmla="*/ 0 w 77"/>
              <a:gd name="T9" fmla="*/ 46 h 77"/>
              <a:gd name="T10" fmla="*/ 0 w 77"/>
              <a:gd name="T11" fmla="*/ 46 h 77"/>
              <a:gd name="T12" fmla="*/ 0 w 77"/>
              <a:gd name="T13" fmla="*/ 46 h 77"/>
              <a:gd name="T14" fmla="*/ 0 w 77"/>
              <a:gd name="T15" fmla="*/ 46 h 77"/>
              <a:gd name="T16" fmla="*/ 0 w 77"/>
              <a:gd name="T17" fmla="*/ 46 h 77"/>
              <a:gd name="T18" fmla="*/ 0 w 77"/>
              <a:gd name="T19" fmla="*/ 46 h 77"/>
              <a:gd name="T20" fmla="*/ 0 w 77"/>
              <a:gd name="T21" fmla="*/ 46 h 77"/>
              <a:gd name="T22" fmla="*/ 0 w 77"/>
              <a:gd name="T23" fmla="*/ 47 h 77"/>
              <a:gd name="T24" fmla="*/ 0 w 77"/>
              <a:gd name="T25" fmla="*/ 47 h 77"/>
              <a:gd name="T26" fmla="*/ 0 w 77"/>
              <a:gd name="T27" fmla="*/ 47 h 77"/>
              <a:gd name="T28" fmla="*/ 0 w 77"/>
              <a:gd name="T29" fmla="*/ 47 h 77"/>
              <a:gd name="T30" fmla="*/ 0 w 77"/>
              <a:gd name="T31" fmla="*/ 47 h 77"/>
              <a:gd name="T32" fmla="*/ 0 w 77"/>
              <a:gd name="T33" fmla="*/ 47 h 77"/>
              <a:gd name="T34" fmla="*/ 0 w 77"/>
              <a:gd name="T35" fmla="*/ 47 h 77"/>
              <a:gd name="T36" fmla="*/ 0 w 77"/>
              <a:gd name="T37" fmla="*/ 47 h 77"/>
              <a:gd name="T38" fmla="*/ 0 w 77"/>
              <a:gd name="T39" fmla="*/ 47 h 77"/>
              <a:gd name="T40" fmla="*/ 0 w 77"/>
              <a:gd name="T41" fmla="*/ 48 h 77"/>
              <a:gd name="T42" fmla="*/ 0 w 77"/>
              <a:gd name="T43" fmla="*/ 48 h 77"/>
              <a:gd name="T44" fmla="*/ 0 w 77"/>
              <a:gd name="T45" fmla="*/ 48 h 77"/>
              <a:gd name="T46" fmla="*/ 0 w 77"/>
              <a:gd name="T47" fmla="*/ 48 h 77"/>
              <a:gd name="T48" fmla="*/ 0 w 77"/>
              <a:gd name="T49" fmla="*/ 74 h 77"/>
              <a:gd name="T50" fmla="*/ 29 w 77"/>
              <a:gd name="T51" fmla="*/ 77 h 77"/>
              <a:gd name="T52" fmla="*/ 29 w 77"/>
              <a:gd name="T53" fmla="*/ 77 h 77"/>
              <a:gd name="T54" fmla="*/ 29 w 77"/>
              <a:gd name="T55" fmla="*/ 77 h 77"/>
              <a:gd name="T56" fmla="*/ 29 w 77"/>
              <a:gd name="T57" fmla="*/ 77 h 77"/>
              <a:gd name="T58" fmla="*/ 30 w 77"/>
              <a:gd name="T59" fmla="*/ 77 h 77"/>
              <a:gd name="T60" fmla="*/ 30 w 77"/>
              <a:gd name="T61" fmla="*/ 77 h 77"/>
              <a:gd name="T62" fmla="*/ 30 w 77"/>
              <a:gd name="T63" fmla="*/ 77 h 77"/>
              <a:gd name="T64" fmla="*/ 30 w 77"/>
              <a:gd name="T65" fmla="*/ 77 h 77"/>
              <a:gd name="T66" fmla="*/ 30 w 77"/>
              <a:gd name="T67" fmla="*/ 77 h 77"/>
              <a:gd name="T68" fmla="*/ 31 w 77"/>
              <a:gd name="T69" fmla="*/ 77 h 77"/>
              <a:gd name="T70" fmla="*/ 31 w 77"/>
              <a:gd name="T71" fmla="*/ 76 h 77"/>
              <a:gd name="T72" fmla="*/ 74 w 77"/>
              <a:gd name="T73" fmla="*/ 34 h 77"/>
              <a:gd name="T74" fmla="*/ 77 w 77"/>
              <a:gd name="T75" fmla="*/ 25 h 77"/>
              <a:gd name="T76" fmla="*/ 38 w 77"/>
              <a:gd name="T77" fmla="*/ 18 h 77"/>
              <a:gd name="T78" fmla="*/ 11 w 77"/>
              <a:gd name="T79" fmla="*/ 52 h 77"/>
              <a:gd name="T80" fmla="*/ 38 w 77"/>
              <a:gd name="T81" fmla="*/ 18 h 77"/>
              <a:gd name="T82" fmla="*/ 6 w 77"/>
              <a:gd name="T83" fmla="*/ 71 h 77"/>
              <a:gd name="T84" fmla="*/ 21 w 77"/>
              <a:gd name="T85" fmla="*/ 71 h 77"/>
              <a:gd name="T86" fmla="*/ 14 w 77"/>
              <a:gd name="T87" fmla="*/ 55 h 77"/>
              <a:gd name="T88" fmla="*/ 44 w 77"/>
              <a:gd name="T89" fmla="*/ 24 h 77"/>
              <a:gd name="T90" fmla="*/ 22 w 77"/>
              <a:gd name="T91" fmla="*/ 63 h 77"/>
              <a:gd name="T92" fmla="*/ 29 w 77"/>
              <a:gd name="T93" fmla="*/ 69 h 77"/>
              <a:gd name="T94" fmla="*/ 25 w 77"/>
              <a:gd name="T95" fmla="*/ 66 h 77"/>
              <a:gd name="T96" fmla="*/ 59 w 77"/>
              <a:gd name="T97" fmla="*/ 39 h 77"/>
              <a:gd name="T98" fmla="*/ 71 w 77"/>
              <a:gd name="T99" fmla="*/ 25 h 77"/>
              <a:gd name="T100" fmla="*/ 71 w 77"/>
              <a:gd name="T101" fmla="*/ 25 h 77"/>
              <a:gd name="T102" fmla="*/ 66 w 77"/>
              <a:gd name="T103" fmla="*/ 32 h 77"/>
              <a:gd name="T104" fmla="*/ 64 w 77"/>
              <a:gd name="T105" fmla="*/ 34 h 77"/>
              <a:gd name="T106" fmla="*/ 45 w 77"/>
              <a:gd name="T107" fmla="*/ 11 h 77"/>
              <a:gd name="T108" fmla="*/ 52 w 77"/>
              <a:gd name="T109" fmla="*/ 6 h 77"/>
              <a:gd name="T110" fmla="*/ 69 w 77"/>
              <a:gd name="T111" fmla="*/ 2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7" h="77">
                <a:moveTo>
                  <a:pt x="77" y="25"/>
                </a:moveTo>
                <a:cubicBezTo>
                  <a:pt x="77" y="22"/>
                  <a:pt x="76" y="19"/>
                  <a:pt x="74" y="17"/>
                </a:cubicBezTo>
                <a:cubicBezTo>
                  <a:pt x="60" y="3"/>
                  <a:pt x="60" y="3"/>
                  <a:pt x="60" y="3"/>
                </a:cubicBezTo>
                <a:cubicBezTo>
                  <a:pt x="58" y="1"/>
                  <a:pt x="55" y="0"/>
                  <a:pt x="52" y="0"/>
                </a:cubicBezTo>
                <a:cubicBezTo>
                  <a:pt x="49" y="0"/>
                  <a:pt x="45" y="1"/>
                  <a:pt x="43" y="3"/>
                </a:cubicBezTo>
                <a:cubicBezTo>
                  <a:pt x="29" y="17"/>
                  <a:pt x="15" y="32"/>
                  <a:pt x="1" y="46"/>
                </a:cubicBezTo>
                <a:cubicBezTo>
                  <a:pt x="1" y="46"/>
                  <a:pt x="1" y="46"/>
                  <a:pt x="1"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74"/>
                  <a:pt x="0" y="74"/>
                  <a:pt x="0" y="74"/>
                </a:cubicBezTo>
                <a:cubicBezTo>
                  <a:pt x="0" y="76"/>
                  <a:pt x="1" y="77"/>
                  <a:pt x="3" y="77"/>
                </a:cubicBezTo>
                <a:cubicBezTo>
                  <a:pt x="29" y="77"/>
                  <a:pt x="29" y="77"/>
                  <a:pt x="29" y="77"/>
                </a:cubicBezTo>
                <a:cubicBezTo>
                  <a:pt x="29" y="77"/>
                  <a:pt x="29" y="77"/>
                  <a:pt x="29" y="77"/>
                </a:cubicBezTo>
                <a:cubicBezTo>
                  <a:pt x="29" y="77"/>
                  <a:pt x="29" y="77"/>
                  <a:pt x="29" y="77"/>
                </a:cubicBezTo>
                <a:cubicBezTo>
                  <a:pt x="29" y="77"/>
                  <a:pt x="29" y="77"/>
                  <a:pt x="29" y="77"/>
                </a:cubicBezTo>
                <a:cubicBezTo>
                  <a:pt x="29" y="77"/>
                  <a:pt x="29" y="77"/>
                  <a:pt x="29" y="77"/>
                </a:cubicBezTo>
                <a:cubicBezTo>
                  <a:pt x="29" y="77"/>
                  <a:pt x="29" y="77"/>
                  <a:pt x="29" y="77"/>
                </a:cubicBezTo>
                <a:cubicBezTo>
                  <a:pt x="29" y="77"/>
                  <a:pt x="29" y="77"/>
                  <a:pt x="29" y="77"/>
                </a:cubicBezTo>
                <a:cubicBezTo>
                  <a:pt x="29" y="77"/>
                  <a:pt x="29" y="77"/>
                  <a:pt x="29"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1" y="77"/>
                  <a:pt x="31" y="77"/>
                  <a:pt x="31" y="77"/>
                </a:cubicBezTo>
                <a:cubicBezTo>
                  <a:pt x="31" y="77"/>
                  <a:pt x="31" y="77"/>
                  <a:pt x="31" y="77"/>
                </a:cubicBezTo>
                <a:cubicBezTo>
                  <a:pt x="31" y="76"/>
                  <a:pt x="31" y="76"/>
                  <a:pt x="31" y="76"/>
                </a:cubicBezTo>
                <a:cubicBezTo>
                  <a:pt x="31" y="76"/>
                  <a:pt x="31" y="76"/>
                  <a:pt x="31" y="76"/>
                </a:cubicBezTo>
                <a:cubicBezTo>
                  <a:pt x="31" y="76"/>
                  <a:pt x="31" y="76"/>
                  <a:pt x="31" y="76"/>
                </a:cubicBezTo>
                <a:cubicBezTo>
                  <a:pt x="45" y="62"/>
                  <a:pt x="59" y="48"/>
                  <a:pt x="74" y="34"/>
                </a:cubicBezTo>
                <a:cubicBezTo>
                  <a:pt x="76" y="31"/>
                  <a:pt x="77" y="28"/>
                  <a:pt x="77" y="25"/>
                </a:cubicBezTo>
                <a:cubicBezTo>
                  <a:pt x="77" y="25"/>
                  <a:pt x="77" y="25"/>
                  <a:pt x="77" y="25"/>
                </a:cubicBezTo>
                <a:close/>
                <a:moveTo>
                  <a:pt x="38" y="18"/>
                </a:moveTo>
                <a:cubicBezTo>
                  <a:pt x="38" y="18"/>
                  <a:pt x="38" y="18"/>
                  <a:pt x="38" y="18"/>
                </a:cubicBezTo>
                <a:cubicBezTo>
                  <a:pt x="42" y="22"/>
                  <a:pt x="42" y="22"/>
                  <a:pt x="42" y="22"/>
                </a:cubicBezTo>
                <a:cubicBezTo>
                  <a:pt x="11" y="52"/>
                  <a:pt x="11" y="52"/>
                  <a:pt x="11" y="52"/>
                </a:cubicBezTo>
                <a:cubicBezTo>
                  <a:pt x="7" y="48"/>
                  <a:pt x="7" y="48"/>
                  <a:pt x="7" y="48"/>
                </a:cubicBezTo>
                <a:cubicBezTo>
                  <a:pt x="38" y="18"/>
                  <a:pt x="38" y="18"/>
                  <a:pt x="38" y="18"/>
                </a:cubicBezTo>
                <a:close/>
                <a:moveTo>
                  <a:pt x="6" y="71"/>
                </a:moveTo>
                <a:cubicBezTo>
                  <a:pt x="6" y="71"/>
                  <a:pt x="6" y="71"/>
                  <a:pt x="6" y="71"/>
                </a:cubicBezTo>
                <a:cubicBezTo>
                  <a:pt x="6" y="56"/>
                  <a:pt x="6" y="56"/>
                  <a:pt x="6" y="56"/>
                </a:cubicBezTo>
                <a:cubicBezTo>
                  <a:pt x="21" y="71"/>
                  <a:pt x="21" y="71"/>
                  <a:pt x="21" y="71"/>
                </a:cubicBezTo>
                <a:cubicBezTo>
                  <a:pt x="6" y="71"/>
                  <a:pt x="6" y="71"/>
                  <a:pt x="6" y="71"/>
                </a:cubicBezTo>
                <a:close/>
                <a:moveTo>
                  <a:pt x="14" y="55"/>
                </a:moveTo>
                <a:cubicBezTo>
                  <a:pt x="14" y="55"/>
                  <a:pt x="14" y="55"/>
                  <a:pt x="14" y="55"/>
                </a:cubicBezTo>
                <a:cubicBezTo>
                  <a:pt x="44" y="24"/>
                  <a:pt x="44" y="24"/>
                  <a:pt x="44" y="24"/>
                </a:cubicBezTo>
                <a:cubicBezTo>
                  <a:pt x="52" y="32"/>
                  <a:pt x="52" y="32"/>
                  <a:pt x="52" y="32"/>
                </a:cubicBezTo>
                <a:cubicBezTo>
                  <a:pt x="22" y="63"/>
                  <a:pt x="22" y="63"/>
                  <a:pt x="22" y="63"/>
                </a:cubicBezTo>
                <a:cubicBezTo>
                  <a:pt x="14" y="55"/>
                  <a:pt x="14" y="55"/>
                  <a:pt x="14" y="55"/>
                </a:cubicBezTo>
                <a:close/>
                <a:moveTo>
                  <a:pt x="29" y="69"/>
                </a:moveTo>
                <a:cubicBezTo>
                  <a:pt x="29" y="69"/>
                  <a:pt x="29" y="69"/>
                  <a:pt x="29" y="69"/>
                </a:cubicBezTo>
                <a:cubicBezTo>
                  <a:pt x="25" y="66"/>
                  <a:pt x="25" y="66"/>
                  <a:pt x="25" y="66"/>
                </a:cubicBezTo>
                <a:cubicBezTo>
                  <a:pt x="55" y="35"/>
                  <a:pt x="55" y="35"/>
                  <a:pt x="55" y="35"/>
                </a:cubicBezTo>
                <a:cubicBezTo>
                  <a:pt x="59" y="39"/>
                  <a:pt x="59" y="39"/>
                  <a:pt x="59" y="39"/>
                </a:cubicBezTo>
                <a:cubicBezTo>
                  <a:pt x="29" y="69"/>
                  <a:pt x="29" y="69"/>
                  <a:pt x="29" y="69"/>
                </a:cubicBezTo>
                <a:close/>
                <a:moveTo>
                  <a:pt x="71" y="25"/>
                </a:moveTo>
                <a:cubicBezTo>
                  <a:pt x="71" y="25"/>
                  <a:pt x="71" y="25"/>
                  <a:pt x="71" y="25"/>
                </a:cubicBezTo>
                <a:cubicBezTo>
                  <a:pt x="71" y="25"/>
                  <a:pt x="71" y="25"/>
                  <a:pt x="71" y="25"/>
                </a:cubicBezTo>
                <a:cubicBezTo>
                  <a:pt x="71" y="27"/>
                  <a:pt x="70" y="28"/>
                  <a:pt x="69" y="29"/>
                </a:cubicBezTo>
                <a:cubicBezTo>
                  <a:pt x="66" y="32"/>
                  <a:pt x="66" y="32"/>
                  <a:pt x="66" y="32"/>
                </a:cubicBezTo>
                <a:cubicBezTo>
                  <a:pt x="64" y="34"/>
                  <a:pt x="64" y="34"/>
                  <a:pt x="64" y="34"/>
                </a:cubicBezTo>
                <a:cubicBezTo>
                  <a:pt x="64" y="34"/>
                  <a:pt x="64" y="34"/>
                  <a:pt x="64" y="34"/>
                </a:cubicBezTo>
                <a:cubicBezTo>
                  <a:pt x="42" y="13"/>
                  <a:pt x="42" y="13"/>
                  <a:pt x="42" y="13"/>
                </a:cubicBezTo>
                <a:cubicBezTo>
                  <a:pt x="45" y="11"/>
                  <a:pt x="45" y="11"/>
                  <a:pt x="45" y="11"/>
                </a:cubicBezTo>
                <a:cubicBezTo>
                  <a:pt x="48" y="8"/>
                  <a:pt x="48" y="8"/>
                  <a:pt x="48" y="8"/>
                </a:cubicBezTo>
                <a:cubicBezTo>
                  <a:pt x="49" y="7"/>
                  <a:pt x="50" y="6"/>
                  <a:pt x="52" y="6"/>
                </a:cubicBezTo>
                <a:cubicBezTo>
                  <a:pt x="53" y="6"/>
                  <a:pt x="54" y="7"/>
                  <a:pt x="55" y="8"/>
                </a:cubicBezTo>
                <a:cubicBezTo>
                  <a:pt x="69" y="21"/>
                  <a:pt x="69" y="21"/>
                  <a:pt x="69" y="21"/>
                </a:cubicBezTo>
                <a:cubicBezTo>
                  <a:pt x="70" y="22"/>
                  <a:pt x="71" y="24"/>
                  <a:pt x="71" y="25"/>
                </a:cubicBezTo>
                <a:close/>
              </a:path>
            </a:pathLst>
          </a:custGeom>
          <a:solidFill>
            <a:schemeClr val="bg1">
              <a:lumMod val="50000"/>
            </a:schemeClr>
          </a:solidFill>
          <a:ln>
            <a:noFill/>
          </a:ln>
        </p:spPr>
        <p:txBody>
          <a:bodyPr vert="horz" wrap="square" lIns="91424" tIns="45712" rIns="91424" bIns="45712" numCol="1" anchor="t" anchorCtr="0" compatLnSpc="1"/>
          <a:lstStyle/>
          <a:p>
            <a:endParaRPr lang="zh-CN" altLang="en-US" sz="1280"/>
          </a:p>
        </p:txBody>
      </p:sp>
      <p:sp>
        <p:nvSpPr>
          <p:cNvPr id="28" name="淘宝店chenying0907 29"/>
          <p:cNvSpPr>
            <a:spLocks noEditPoints="1"/>
          </p:cNvSpPr>
          <p:nvPr/>
        </p:nvSpPr>
        <p:spPr bwMode="auto">
          <a:xfrm>
            <a:off x="7004685" y="2879090"/>
            <a:ext cx="286385" cy="295275"/>
          </a:xfrm>
          <a:custGeom>
            <a:avLst/>
            <a:gdLst>
              <a:gd name="T0" fmla="*/ 80 w 85"/>
              <a:gd name="T1" fmla="*/ 48 h 87"/>
              <a:gd name="T2" fmla="*/ 76 w 85"/>
              <a:gd name="T3" fmla="*/ 45 h 87"/>
              <a:gd name="T4" fmla="*/ 77 w 85"/>
              <a:gd name="T5" fmla="*/ 43 h 87"/>
              <a:gd name="T6" fmla="*/ 36 w 85"/>
              <a:gd name="T7" fmla="*/ 16 h 87"/>
              <a:gd name="T8" fmla="*/ 39 w 85"/>
              <a:gd name="T9" fmla="*/ 12 h 87"/>
              <a:gd name="T10" fmla="*/ 26 w 85"/>
              <a:gd name="T11" fmla="*/ 1 h 87"/>
              <a:gd name="T12" fmla="*/ 21 w 85"/>
              <a:gd name="T13" fmla="*/ 2 h 87"/>
              <a:gd name="T14" fmla="*/ 1 w 85"/>
              <a:gd name="T15" fmla="*/ 37 h 87"/>
              <a:gd name="T16" fmla="*/ 14 w 85"/>
              <a:gd name="T17" fmla="*/ 48 h 87"/>
              <a:gd name="T18" fmla="*/ 18 w 85"/>
              <a:gd name="T19" fmla="*/ 47 h 87"/>
              <a:gd name="T20" fmla="*/ 23 w 85"/>
              <a:gd name="T21" fmla="*/ 45 h 87"/>
              <a:gd name="T22" fmla="*/ 22 w 85"/>
              <a:gd name="T23" fmla="*/ 49 h 87"/>
              <a:gd name="T24" fmla="*/ 39 w 85"/>
              <a:gd name="T25" fmla="*/ 69 h 87"/>
              <a:gd name="T26" fmla="*/ 22 w 85"/>
              <a:gd name="T27" fmla="*/ 81 h 87"/>
              <a:gd name="T28" fmla="*/ 22 w 85"/>
              <a:gd name="T29" fmla="*/ 87 h 87"/>
              <a:gd name="T30" fmla="*/ 67 w 85"/>
              <a:gd name="T31" fmla="*/ 84 h 87"/>
              <a:gd name="T32" fmla="*/ 46 w 85"/>
              <a:gd name="T33" fmla="*/ 81 h 87"/>
              <a:gd name="T34" fmla="*/ 51 w 85"/>
              <a:gd name="T35" fmla="*/ 67 h 87"/>
              <a:gd name="T36" fmla="*/ 60 w 85"/>
              <a:gd name="T37" fmla="*/ 66 h 87"/>
              <a:gd name="T38" fmla="*/ 64 w 85"/>
              <a:gd name="T39" fmla="*/ 65 h 87"/>
              <a:gd name="T40" fmla="*/ 70 w 85"/>
              <a:gd name="T41" fmla="*/ 65 h 87"/>
              <a:gd name="T42" fmla="*/ 73 w 85"/>
              <a:gd name="T43" fmla="*/ 67 h 87"/>
              <a:gd name="T44" fmla="*/ 80 w 85"/>
              <a:gd name="T45" fmla="*/ 60 h 87"/>
              <a:gd name="T46" fmla="*/ 84 w 85"/>
              <a:gd name="T47" fmla="*/ 54 h 87"/>
              <a:gd name="T48" fmla="*/ 84 w 85"/>
              <a:gd name="T49" fmla="*/ 54 h 87"/>
              <a:gd name="T50" fmla="*/ 17 w 85"/>
              <a:gd name="T51" fmla="*/ 37 h 87"/>
              <a:gd name="T52" fmla="*/ 16 w 85"/>
              <a:gd name="T53" fmla="*/ 37 h 87"/>
              <a:gd name="T54" fmla="*/ 14 w 85"/>
              <a:gd name="T55" fmla="*/ 41 h 87"/>
              <a:gd name="T56" fmla="*/ 25 w 85"/>
              <a:gd name="T57" fmla="*/ 8 h 87"/>
              <a:gd name="T58" fmla="*/ 30 w 85"/>
              <a:gd name="T59" fmla="*/ 14 h 87"/>
              <a:gd name="T60" fmla="*/ 29 w 85"/>
              <a:gd name="T61" fmla="*/ 15 h 87"/>
              <a:gd name="T62" fmla="*/ 48 w 85"/>
              <a:gd name="T63" fmla="*/ 62 h 87"/>
              <a:gd name="T64" fmla="*/ 43 w 85"/>
              <a:gd name="T65" fmla="*/ 63 h 87"/>
              <a:gd name="T66" fmla="*/ 33 w 85"/>
              <a:gd name="T67" fmla="*/ 59 h 87"/>
              <a:gd name="T68" fmla="*/ 29 w 85"/>
              <a:gd name="T69" fmla="*/ 48 h 87"/>
              <a:gd name="T70" fmla="*/ 48 w 85"/>
              <a:gd name="T71" fmla="*/ 62 h 87"/>
              <a:gd name="T72" fmla="*/ 62 w 85"/>
              <a:gd name="T73" fmla="*/ 56 h 87"/>
              <a:gd name="T74" fmla="*/ 60 w 85"/>
              <a:gd name="T75" fmla="*/ 59 h 87"/>
              <a:gd name="T76" fmla="*/ 57 w 85"/>
              <a:gd name="T77" fmla="*/ 57 h 87"/>
              <a:gd name="T78" fmla="*/ 28 w 85"/>
              <a:gd name="T79" fmla="*/ 40 h 87"/>
              <a:gd name="T80" fmla="*/ 28 w 85"/>
              <a:gd name="T81" fmla="*/ 40 h 87"/>
              <a:gd name="T82" fmla="*/ 28 w 85"/>
              <a:gd name="T83" fmla="*/ 40 h 87"/>
              <a:gd name="T84" fmla="*/ 31 w 85"/>
              <a:gd name="T85" fmla="*/ 20 h 87"/>
              <a:gd name="T86" fmla="*/ 69 w 85"/>
              <a:gd name="T87" fmla="*/ 44 h 87"/>
              <a:gd name="T88" fmla="*/ 68 w 85"/>
              <a:gd name="T89" fmla="*/ 45 h 87"/>
              <a:gd name="T90" fmla="*/ 62 w 85"/>
              <a:gd name="T91" fmla="*/ 56 h 87"/>
              <a:gd name="T92" fmla="*/ 75 w 85"/>
              <a:gd name="T93" fmla="*/ 57 h 87"/>
              <a:gd name="T94" fmla="*/ 73 w 85"/>
              <a:gd name="T95" fmla="*/ 60 h 87"/>
              <a:gd name="T96" fmla="*/ 70 w 85"/>
              <a:gd name="T97" fmla="*/ 50 h 87"/>
              <a:gd name="T98" fmla="*/ 75 w 85"/>
              <a:gd name="T99" fmla="*/ 5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5" h="87">
                <a:moveTo>
                  <a:pt x="83" y="49"/>
                </a:moveTo>
                <a:cubicBezTo>
                  <a:pt x="80" y="48"/>
                  <a:pt x="80" y="48"/>
                  <a:pt x="80" y="48"/>
                </a:cubicBezTo>
                <a:cubicBezTo>
                  <a:pt x="80" y="48"/>
                  <a:pt x="80" y="48"/>
                  <a:pt x="80" y="48"/>
                </a:cubicBezTo>
                <a:cubicBezTo>
                  <a:pt x="76" y="45"/>
                  <a:pt x="76" y="45"/>
                  <a:pt x="76" y="45"/>
                </a:cubicBezTo>
                <a:cubicBezTo>
                  <a:pt x="77" y="43"/>
                  <a:pt x="77" y="43"/>
                  <a:pt x="77" y="43"/>
                </a:cubicBezTo>
                <a:cubicBezTo>
                  <a:pt x="77" y="43"/>
                  <a:pt x="77" y="43"/>
                  <a:pt x="77" y="43"/>
                </a:cubicBezTo>
                <a:cubicBezTo>
                  <a:pt x="78" y="41"/>
                  <a:pt x="77" y="39"/>
                  <a:pt x="76" y="39"/>
                </a:cubicBezTo>
                <a:cubicBezTo>
                  <a:pt x="36" y="16"/>
                  <a:pt x="36" y="16"/>
                  <a:pt x="36" y="16"/>
                </a:cubicBezTo>
                <a:cubicBezTo>
                  <a:pt x="39" y="12"/>
                  <a:pt x="39" y="12"/>
                  <a:pt x="39" y="12"/>
                </a:cubicBezTo>
                <a:cubicBezTo>
                  <a:pt x="39" y="12"/>
                  <a:pt x="39" y="12"/>
                  <a:pt x="39" y="12"/>
                </a:cubicBezTo>
                <a:cubicBezTo>
                  <a:pt x="39" y="10"/>
                  <a:pt x="39" y="8"/>
                  <a:pt x="37" y="8"/>
                </a:cubicBezTo>
                <a:cubicBezTo>
                  <a:pt x="26" y="1"/>
                  <a:pt x="26" y="1"/>
                  <a:pt x="26" y="1"/>
                </a:cubicBezTo>
                <a:cubicBezTo>
                  <a:pt x="26" y="1"/>
                  <a:pt x="26" y="1"/>
                  <a:pt x="26" y="1"/>
                </a:cubicBezTo>
                <a:cubicBezTo>
                  <a:pt x="24" y="0"/>
                  <a:pt x="22" y="1"/>
                  <a:pt x="21" y="2"/>
                </a:cubicBezTo>
                <a:cubicBezTo>
                  <a:pt x="1" y="37"/>
                  <a:pt x="1" y="37"/>
                  <a:pt x="1" y="37"/>
                </a:cubicBezTo>
                <a:cubicBezTo>
                  <a:pt x="1" y="37"/>
                  <a:pt x="1" y="37"/>
                  <a:pt x="1" y="37"/>
                </a:cubicBezTo>
                <a:cubicBezTo>
                  <a:pt x="0" y="39"/>
                  <a:pt x="1" y="41"/>
                  <a:pt x="2" y="42"/>
                </a:cubicBezTo>
                <a:cubicBezTo>
                  <a:pt x="14" y="48"/>
                  <a:pt x="14" y="48"/>
                  <a:pt x="14" y="48"/>
                </a:cubicBezTo>
                <a:cubicBezTo>
                  <a:pt x="14" y="48"/>
                  <a:pt x="14" y="48"/>
                  <a:pt x="14" y="48"/>
                </a:cubicBezTo>
                <a:cubicBezTo>
                  <a:pt x="15" y="49"/>
                  <a:pt x="17" y="49"/>
                  <a:pt x="18" y="47"/>
                </a:cubicBezTo>
                <a:cubicBezTo>
                  <a:pt x="20" y="43"/>
                  <a:pt x="20" y="43"/>
                  <a:pt x="20" y="43"/>
                </a:cubicBezTo>
                <a:cubicBezTo>
                  <a:pt x="23" y="45"/>
                  <a:pt x="23" y="45"/>
                  <a:pt x="23" y="45"/>
                </a:cubicBezTo>
                <a:cubicBezTo>
                  <a:pt x="22" y="45"/>
                  <a:pt x="22" y="45"/>
                  <a:pt x="22" y="45"/>
                </a:cubicBezTo>
                <a:cubicBezTo>
                  <a:pt x="22" y="46"/>
                  <a:pt x="22" y="48"/>
                  <a:pt x="22" y="49"/>
                </a:cubicBezTo>
                <a:cubicBezTo>
                  <a:pt x="22" y="54"/>
                  <a:pt x="24" y="60"/>
                  <a:pt x="28" y="63"/>
                </a:cubicBezTo>
                <a:cubicBezTo>
                  <a:pt x="31" y="66"/>
                  <a:pt x="35" y="68"/>
                  <a:pt x="39" y="69"/>
                </a:cubicBezTo>
                <a:cubicBezTo>
                  <a:pt x="39" y="81"/>
                  <a:pt x="39" y="81"/>
                  <a:pt x="39" y="81"/>
                </a:cubicBezTo>
                <a:cubicBezTo>
                  <a:pt x="22" y="81"/>
                  <a:pt x="22" y="81"/>
                  <a:pt x="22" y="81"/>
                </a:cubicBezTo>
                <a:cubicBezTo>
                  <a:pt x="20" y="81"/>
                  <a:pt x="19" y="82"/>
                  <a:pt x="19" y="84"/>
                </a:cubicBezTo>
                <a:cubicBezTo>
                  <a:pt x="19" y="86"/>
                  <a:pt x="20" y="87"/>
                  <a:pt x="22" y="87"/>
                </a:cubicBezTo>
                <a:cubicBezTo>
                  <a:pt x="63" y="87"/>
                  <a:pt x="63" y="87"/>
                  <a:pt x="63" y="87"/>
                </a:cubicBezTo>
                <a:cubicBezTo>
                  <a:pt x="65" y="87"/>
                  <a:pt x="67" y="86"/>
                  <a:pt x="67" y="84"/>
                </a:cubicBezTo>
                <a:cubicBezTo>
                  <a:pt x="67" y="82"/>
                  <a:pt x="65" y="81"/>
                  <a:pt x="63" y="81"/>
                </a:cubicBezTo>
                <a:cubicBezTo>
                  <a:pt x="46" y="81"/>
                  <a:pt x="46" y="81"/>
                  <a:pt x="46" y="81"/>
                </a:cubicBezTo>
                <a:cubicBezTo>
                  <a:pt x="46" y="69"/>
                  <a:pt x="46" y="69"/>
                  <a:pt x="46" y="69"/>
                </a:cubicBezTo>
                <a:cubicBezTo>
                  <a:pt x="48" y="69"/>
                  <a:pt x="49" y="68"/>
                  <a:pt x="51" y="67"/>
                </a:cubicBezTo>
                <a:cubicBezTo>
                  <a:pt x="53" y="66"/>
                  <a:pt x="55" y="65"/>
                  <a:pt x="56" y="64"/>
                </a:cubicBezTo>
                <a:cubicBezTo>
                  <a:pt x="60" y="66"/>
                  <a:pt x="60" y="66"/>
                  <a:pt x="60" y="66"/>
                </a:cubicBezTo>
                <a:cubicBezTo>
                  <a:pt x="60" y="66"/>
                  <a:pt x="60" y="66"/>
                  <a:pt x="60" y="66"/>
                </a:cubicBezTo>
                <a:cubicBezTo>
                  <a:pt x="61" y="67"/>
                  <a:pt x="63" y="67"/>
                  <a:pt x="64" y="65"/>
                </a:cubicBezTo>
                <a:cubicBezTo>
                  <a:pt x="66" y="63"/>
                  <a:pt x="66" y="63"/>
                  <a:pt x="66" y="63"/>
                </a:cubicBezTo>
                <a:cubicBezTo>
                  <a:pt x="70" y="65"/>
                  <a:pt x="70" y="65"/>
                  <a:pt x="70" y="65"/>
                </a:cubicBezTo>
                <a:cubicBezTo>
                  <a:pt x="73" y="67"/>
                  <a:pt x="73" y="67"/>
                  <a:pt x="73" y="67"/>
                </a:cubicBezTo>
                <a:cubicBezTo>
                  <a:pt x="73" y="67"/>
                  <a:pt x="73" y="67"/>
                  <a:pt x="73" y="67"/>
                </a:cubicBezTo>
                <a:cubicBezTo>
                  <a:pt x="74" y="68"/>
                  <a:pt x="76" y="67"/>
                  <a:pt x="77" y="66"/>
                </a:cubicBezTo>
                <a:cubicBezTo>
                  <a:pt x="80" y="60"/>
                  <a:pt x="80" y="60"/>
                  <a:pt x="80" y="60"/>
                </a:cubicBezTo>
                <a:cubicBezTo>
                  <a:pt x="81" y="60"/>
                  <a:pt x="81" y="60"/>
                  <a:pt x="81" y="60"/>
                </a:cubicBezTo>
                <a:cubicBezTo>
                  <a:pt x="84" y="54"/>
                  <a:pt x="84" y="54"/>
                  <a:pt x="84" y="54"/>
                </a:cubicBezTo>
                <a:cubicBezTo>
                  <a:pt x="84" y="54"/>
                  <a:pt x="84" y="54"/>
                  <a:pt x="84" y="54"/>
                </a:cubicBezTo>
                <a:cubicBezTo>
                  <a:pt x="84" y="54"/>
                  <a:pt x="84" y="54"/>
                  <a:pt x="84" y="54"/>
                </a:cubicBezTo>
                <a:cubicBezTo>
                  <a:pt x="85" y="52"/>
                  <a:pt x="84" y="50"/>
                  <a:pt x="83" y="49"/>
                </a:cubicBezTo>
                <a:close/>
                <a:moveTo>
                  <a:pt x="17" y="37"/>
                </a:moveTo>
                <a:cubicBezTo>
                  <a:pt x="17" y="37"/>
                  <a:pt x="17" y="37"/>
                  <a:pt x="17" y="37"/>
                </a:cubicBezTo>
                <a:cubicBezTo>
                  <a:pt x="16" y="37"/>
                  <a:pt x="16" y="37"/>
                  <a:pt x="16" y="37"/>
                </a:cubicBezTo>
                <a:cubicBezTo>
                  <a:pt x="16" y="38"/>
                  <a:pt x="16" y="38"/>
                  <a:pt x="16" y="38"/>
                </a:cubicBezTo>
                <a:cubicBezTo>
                  <a:pt x="14" y="41"/>
                  <a:pt x="14" y="41"/>
                  <a:pt x="14" y="41"/>
                </a:cubicBezTo>
                <a:cubicBezTo>
                  <a:pt x="8" y="38"/>
                  <a:pt x="8" y="38"/>
                  <a:pt x="8" y="38"/>
                </a:cubicBezTo>
                <a:cubicBezTo>
                  <a:pt x="25" y="8"/>
                  <a:pt x="25" y="8"/>
                  <a:pt x="25" y="8"/>
                </a:cubicBezTo>
                <a:cubicBezTo>
                  <a:pt x="31" y="12"/>
                  <a:pt x="31" y="12"/>
                  <a:pt x="31" y="12"/>
                </a:cubicBezTo>
                <a:cubicBezTo>
                  <a:pt x="30" y="14"/>
                  <a:pt x="30" y="14"/>
                  <a:pt x="30" y="14"/>
                </a:cubicBezTo>
                <a:cubicBezTo>
                  <a:pt x="29" y="15"/>
                  <a:pt x="29" y="15"/>
                  <a:pt x="29" y="15"/>
                </a:cubicBezTo>
                <a:cubicBezTo>
                  <a:pt x="29" y="15"/>
                  <a:pt x="29" y="15"/>
                  <a:pt x="29" y="15"/>
                </a:cubicBezTo>
                <a:cubicBezTo>
                  <a:pt x="17" y="37"/>
                  <a:pt x="17" y="37"/>
                  <a:pt x="17" y="37"/>
                </a:cubicBezTo>
                <a:close/>
                <a:moveTo>
                  <a:pt x="48" y="62"/>
                </a:moveTo>
                <a:cubicBezTo>
                  <a:pt x="48" y="62"/>
                  <a:pt x="48" y="62"/>
                  <a:pt x="48" y="62"/>
                </a:cubicBezTo>
                <a:cubicBezTo>
                  <a:pt x="47" y="62"/>
                  <a:pt x="45" y="63"/>
                  <a:pt x="43" y="63"/>
                </a:cubicBezTo>
                <a:cubicBezTo>
                  <a:pt x="43" y="63"/>
                  <a:pt x="43" y="63"/>
                  <a:pt x="43" y="63"/>
                </a:cubicBezTo>
                <a:cubicBezTo>
                  <a:pt x="39" y="63"/>
                  <a:pt x="35" y="61"/>
                  <a:pt x="33" y="59"/>
                </a:cubicBezTo>
                <a:cubicBezTo>
                  <a:pt x="30" y="56"/>
                  <a:pt x="29" y="53"/>
                  <a:pt x="29" y="49"/>
                </a:cubicBezTo>
                <a:cubicBezTo>
                  <a:pt x="29" y="48"/>
                  <a:pt x="29" y="48"/>
                  <a:pt x="29" y="48"/>
                </a:cubicBezTo>
                <a:cubicBezTo>
                  <a:pt x="50" y="61"/>
                  <a:pt x="50" y="61"/>
                  <a:pt x="50" y="61"/>
                </a:cubicBezTo>
                <a:cubicBezTo>
                  <a:pt x="50" y="61"/>
                  <a:pt x="49" y="61"/>
                  <a:pt x="48" y="62"/>
                </a:cubicBezTo>
                <a:close/>
                <a:moveTo>
                  <a:pt x="62" y="56"/>
                </a:moveTo>
                <a:cubicBezTo>
                  <a:pt x="62" y="56"/>
                  <a:pt x="62" y="56"/>
                  <a:pt x="62" y="56"/>
                </a:cubicBezTo>
                <a:cubicBezTo>
                  <a:pt x="62" y="57"/>
                  <a:pt x="62" y="57"/>
                  <a:pt x="62" y="57"/>
                </a:cubicBezTo>
                <a:cubicBezTo>
                  <a:pt x="60" y="59"/>
                  <a:pt x="60" y="59"/>
                  <a:pt x="60" y="59"/>
                </a:cubicBezTo>
                <a:cubicBezTo>
                  <a:pt x="57" y="57"/>
                  <a:pt x="57" y="57"/>
                  <a:pt x="57" y="57"/>
                </a:cubicBezTo>
                <a:cubicBezTo>
                  <a:pt x="57" y="57"/>
                  <a:pt x="57" y="57"/>
                  <a:pt x="57" y="57"/>
                </a:cubicBezTo>
                <a:cubicBezTo>
                  <a:pt x="28" y="40"/>
                  <a:pt x="28" y="40"/>
                  <a:pt x="28" y="40"/>
                </a:cubicBezTo>
                <a:cubicBezTo>
                  <a:pt x="28" y="40"/>
                  <a:pt x="28" y="40"/>
                  <a:pt x="28" y="40"/>
                </a:cubicBezTo>
                <a:cubicBezTo>
                  <a:pt x="28" y="40"/>
                  <a:pt x="28" y="40"/>
                  <a:pt x="28" y="40"/>
                </a:cubicBezTo>
                <a:cubicBezTo>
                  <a:pt x="28" y="40"/>
                  <a:pt x="28" y="40"/>
                  <a:pt x="28" y="40"/>
                </a:cubicBezTo>
                <a:cubicBezTo>
                  <a:pt x="28" y="40"/>
                  <a:pt x="28" y="40"/>
                  <a:pt x="28" y="40"/>
                </a:cubicBezTo>
                <a:cubicBezTo>
                  <a:pt x="28" y="40"/>
                  <a:pt x="28" y="40"/>
                  <a:pt x="28" y="40"/>
                </a:cubicBezTo>
                <a:cubicBezTo>
                  <a:pt x="21" y="37"/>
                  <a:pt x="21" y="37"/>
                  <a:pt x="21" y="37"/>
                </a:cubicBezTo>
                <a:cubicBezTo>
                  <a:pt x="31" y="20"/>
                  <a:pt x="31" y="20"/>
                  <a:pt x="31" y="20"/>
                </a:cubicBezTo>
                <a:cubicBezTo>
                  <a:pt x="70" y="43"/>
                  <a:pt x="70" y="43"/>
                  <a:pt x="70" y="43"/>
                </a:cubicBezTo>
                <a:cubicBezTo>
                  <a:pt x="69" y="44"/>
                  <a:pt x="69" y="44"/>
                  <a:pt x="69" y="44"/>
                </a:cubicBezTo>
                <a:cubicBezTo>
                  <a:pt x="69" y="44"/>
                  <a:pt x="69" y="44"/>
                  <a:pt x="69" y="44"/>
                </a:cubicBezTo>
                <a:cubicBezTo>
                  <a:pt x="68" y="45"/>
                  <a:pt x="68" y="45"/>
                  <a:pt x="68" y="45"/>
                </a:cubicBezTo>
                <a:cubicBezTo>
                  <a:pt x="68" y="45"/>
                  <a:pt x="68" y="45"/>
                  <a:pt x="68" y="45"/>
                </a:cubicBezTo>
                <a:cubicBezTo>
                  <a:pt x="62" y="56"/>
                  <a:pt x="62" y="56"/>
                  <a:pt x="62" y="56"/>
                </a:cubicBezTo>
                <a:close/>
                <a:moveTo>
                  <a:pt x="75" y="57"/>
                </a:moveTo>
                <a:cubicBezTo>
                  <a:pt x="75" y="57"/>
                  <a:pt x="75" y="57"/>
                  <a:pt x="75" y="57"/>
                </a:cubicBezTo>
                <a:cubicBezTo>
                  <a:pt x="75" y="57"/>
                  <a:pt x="75" y="57"/>
                  <a:pt x="75" y="57"/>
                </a:cubicBezTo>
                <a:cubicBezTo>
                  <a:pt x="73" y="60"/>
                  <a:pt x="73" y="60"/>
                  <a:pt x="73" y="60"/>
                </a:cubicBezTo>
                <a:cubicBezTo>
                  <a:pt x="67" y="56"/>
                  <a:pt x="67" y="56"/>
                  <a:pt x="67" y="56"/>
                </a:cubicBezTo>
                <a:cubicBezTo>
                  <a:pt x="70" y="50"/>
                  <a:pt x="70" y="50"/>
                  <a:pt x="70" y="50"/>
                </a:cubicBezTo>
                <a:cubicBezTo>
                  <a:pt x="77" y="53"/>
                  <a:pt x="77" y="53"/>
                  <a:pt x="77" y="53"/>
                </a:cubicBezTo>
                <a:cubicBezTo>
                  <a:pt x="75" y="57"/>
                  <a:pt x="75" y="57"/>
                  <a:pt x="75" y="57"/>
                </a:cubicBezTo>
                <a:close/>
              </a:path>
            </a:pathLst>
          </a:custGeom>
          <a:solidFill>
            <a:schemeClr val="bg1">
              <a:lumMod val="50000"/>
            </a:schemeClr>
          </a:solidFill>
          <a:ln>
            <a:noFill/>
          </a:ln>
        </p:spPr>
        <p:txBody>
          <a:bodyPr vert="horz" wrap="square" lIns="91424" tIns="45712" rIns="91424" bIns="45712" numCol="1" anchor="t" anchorCtr="0" compatLnSpc="1"/>
          <a:lstStyle/>
          <a:p>
            <a:endParaRPr lang="zh-CN" altLang="en-US" sz="1280"/>
          </a:p>
        </p:txBody>
      </p:sp>
      <p:sp>
        <p:nvSpPr>
          <p:cNvPr id="29" name="任意多边形 28"/>
          <p:cNvSpPr/>
          <p:nvPr/>
        </p:nvSpPr>
        <p:spPr>
          <a:xfrm>
            <a:off x="7379335" y="2541270"/>
            <a:ext cx="944245" cy="223520"/>
          </a:xfrm>
          <a:custGeom>
            <a:avLst/>
            <a:gdLst>
              <a:gd name="connsiteX0" fmla="*/ 0 w 1059180"/>
              <a:gd name="connsiteY0" fmla="*/ 205740 h 205740"/>
              <a:gd name="connsiteX1" fmla="*/ 205740 w 1059180"/>
              <a:gd name="connsiteY1" fmla="*/ 0 h 205740"/>
              <a:gd name="connsiteX2" fmla="*/ 1059180 w 1059180"/>
              <a:gd name="connsiteY2" fmla="*/ 0 h 205740"/>
            </a:gdLst>
            <a:ahLst/>
            <a:cxnLst>
              <a:cxn ang="0">
                <a:pos x="connsiteX0" y="connsiteY0"/>
              </a:cxn>
              <a:cxn ang="0">
                <a:pos x="connsiteX1" y="connsiteY1"/>
              </a:cxn>
              <a:cxn ang="0">
                <a:pos x="connsiteX2" y="connsiteY2"/>
              </a:cxn>
            </a:cxnLst>
            <a:rect l="l" t="t" r="r" b="b"/>
            <a:pathLst>
              <a:path w="1059180" h="205740">
                <a:moveTo>
                  <a:pt x="0" y="205740"/>
                </a:moveTo>
                <a:lnTo>
                  <a:pt x="205740" y="0"/>
                </a:lnTo>
                <a:lnTo>
                  <a:pt x="1059180" y="0"/>
                </a:lnTo>
              </a:path>
            </a:pathLst>
          </a:cu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lIns="91424" tIns="45712" rIns="91424" bIns="45712" rtlCol="0" anchor="ctr"/>
          <a:lstStyle/>
          <a:p>
            <a:pPr algn="ctr"/>
            <a:endParaRPr lang="zh-CN" altLang="en-US" sz="1280"/>
          </a:p>
        </p:txBody>
      </p:sp>
      <p:sp>
        <p:nvSpPr>
          <p:cNvPr id="34" name="任意多边形 33"/>
          <p:cNvSpPr/>
          <p:nvPr/>
        </p:nvSpPr>
        <p:spPr>
          <a:xfrm flipV="1">
            <a:off x="7379335" y="5303520"/>
            <a:ext cx="944245" cy="221615"/>
          </a:xfrm>
          <a:custGeom>
            <a:avLst/>
            <a:gdLst>
              <a:gd name="connsiteX0" fmla="*/ 0 w 1059180"/>
              <a:gd name="connsiteY0" fmla="*/ 205740 h 205740"/>
              <a:gd name="connsiteX1" fmla="*/ 205740 w 1059180"/>
              <a:gd name="connsiteY1" fmla="*/ 0 h 205740"/>
              <a:gd name="connsiteX2" fmla="*/ 1059180 w 1059180"/>
              <a:gd name="connsiteY2" fmla="*/ 0 h 205740"/>
            </a:gdLst>
            <a:ahLst/>
            <a:cxnLst>
              <a:cxn ang="0">
                <a:pos x="connsiteX0" y="connsiteY0"/>
              </a:cxn>
              <a:cxn ang="0">
                <a:pos x="connsiteX1" y="connsiteY1"/>
              </a:cxn>
              <a:cxn ang="0">
                <a:pos x="connsiteX2" y="connsiteY2"/>
              </a:cxn>
            </a:cxnLst>
            <a:rect l="l" t="t" r="r" b="b"/>
            <a:pathLst>
              <a:path w="1059180" h="205740">
                <a:moveTo>
                  <a:pt x="0" y="205740"/>
                </a:moveTo>
                <a:lnTo>
                  <a:pt x="205740" y="0"/>
                </a:lnTo>
                <a:lnTo>
                  <a:pt x="1059180" y="0"/>
                </a:lnTo>
              </a:path>
            </a:pathLst>
          </a:cu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lIns="91424" tIns="45712" rIns="91424" bIns="45712" rtlCol="0" anchor="ctr"/>
          <a:lstStyle/>
          <a:p>
            <a:pPr algn="ctr"/>
            <a:endParaRPr lang="zh-CN" altLang="en-US" sz="1280"/>
          </a:p>
        </p:txBody>
      </p:sp>
      <p:sp>
        <p:nvSpPr>
          <p:cNvPr id="35" name="任意多边形 34"/>
          <p:cNvSpPr/>
          <p:nvPr/>
        </p:nvSpPr>
        <p:spPr>
          <a:xfrm flipH="1">
            <a:off x="3874135" y="2541270"/>
            <a:ext cx="1039495" cy="223520"/>
          </a:xfrm>
          <a:custGeom>
            <a:avLst/>
            <a:gdLst>
              <a:gd name="connsiteX0" fmla="*/ 0 w 1059180"/>
              <a:gd name="connsiteY0" fmla="*/ 205740 h 205740"/>
              <a:gd name="connsiteX1" fmla="*/ 205740 w 1059180"/>
              <a:gd name="connsiteY1" fmla="*/ 0 h 205740"/>
              <a:gd name="connsiteX2" fmla="*/ 1059180 w 1059180"/>
              <a:gd name="connsiteY2" fmla="*/ 0 h 205740"/>
            </a:gdLst>
            <a:ahLst/>
            <a:cxnLst>
              <a:cxn ang="0">
                <a:pos x="connsiteX0" y="connsiteY0"/>
              </a:cxn>
              <a:cxn ang="0">
                <a:pos x="connsiteX1" y="connsiteY1"/>
              </a:cxn>
              <a:cxn ang="0">
                <a:pos x="connsiteX2" y="connsiteY2"/>
              </a:cxn>
            </a:cxnLst>
            <a:rect l="l" t="t" r="r" b="b"/>
            <a:pathLst>
              <a:path w="1059180" h="205740">
                <a:moveTo>
                  <a:pt x="0" y="205740"/>
                </a:moveTo>
                <a:lnTo>
                  <a:pt x="205740" y="0"/>
                </a:lnTo>
                <a:lnTo>
                  <a:pt x="1059180" y="0"/>
                </a:lnTo>
              </a:path>
            </a:pathLst>
          </a:cu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lIns="91424" tIns="45712" rIns="91424" bIns="45712" rtlCol="0" anchor="ctr"/>
          <a:lstStyle/>
          <a:p>
            <a:pPr algn="ctr"/>
            <a:endParaRPr lang="zh-CN" altLang="en-US" sz="1280"/>
          </a:p>
        </p:txBody>
      </p:sp>
      <p:sp>
        <p:nvSpPr>
          <p:cNvPr id="36" name="任意多边形 35"/>
          <p:cNvSpPr/>
          <p:nvPr/>
        </p:nvSpPr>
        <p:spPr>
          <a:xfrm flipH="1" flipV="1">
            <a:off x="3874135" y="5303520"/>
            <a:ext cx="1039495" cy="221615"/>
          </a:xfrm>
          <a:custGeom>
            <a:avLst/>
            <a:gdLst>
              <a:gd name="connsiteX0" fmla="*/ 0 w 1059180"/>
              <a:gd name="connsiteY0" fmla="*/ 205740 h 205740"/>
              <a:gd name="connsiteX1" fmla="*/ 205740 w 1059180"/>
              <a:gd name="connsiteY1" fmla="*/ 0 h 205740"/>
              <a:gd name="connsiteX2" fmla="*/ 1059180 w 1059180"/>
              <a:gd name="connsiteY2" fmla="*/ 0 h 205740"/>
            </a:gdLst>
            <a:ahLst/>
            <a:cxnLst>
              <a:cxn ang="0">
                <a:pos x="connsiteX0" y="connsiteY0"/>
              </a:cxn>
              <a:cxn ang="0">
                <a:pos x="connsiteX1" y="connsiteY1"/>
              </a:cxn>
              <a:cxn ang="0">
                <a:pos x="connsiteX2" y="connsiteY2"/>
              </a:cxn>
            </a:cxnLst>
            <a:rect l="l" t="t" r="r" b="b"/>
            <a:pathLst>
              <a:path w="1059180" h="205740">
                <a:moveTo>
                  <a:pt x="0" y="205740"/>
                </a:moveTo>
                <a:lnTo>
                  <a:pt x="205740" y="0"/>
                </a:lnTo>
                <a:lnTo>
                  <a:pt x="1059180" y="0"/>
                </a:lnTo>
              </a:path>
            </a:pathLst>
          </a:cu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lIns="91424" tIns="45712" rIns="91424" bIns="45712" rtlCol="0" anchor="ctr"/>
          <a:lstStyle/>
          <a:p>
            <a:pPr algn="ctr"/>
            <a:endParaRPr lang="zh-CN" altLang="en-US" sz="1280"/>
          </a:p>
        </p:txBody>
      </p:sp>
      <p:sp>
        <p:nvSpPr>
          <p:cNvPr id="38" name="Rectangle 24"/>
          <p:cNvSpPr>
            <a:spLocks noChangeArrowheads="1"/>
          </p:cNvSpPr>
          <p:nvPr/>
        </p:nvSpPr>
        <p:spPr bwMode="auto">
          <a:xfrm>
            <a:off x="8401050" y="2446020"/>
            <a:ext cx="303657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p>
            <a:r>
              <a:rPr lang="zh-CN" altLang="en-US" sz="1600" b="1" dirty="0">
                <a:solidFill>
                  <a:srgbClr val="FFFFFF">
                    <a:lumMod val="50000"/>
                  </a:srgbClr>
                </a:solidFill>
              </a:rPr>
              <a:t>（2）在正常使用时具有良好的工作性能 ；</a:t>
            </a:r>
          </a:p>
        </p:txBody>
      </p:sp>
      <p:sp>
        <p:nvSpPr>
          <p:cNvPr id="41" name="Rectangle 24"/>
          <p:cNvSpPr>
            <a:spLocks noChangeArrowheads="1"/>
          </p:cNvSpPr>
          <p:nvPr/>
        </p:nvSpPr>
        <p:spPr bwMode="auto">
          <a:xfrm>
            <a:off x="8401050" y="4657090"/>
            <a:ext cx="3037205"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p>
            <a:r>
              <a:rPr lang="zh-CN" altLang="en-US" sz="1600" b="1" dirty="0">
                <a:solidFill>
                  <a:srgbClr val="FFFFFF">
                    <a:lumMod val="50000"/>
                  </a:srgbClr>
                </a:solidFill>
              </a:rPr>
              <a:t>（4） 在设计规定的偶然事件发生时及发生后，仍能保持必需的整体稳定性。</a:t>
            </a:r>
          </a:p>
        </p:txBody>
      </p:sp>
      <p:sp>
        <p:nvSpPr>
          <p:cNvPr id="44" name="Rectangle 24"/>
          <p:cNvSpPr>
            <a:spLocks noChangeArrowheads="1"/>
          </p:cNvSpPr>
          <p:nvPr/>
        </p:nvSpPr>
        <p:spPr bwMode="auto">
          <a:xfrm>
            <a:off x="849630" y="2446020"/>
            <a:ext cx="287655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p>
            <a:pPr algn="r"/>
            <a:r>
              <a:rPr lang="zh-CN" altLang="en-US" sz="1600" b="1" dirty="0">
                <a:solidFill>
                  <a:srgbClr val="FFFFFF">
                    <a:lumMod val="50000"/>
                  </a:srgbClr>
                </a:solidFill>
              </a:rPr>
              <a:t>（1）在正常施工和正常使用时，能承受可能出现的各种作用 ；</a:t>
            </a:r>
          </a:p>
        </p:txBody>
      </p:sp>
      <p:sp>
        <p:nvSpPr>
          <p:cNvPr id="46" name="Rectangle 24"/>
          <p:cNvSpPr>
            <a:spLocks noChangeArrowheads="1"/>
          </p:cNvSpPr>
          <p:nvPr/>
        </p:nvSpPr>
        <p:spPr bwMode="auto">
          <a:xfrm>
            <a:off x="850265" y="4411345"/>
            <a:ext cx="287591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p>
            <a:pPr algn="r"/>
            <a:r>
              <a:rPr lang="zh-CN" altLang="en-US" sz="1600" b="1" dirty="0">
                <a:solidFill>
                  <a:srgbClr val="FFFFFF">
                    <a:lumMod val="50000"/>
                  </a:srgbClr>
                </a:solidFill>
              </a:rPr>
              <a:t>（3）在正常维护下具有足够的耐久性能 ；</a:t>
            </a:r>
          </a:p>
        </p:txBody>
      </p:sp>
      <p:sp>
        <p:nvSpPr>
          <p:cNvPr id="7" name="文本框 6"/>
          <p:cNvSpPr txBox="1"/>
          <p:nvPr/>
        </p:nvSpPr>
        <p:spPr>
          <a:xfrm>
            <a:off x="1111885" y="389255"/>
            <a:ext cx="10325735"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结构在规定的设计使用年限内应满足下列功能要求:</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8" r:link="rId9">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矩形 4"/>
          <p:cNvSpPr/>
          <p:nvPr userDrawn="1">
            <p:custDataLst>
              <p:tags r:id="rId3"/>
            </p:custDataLst>
          </p:nvPr>
        </p:nvSpPr>
        <p:spPr>
          <a:xfrm>
            <a:off x="291636" y="0"/>
            <a:ext cx="11608728" cy="68580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4"/>
            </p:custDataLst>
          </p:nvPr>
        </p:nvSpPr>
        <p:spPr>
          <a:xfrm>
            <a:off x="761963" y="892613"/>
            <a:ext cx="4882934" cy="706219"/>
          </a:xfrm>
          <a:prstGeom prst="rect">
            <a:avLst/>
          </a:prstGeom>
          <a:noFill/>
        </p:spPr>
        <p:txBody>
          <a:bodyPr wrap="square" lIns="63500" tIns="25400" rIns="63500" bIns="25400" rtlCol="0" anchor="b" anchorCtr="0">
            <a:normAutofit/>
          </a:bodyPr>
          <a:lstStyle/>
          <a:p>
            <a:pPr marL="0" indent="0" algn="l">
              <a:lnSpc>
                <a:spcPct val="100000"/>
              </a:lnSpc>
              <a:spcBef>
                <a:spcPts val="0"/>
              </a:spcBef>
              <a:spcAft>
                <a:spcPts val="0"/>
              </a:spcAft>
              <a:buSzPct val="100000"/>
              <a:buNone/>
            </a:pPr>
            <a:r>
              <a:rPr lang="zh-CN" altLang="en-US" sz="4000" b="1" spc="160" dirty="0">
                <a:solidFill>
                  <a:schemeClr val="accent1"/>
                </a:solidFill>
                <a:latin typeface="微软雅黑" panose="020B0503020204020204" pitchFamily="34" charset="-122"/>
                <a:ea typeface="微软雅黑" panose="020B0503020204020204" pitchFamily="34" charset="-122"/>
              </a:rPr>
              <a:t>板的平法制图规则</a:t>
            </a:r>
          </a:p>
        </p:txBody>
      </p:sp>
      <p:pic>
        <p:nvPicPr>
          <p:cNvPr id="6" name="图片 5"/>
          <p:cNvPicPr>
            <a:picLocks noChangeAspect="1"/>
          </p:cNvPicPr>
          <p:nvPr>
            <p:custDataLst>
              <p:tags r:id="rId5"/>
            </p:custDataLst>
          </p:nvPr>
        </p:nvPicPr>
        <p:blipFill rotWithShape="1">
          <a:blip r:embed="rId10"/>
          <a:srcRect t="2008" b="2008"/>
          <a:stretch>
            <a:fillRect/>
          </a:stretch>
        </p:blipFill>
        <p:spPr>
          <a:xfrm>
            <a:off x="761963" y="1900117"/>
            <a:ext cx="4882896" cy="4065270"/>
          </a:xfrm>
          <a:custGeom>
            <a:avLst/>
            <a:gdLst/>
            <a:ahLst/>
            <a:cxnLst>
              <a:cxn ang="3">
                <a:pos x="hc" y="t"/>
              </a:cxn>
              <a:cxn ang="cd2">
                <a:pos x="l" y="vc"/>
              </a:cxn>
              <a:cxn ang="cd4">
                <a:pos x="hc" y="b"/>
              </a:cxn>
              <a:cxn ang="0">
                <a:pos x="r" y="vc"/>
              </a:cxn>
            </a:cxnLst>
            <a:rect l="l" t="t" r="r" b="b"/>
            <a:pathLst>
              <a:path w="8880" h="4800">
                <a:moveTo>
                  <a:pt x="0" y="0"/>
                </a:moveTo>
                <a:lnTo>
                  <a:pt x="8880" y="0"/>
                </a:lnTo>
                <a:lnTo>
                  <a:pt x="8880" y="4800"/>
                </a:lnTo>
                <a:lnTo>
                  <a:pt x="0" y="4800"/>
                </a:lnTo>
                <a:lnTo>
                  <a:pt x="0" y="0"/>
                </a:lnTo>
                <a:close/>
              </a:path>
            </a:pathLst>
          </a:custGeom>
        </p:spPr>
      </p:pic>
      <p:sp>
        <p:nvSpPr>
          <p:cNvPr id="11" name="Title 6"/>
          <p:cNvSpPr txBox="1"/>
          <p:nvPr>
            <p:custDataLst>
              <p:tags r:id="rId6"/>
            </p:custDataLst>
          </p:nvPr>
        </p:nvSpPr>
        <p:spPr>
          <a:xfrm>
            <a:off x="5644515" y="457200"/>
            <a:ext cx="5785485" cy="59436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0"/>
              </a:spcBef>
              <a:spcAft>
                <a:spcPts val="1200"/>
              </a:spcAft>
              <a:buSzPct val="100000"/>
              <a:buFont typeface="+mj-ea"/>
            </a:pPr>
            <a:r>
              <a:rPr altLang="zh-CN" sz="1800" b="1"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800" b="1"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板块原位标注</a:t>
            </a:r>
          </a:p>
          <a:p>
            <a:pPr marL="285750" lvl="1" indent="0" algn="l" fontAlgn="ctr">
              <a:lnSpc>
                <a:spcPct val="130000"/>
              </a:lnSpc>
              <a:spcBef>
                <a:spcPts val="0"/>
              </a:spcBef>
              <a:spcAft>
                <a:spcPts val="0"/>
              </a:spcAft>
              <a:buSzPct val="100000"/>
              <a:buNone/>
            </a:pPr>
            <a:r>
              <a:rPr lang="zh-CN" altLang="en-US" sz="1600" kern="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板块原位主要标注板支座上部非贯通筋，即支座负筋以及悬挑板上部的受力筋。板支座原位标注的钢筋，应在配置相同跨的第一跨表达。在配置相同跨的第一跨（或梁悬挑部位），垂直于板支座（梁或墙）绘制一段适宜长度的中粗实线（当该筋通长设置在悬挑板或短跨板上部时，实线段应画至对边或贯通短跨），以该线段代表支座上部非贯通纵筋，并在线段上方注定钢筋编号、配筋值、横向连续布置的跨数，以及是否横向布置到梁的悬挑端。</a:t>
            </a:r>
          </a:p>
          <a:p>
            <a:pPr marL="285750" lvl="1" indent="0" algn="l" fontAlgn="ctr">
              <a:lnSpc>
                <a:spcPct val="130000"/>
              </a:lnSpc>
              <a:spcBef>
                <a:spcPts val="0"/>
              </a:spcBef>
              <a:spcAft>
                <a:spcPts val="0"/>
              </a:spcAft>
              <a:buSzPct val="100000"/>
              <a:buNone/>
            </a:pPr>
            <a:r>
              <a:rPr lang="zh-CN" altLang="en-US" sz="1600" kern="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图3-2-21表示②号钢筋在支座负筋的上部标注② C12@120，在支座负筋下部的左侧标注1 800，而在支座负筋下部的右侧为空白，没有尺寸标注。表示这根②号钢筋从梁中线向左侧跨内延伸长度为1 800mm，而因为双侧支座负筋的右侧没有尺寸标注，则表明该支座负筋向支座右侧对称延伸，即向右侧跨内延伸长度也是1 800mm。</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p:cNvPicPr/>
          <p:nvPr userDrawn="1">
            <p:custDataLst>
              <p:tags r:id="rId2"/>
            </p:custDataLst>
          </p:nvPr>
        </p:nvPicPr>
        <p:blipFill>
          <a:blip r:embed="rId11" r:link="rId1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userDrawn="1">
            <p:custDataLst>
              <p:tags r:id="rId3"/>
            </p:custDataLst>
          </p:nvPr>
        </p:nvSpPr>
        <p:spPr>
          <a:xfrm>
            <a:off x="291636" y="0"/>
            <a:ext cx="11608728" cy="68580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Title 6"/>
          <p:cNvSpPr txBox="1"/>
          <p:nvPr>
            <p:custDataLst>
              <p:tags r:id="rId4"/>
            </p:custDataLst>
          </p:nvPr>
        </p:nvSpPr>
        <p:spPr>
          <a:xfrm>
            <a:off x="1091565" y="2334895"/>
            <a:ext cx="4359910" cy="218821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20000"/>
              </a:lnSpc>
              <a:spcBef>
                <a:spcPts val="0"/>
              </a:spcBef>
              <a:spcAft>
                <a:spcPts val="800"/>
              </a:spcAft>
              <a:buSzPct val="100000"/>
              <a:buNone/>
            </a:pPr>
            <a:r>
              <a:rPr lang="zh-CN" altLang="en-US" sz="1800"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图3-2-22表示当支座负筋向支座两侧非对称延伸时，则在支座负筋左右两侧分别进行标注，即③号钢筋从梁中线向左侧跨内延伸长度为1 800mm，向右侧跨内延伸长度为1 400mm。</a:t>
            </a:r>
          </a:p>
        </p:txBody>
      </p:sp>
      <p:pic>
        <p:nvPicPr>
          <p:cNvPr id="6" name="图片 5"/>
          <p:cNvPicPr>
            <a:picLocks noChangeAspect="1"/>
          </p:cNvPicPr>
          <p:nvPr>
            <p:custDataLst>
              <p:tags r:id="rId5"/>
            </p:custDataLst>
          </p:nvPr>
        </p:nvPicPr>
        <p:blipFill rotWithShape="1">
          <a:blip r:embed="rId13"/>
          <a:srcRect t="124" b="124"/>
          <a:stretch>
            <a:fillRect/>
          </a:stretch>
        </p:blipFill>
        <p:spPr>
          <a:xfrm>
            <a:off x="6472555" y="1496695"/>
            <a:ext cx="5120005" cy="3865245"/>
          </a:xfrm>
          <a:custGeom>
            <a:avLst/>
            <a:gdLst/>
            <a:ahLst/>
            <a:cxnLst>
              <a:cxn ang="3">
                <a:pos x="hc" y="t"/>
              </a:cxn>
              <a:cxn ang="cd2">
                <a:pos x="l" y="vc"/>
              </a:cxn>
              <a:cxn ang="cd4">
                <a:pos x="hc" y="b"/>
              </a:cxn>
              <a:cxn ang="0">
                <a:pos x="r" y="vc"/>
              </a:cxn>
            </a:cxnLst>
            <a:rect l="l" t="t" r="r" b="b"/>
            <a:pathLst>
              <a:path w="9600" h="6960">
                <a:moveTo>
                  <a:pt x="0" y="0"/>
                </a:moveTo>
                <a:lnTo>
                  <a:pt x="9600" y="0"/>
                </a:lnTo>
                <a:lnTo>
                  <a:pt x="9600" y="6960"/>
                </a:lnTo>
                <a:lnTo>
                  <a:pt x="0" y="6960"/>
                </a:lnTo>
                <a:lnTo>
                  <a:pt x="0" y="0"/>
                </a:lnTo>
                <a:close/>
              </a:path>
            </a:pathLst>
          </a:custGeom>
        </p:spPr>
      </p:pic>
      <p:sp>
        <p:nvSpPr>
          <p:cNvPr id="8" name="AutoShape 3"/>
          <p:cNvSpPr>
            <a:spLocks noChangeAspect="1" noChangeArrowheads="1" noTextEdit="1"/>
          </p:cNvSpPr>
          <p:nvPr>
            <p:custDataLst>
              <p:tags r:id="rId6"/>
            </p:custDataLst>
          </p:nvPr>
        </p:nvSpPr>
        <p:spPr bwMode="auto">
          <a:xfrm>
            <a:off x="619760" y="1433174"/>
            <a:ext cx="801370" cy="739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9" name="Freeform 5"/>
          <p:cNvSpPr>
            <a:spLocks noEditPoints="1"/>
          </p:cNvSpPr>
          <p:nvPr>
            <p:custDataLst>
              <p:tags r:id="rId7"/>
            </p:custDataLst>
          </p:nvPr>
        </p:nvSpPr>
        <p:spPr bwMode="auto">
          <a:xfrm>
            <a:off x="609605" y="1268086"/>
            <a:ext cx="802640" cy="741680"/>
          </a:xfrm>
          <a:custGeom>
            <a:avLst/>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7">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chemeClr val="accent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3" name="AutoShape 3"/>
          <p:cNvSpPr>
            <a:spLocks noChangeAspect="1" noChangeArrowheads="1" noTextEdit="1"/>
          </p:cNvSpPr>
          <p:nvPr>
            <p:custDataLst>
              <p:tags r:id="rId8"/>
            </p:custDataLst>
          </p:nvPr>
        </p:nvSpPr>
        <p:spPr bwMode="auto">
          <a:xfrm rot="10800000">
            <a:off x="4479290" y="4694521"/>
            <a:ext cx="801370" cy="739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4" name="Freeform 5"/>
          <p:cNvSpPr>
            <a:spLocks noEditPoints="1"/>
          </p:cNvSpPr>
          <p:nvPr>
            <p:custDataLst>
              <p:tags r:id="rId9"/>
            </p:custDataLst>
          </p:nvPr>
        </p:nvSpPr>
        <p:spPr bwMode="auto">
          <a:xfrm rot="10800000">
            <a:off x="5227320" y="4827907"/>
            <a:ext cx="802640" cy="741680"/>
          </a:xfrm>
          <a:custGeom>
            <a:avLst/>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7">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chemeClr val="accent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1208157"/>
            <a:ext cx="12192000" cy="4441926"/>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矩形 3"/>
          <p:cNvSpPr/>
          <p:nvPr>
            <p:custDataLst>
              <p:tags r:id="rId3"/>
            </p:custDataLst>
          </p:nvPr>
        </p:nvSpPr>
        <p:spPr>
          <a:xfrm flipH="1">
            <a:off x="0" y="1219200"/>
            <a:ext cx="12192000" cy="4419600"/>
          </a:xfrm>
          <a:prstGeom prst="rect">
            <a:avLst/>
          </a:prstGeom>
          <a:solidFill>
            <a:schemeClr val="dk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微软雅黑" panose="020B0503020204020204" pitchFamily="34" charset="-122"/>
              <a:ea typeface="微软雅黑" panose="020B0503020204020204" pitchFamily="34" charset="-122"/>
            </a:endParaRPr>
          </a:p>
        </p:txBody>
      </p:sp>
      <p:sp>
        <p:nvSpPr>
          <p:cNvPr id="6" name="矩形 5"/>
          <p:cNvSpPr/>
          <p:nvPr>
            <p:custDataLst>
              <p:tags r:id="rId4"/>
            </p:custDataLst>
          </p:nvPr>
        </p:nvSpPr>
        <p:spPr>
          <a:xfrm flipH="1">
            <a:off x="-1" y="2438420"/>
            <a:ext cx="304802" cy="19812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lt1"/>
              </a:solidFill>
              <a:latin typeface="微软雅黑" panose="020B0503020204020204" pitchFamily="34" charset="-122"/>
              <a:ea typeface="微软雅黑" panose="020B0503020204020204" pitchFamily="34" charset="-122"/>
            </a:endParaRPr>
          </a:p>
        </p:txBody>
      </p:sp>
      <p:grpSp>
        <p:nvGrpSpPr>
          <p:cNvPr id="7" name="组合 6"/>
          <p:cNvGrpSpPr/>
          <p:nvPr>
            <p:custDataLst>
              <p:tags r:id="rId5"/>
            </p:custDataLst>
          </p:nvPr>
        </p:nvGrpSpPr>
        <p:grpSpPr>
          <a:xfrm rot="10800000">
            <a:off x="10649500" y="884289"/>
            <a:ext cx="720000" cy="415819"/>
            <a:chOff x="1160829" y="2656459"/>
            <a:chExt cx="720000" cy="415819"/>
          </a:xfrm>
          <a:solidFill>
            <a:schemeClr val="accent1"/>
          </a:solidFill>
        </p:grpSpPr>
        <p:sp>
          <p:nvSpPr>
            <p:cNvPr id="9" name="任意多边形: 形状 19"/>
            <p:cNvSpPr/>
            <p:nvPr>
              <p:custDataLst>
                <p:tags r:id="rId8"/>
              </p:custDataLst>
            </p:nvPr>
          </p:nvSpPr>
          <p:spPr>
            <a:xfrm>
              <a:off x="1160829" y="2656459"/>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任意多边形: 形状 20"/>
            <p:cNvSpPr/>
            <p:nvPr>
              <p:custDataLst>
                <p:tags r:id="rId9"/>
              </p:custDataLst>
            </p:nvPr>
          </p:nvSpPr>
          <p:spPr>
            <a:xfrm>
              <a:off x="1540592" y="2656459"/>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12" name="Title 6"/>
          <p:cNvSpPr txBox="1"/>
          <p:nvPr>
            <p:custDataLst>
              <p:tags r:id="rId6"/>
            </p:custDataLst>
          </p:nvPr>
        </p:nvSpPr>
        <p:spPr>
          <a:xfrm>
            <a:off x="609605" y="2579912"/>
            <a:ext cx="3200425" cy="1700517"/>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1800"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图3-2-23 表示支座负筋横跨两梁之间以及覆盖整个延伸的悬挑板。计算水平段长度时，需要根据图纸注明的尺寸进行计量。</a:t>
            </a:r>
          </a:p>
        </p:txBody>
      </p:sp>
      <p:pic>
        <p:nvPicPr>
          <p:cNvPr id="13" name="图片 12"/>
          <p:cNvPicPr>
            <a:picLocks noChangeAspect="1"/>
          </p:cNvPicPr>
          <p:nvPr>
            <p:custDataLst>
              <p:tags r:id="rId7"/>
            </p:custDataLst>
          </p:nvPr>
        </p:nvPicPr>
        <p:blipFill rotWithShape="1">
          <a:blip r:embed="rId11"/>
          <a:srcRect l="1302" r="1302"/>
          <a:stretch>
            <a:fillRect/>
          </a:stretch>
        </p:blipFill>
        <p:spPr>
          <a:xfrm>
            <a:off x="4114832" y="1360443"/>
            <a:ext cx="8077263" cy="4137113"/>
          </a:xfrm>
          <a:custGeom>
            <a:avLst/>
            <a:gdLst/>
            <a:ahLst/>
            <a:cxnLst>
              <a:cxn ang="3">
                <a:pos x="hc" y="t"/>
              </a:cxn>
              <a:cxn ang="cd2">
                <a:pos x="l" y="vc"/>
              </a:cxn>
              <a:cxn ang="cd4">
                <a:pos x="hc" y="b"/>
              </a:cxn>
              <a:cxn ang="0">
                <a:pos x="r" y="vc"/>
              </a:cxn>
            </a:cxnLst>
            <a:rect l="l" t="t" r="r" b="b"/>
            <a:pathLst>
              <a:path w="12720" h="5520">
                <a:moveTo>
                  <a:pt x="0" y="0"/>
                </a:moveTo>
                <a:lnTo>
                  <a:pt x="12720" y="0"/>
                </a:lnTo>
                <a:lnTo>
                  <a:pt x="12720" y="5520"/>
                </a:lnTo>
                <a:lnTo>
                  <a:pt x="0" y="5520"/>
                </a:lnTo>
                <a:lnTo>
                  <a:pt x="0" y="0"/>
                </a:lnTo>
                <a:close/>
              </a:path>
            </a:pathLst>
          </a:custGeom>
        </p:spPr>
      </p:pic>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矩形 3"/>
          <p:cNvSpPr/>
          <p:nvPr userDrawn="1">
            <p:custDataLst>
              <p:tags r:id="rId2"/>
            </p:custDataLst>
          </p:nvPr>
        </p:nvSpPr>
        <p:spPr>
          <a:xfrm>
            <a:off x="0" y="1206983"/>
            <a:ext cx="12192000" cy="4441674"/>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 name="矩形 2"/>
          <p:cNvSpPr/>
          <p:nvPr>
            <p:custDataLst>
              <p:tags r:id="rId3"/>
            </p:custDataLst>
          </p:nvPr>
        </p:nvSpPr>
        <p:spPr>
          <a:xfrm flipH="1">
            <a:off x="0" y="1219200"/>
            <a:ext cx="12192000" cy="4419600"/>
          </a:xfrm>
          <a:prstGeom prst="rect">
            <a:avLst/>
          </a:prstGeom>
          <a:solidFill>
            <a:schemeClr val="dk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微软雅黑" panose="020B0503020204020204" pitchFamily="34" charset="-122"/>
              <a:ea typeface="微软雅黑" panose="020B0503020204020204" pitchFamily="34" charset="-122"/>
            </a:endParaRPr>
          </a:p>
        </p:txBody>
      </p:sp>
      <p:sp>
        <p:nvSpPr>
          <p:cNvPr id="5" name="矩形 4"/>
          <p:cNvSpPr/>
          <p:nvPr>
            <p:custDataLst>
              <p:tags r:id="rId4"/>
            </p:custDataLst>
          </p:nvPr>
        </p:nvSpPr>
        <p:spPr>
          <a:xfrm flipH="1">
            <a:off x="-1" y="2438420"/>
            <a:ext cx="304802" cy="19812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lt1"/>
              </a:solidFill>
              <a:latin typeface="微软雅黑" panose="020B0503020204020204" pitchFamily="34" charset="-122"/>
              <a:ea typeface="微软雅黑" panose="020B0503020204020204" pitchFamily="34" charset="-122"/>
            </a:endParaRPr>
          </a:p>
        </p:txBody>
      </p:sp>
      <p:grpSp>
        <p:nvGrpSpPr>
          <p:cNvPr id="6" name="组合 5"/>
          <p:cNvGrpSpPr/>
          <p:nvPr>
            <p:custDataLst>
              <p:tags r:id="rId5"/>
            </p:custDataLst>
          </p:nvPr>
        </p:nvGrpSpPr>
        <p:grpSpPr>
          <a:xfrm rot="10800000">
            <a:off x="10649500" y="884289"/>
            <a:ext cx="720000" cy="415819"/>
            <a:chOff x="1160829" y="2656459"/>
            <a:chExt cx="720000" cy="415819"/>
          </a:xfrm>
          <a:solidFill>
            <a:schemeClr val="accent1"/>
          </a:solidFill>
        </p:grpSpPr>
        <p:sp>
          <p:nvSpPr>
            <p:cNvPr id="7" name="任意多边形: 形状 19"/>
            <p:cNvSpPr/>
            <p:nvPr>
              <p:custDataLst>
                <p:tags r:id="rId8"/>
              </p:custDataLst>
            </p:nvPr>
          </p:nvSpPr>
          <p:spPr>
            <a:xfrm>
              <a:off x="1160829" y="2656459"/>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 name="任意多边形: 形状 20"/>
            <p:cNvSpPr/>
            <p:nvPr>
              <p:custDataLst>
                <p:tags r:id="rId9"/>
              </p:custDataLst>
            </p:nvPr>
          </p:nvSpPr>
          <p:spPr>
            <a:xfrm>
              <a:off x="1540592" y="2656459"/>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11" name="Title 6"/>
          <p:cNvSpPr txBox="1"/>
          <p:nvPr>
            <p:custDataLst>
              <p:tags r:id="rId6"/>
            </p:custDataLst>
          </p:nvPr>
        </p:nvSpPr>
        <p:spPr>
          <a:xfrm>
            <a:off x="609605" y="2426311"/>
            <a:ext cx="3200425" cy="2003031"/>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1700"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图3-2-24表示当板支座为弧形，支座上部非贯通筋纵筋呈放射状分布时，设计者应注明配筋间距的度量位置并加注“放射分布”四字，必要时绘制平面配筋图。</a:t>
            </a:r>
          </a:p>
        </p:txBody>
      </p:sp>
      <p:pic>
        <p:nvPicPr>
          <p:cNvPr id="9" name="图片 8"/>
          <p:cNvPicPr>
            <a:picLocks noChangeAspect="1"/>
          </p:cNvPicPr>
          <p:nvPr>
            <p:custDataLst>
              <p:tags r:id="rId7"/>
            </p:custDataLst>
          </p:nvPr>
        </p:nvPicPr>
        <p:blipFill rotWithShape="1">
          <a:blip r:embed="rId11"/>
          <a:srcRect t="1458" b="1458"/>
          <a:stretch>
            <a:fillRect/>
          </a:stretch>
        </p:blipFill>
        <p:spPr>
          <a:xfrm>
            <a:off x="4114832" y="1476363"/>
            <a:ext cx="8077263" cy="3905275"/>
          </a:xfrm>
          <a:custGeom>
            <a:avLst/>
            <a:gdLst/>
            <a:ahLst/>
            <a:cxnLst>
              <a:cxn ang="3">
                <a:pos x="hc" y="t"/>
              </a:cxn>
              <a:cxn ang="cd2">
                <a:pos x="l" y="vc"/>
              </a:cxn>
              <a:cxn ang="cd4">
                <a:pos x="hc" y="b"/>
              </a:cxn>
              <a:cxn ang="0">
                <a:pos x="r" y="vc"/>
              </a:cxn>
            </a:cxnLst>
            <a:rect l="l" t="t" r="r" b="b"/>
            <a:pathLst>
              <a:path w="12720" h="5520">
                <a:moveTo>
                  <a:pt x="0" y="0"/>
                </a:moveTo>
                <a:lnTo>
                  <a:pt x="12720" y="0"/>
                </a:lnTo>
                <a:lnTo>
                  <a:pt x="12720" y="5520"/>
                </a:lnTo>
                <a:lnTo>
                  <a:pt x="0" y="5520"/>
                </a:lnTo>
                <a:lnTo>
                  <a:pt x="0" y="0"/>
                </a:lnTo>
                <a:close/>
              </a:path>
            </a:pathLst>
          </a:custGeom>
        </p:spPr>
      </p:pic>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503929" y="3428996"/>
            <a:ext cx="7694295" cy="1892826"/>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0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掌握柱、梁、板的平法施工图的制图规则。</a:t>
            </a:r>
          </a:p>
          <a:p>
            <a:pPr marL="392430" indent="-285750">
              <a:lnSpc>
                <a:spcPct val="10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理解柱、梁、板的平法施工图的识读要点。</a:t>
            </a:r>
          </a:p>
          <a:p>
            <a:pPr marL="392430" indent="-285750">
              <a:lnSpc>
                <a:spcPct val="10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能够从柱、梁、板的平法施工图中查阅构件的平面位置、截面尺寸、标高以及配筋信息</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0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识读平面施工图，勤于思考，善于思考，不断地创新，不断地提高自身</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的技术水平</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9387"/>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smtClean="0">
                <a:solidFill>
                  <a:schemeClr val="tx1"/>
                </a:solidFill>
                <a:cs typeface="微软雅黑" panose="020B0503020204020204" pitchFamily="34" charset="-122"/>
              </a:rPr>
              <a:t>工作任务</a:t>
            </a:r>
            <a:r>
              <a:rPr lang="en-US" altLang="zh-CN" sz="3200" b="1" dirty="0">
                <a:solidFill>
                  <a:schemeClr val="tx1"/>
                </a:solidFill>
                <a:cs typeface="微软雅黑" panose="020B0503020204020204" pitchFamily="34" charset="-122"/>
              </a:rPr>
              <a:t>6</a:t>
            </a:r>
          </a:p>
        </p:txBody>
      </p:sp>
      <p:sp>
        <p:nvSpPr>
          <p:cNvPr id="8" name="文本框 7"/>
          <p:cNvSpPr txBox="1"/>
          <p:nvPr>
            <p:custDataLst>
              <p:tags r:id="rId8"/>
            </p:custDataLst>
          </p:nvPr>
        </p:nvSpPr>
        <p:spPr>
          <a:xfrm>
            <a:off x="3384187" y="2922266"/>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识读结构施工图</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装饰 1"/>
          <p:cNvSpPr/>
          <p:nvPr>
            <p:custDataLst>
              <p:tags r:id="rId2"/>
            </p:custDataLst>
          </p:nvPr>
        </p:nvSpPr>
        <p:spPr>
          <a:xfrm>
            <a:off x="4419635" y="1981216"/>
            <a:ext cx="6858055" cy="3200426"/>
          </a:xfrm>
          <a:prstGeom prst="rect">
            <a:avLst/>
          </a:prstGeom>
          <a:no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微软雅黑" panose="020B0503020204020204" pitchFamily="34" charset="-122"/>
              <a:ea typeface="微软雅黑" panose="020B0503020204020204" pitchFamily="34" charset="-122"/>
            </a:endParaRPr>
          </a:p>
        </p:txBody>
      </p:sp>
      <p:pic>
        <p:nvPicPr>
          <p:cNvPr id="5" name="图片 4" descr="D:\meihua_service_cache\jpg/ab25f7117b01fb40a21e51b5832ce931.jpgab25f7117b01fb40a21e51b5832ce931"/>
          <p:cNvPicPr>
            <a:picLocks noChangeAspect="1"/>
          </p:cNvPicPr>
          <p:nvPr>
            <p:custDataLst>
              <p:tags r:id="rId3"/>
            </p:custDataLst>
          </p:nvPr>
        </p:nvPicPr>
        <p:blipFill rotWithShape="1">
          <a:blip r:embed="rId8"/>
          <a:srcRect l="32500"/>
          <a:stretch>
            <a:fillRect/>
          </a:stretch>
        </p:blipFill>
        <p:spPr>
          <a:xfrm>
            <a:off x="914407" y="1219210"/>
            <a:ext cx="5486438" cy="4572025"/>
          </a:xfrm>
          <a:custGeom>
            <a:avLst/>
            <a:gdLst/>
            <a:ahLst/>
            <a:cxnLst>
              <a:cxn ang="3">
                <a:pos x="hc" y="t"/>
              </a:cxn>
              <a:cxn ang="cd2">
                <a:pos x="l" y="vc"/>
              </a:cxn>
              <a:cxn ang="cd4">
                <a:pos x="hc" y="b"/>
              </a:cxn>
              <a:cxn ang="0">
                <a:pos x="r" y="vc"/>
              </a:cxn>
            </a:cxnLst>
            <a:rect l="l" t="t" r="r" b="b"/>
            <a:pathLst>
              <a:path w="8640" h="7200">
                <a:moveTo>
                  <a:pt x="0" y="0"/>
                </a:moveTo>
                <a:lnTo>
                  <a:pt x="8640" y="0"/>
                </a:lnTo>
                <a:lnTo>
                  <a:pt x="8640" y="7200"/>
                </a:lnTo>
                <a:lnTo>
                  <a:pt x="0" y="7200"/>
                </a:lnTo>
                <a:lnTo>
                  <a:pt x="0" y="0"/>
                </a:lnTo>
                <a:close/>
              </a:path>
            </a:pathLst>
          </a:custGeom>
        </p:spPr>
      </p:pic>
      <p:sp>
        <p:nvSpPr>
          <p:cNvPr id="10" name="装饰 2"/>
          <p:cNvSpPr/>
          <p:nvPr>
            <p:custDataLst>
              <p:tags r:id="rId4"/>
            </p:custDataLst>
          </p:nvPr>
        </p:nvSpPr>
        <p:spPr>
          <a:xfrm>
            <a:off x="914407" y="4724438"/>
            <a:ext cx="5486444" cy="1066809"/>
          </a:xfrm>
          <a:prstGeom prst="rect">
            <a:avLst/>
          </a:prstGeom>
          <a:solidFill>
            <a:schemeClr val="lt1">
              <a:lumMod val="95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40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5"/>
            </p:custDataLst>
          </p:nvPr>
        </p:nvSpPr>
        <p:spPr>
          <a:xfrm>
            <a:off x="1143010" y="4876800"/>
            <a:ext cx="5029238" cy="762000"/>
          </a:xfrm>
          <a:prstGeom prst="rect">
            <a:avLst/>
          </a:prstGeom>
          <a:noFill/>
        </p:spPr>
        <p:txBody>
          <a:bodyPr wrap="square" lIns="63500" tIns="25400" rIns="63500" bIns="25400" rtlCol="0" anchor="ctr" anchorCtr="0">
            <a:normAutofit/>
          </a:bodyPr>
          <a:lstStyle/>
          <a:p>
            <a:pPr marL="0" indent="0" algn="ctr">
              <a:lnSpc>
                <a:spcPct val="100000"/>
              </a:lnSpc>
              <a:spcBef>
                <a:spcPts val="0"/>
              </a:spcBef>
              <a:spcAft>
                <a:spcPts val="0"/>
              </a:spcAft>
              <a:buSzPct val="100000"/>
              <a:buNone/>
            </a:pPr>
            <a:r>
              <a:rPr lang="zh-CN" altLang="en-US" sz="4000" b="1" spc="160" dirty="0">
                <a:solidFill>
                  <a:schemeClr val="accent1"/>
                </a:solidFill>
                <a:latin typeface="微软雅黑" panose="020B0503020204020204" pitchFamily="34" charset="-122"/>
                <a:ea typeface="微软雅黑" panose="020B0503020204020204" pitchFamily="34" charset="-122"/>
                <a:sym typeface="思源黑体" panose="020B0400000000000000" pitchFamily="34" charset="-122"/>
              </a:rPr>
              <a:t>任务主题</a:t>
            </a:r>
          </a:p>
        </p:txBody>
      </p:sp>
      <p:sp>
        <p:nvSpPr>
          <p:cNvPr id="7" name="Title 6"/>
          <p:cNvSpPr txBox="1"/>
          <p:nvPr>
            <p:custDataLst>
              <p:tags r:id="rId6"/>
            </p:custDataLst>
          </p:nvPr>
        </p:nvSpPr>
        <p:spPr>
          <a:xfrm>
            <a:off x="6705653" y="2362218"/>
            <a:ext cx="4267225" cy="2438413"/>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结合某区中小学校舍安全工程第一中学翻建工程施工图的结构施工图，根据图纸内容完成下列信息的收集。</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D:\meihua_service_cache\jpg/17a2645b602d0dd2a2772b55e226c311.jpg17a2645b602d0dd2a2772b55e226c311"/>
          <p:cNvPicPr>
            <a:picLocks noChangeAspect="1"/>
          </p:cNvPicPr>
          <p:nvPr>
            <p:custDataLst>
              <p:tags r:id="rId2"/>
            </p:custDataLst>
          </p:nvPr>
        </p:nvPicPr>
        <p:blipFill rotWithShape="1">
          <a:blip r:embed="rId7"/>
          <a:srcRect t="21287" b="21287"/>
          <a:stretch>
            <a:fillRect/>
          </a:stretch>
        </p:blipFill>
        <p:spPr>
          <a:xfrm>
            <a:off x="914362" y="457207"/>
            <a:ext cx="10363276" cy="3347491"/>
          </a:xfrm>
          <a:custGeom>
            <a:avLst/>
            <a:gdLst/>
            <a:ahLst/>
            <a:cxnLst>
              <a:cxn ang="3">
                <a:pos x="hc" y="t"/>
              </a:cxn>
              <a:cxn ang="cd2">
                <a:pos x="l" y="vc"/>
              </a:cxn>
              <a:cxn ang="cd4">
                <a:pos x="hc" y="b"/>
              </a:cxn>
              <a:cxn ang="0">
                <a:pos x="r" y="vc"/>
              </a:cxn>
            </a:cxnLst>
            <a:rect l="l" t="t" r="r" b="b"/>
            <a:pathLst>
              <a:path w="16320" h="5280">
                <a:moveTo>
                  <a:pt x="0" y="0"/>
                </a:moveTo>
                <a:lnTo>
                  <a:pt x="16320" y="0"/>
                </a:lnTo>
                <a:lnTo>
                  <a:pt x="16320" y="5280"/>
                </a:lnTo>
                <a:lnTo>
                  <a:pt x="0" y="5280"/>
                </a:lnTo>
                <a:lnTo>
                  <a:pt x="0" y="0"/>
                </a:lnTo>
                <a:close/>
              </a:path>
            </a:pathLst>
          </a:custGeom>
        </p:spPr>
      </p:pic>
      <p:sp>
        <p:nvSpPr>
          <p:cNvPr id="5" name="文本框 4"/>
          <p:cNvSpPr txBox="1"/>
          <p:nvPr>
            <p:custDataLst>
              <p:tags r:id="rId3"/>
            </p:custDataLst>
          </p:nvPr>
        </p:nvSpPr>
        <p:spPr>
          <a:xfrm>
            <a:off x="1523964" y="4109502"/>
            <a:ext cx="9753676" cy="660399"/>
          </a:xfrm>
          <a:prstGeom prst="rect">
            <a:avLst/>
          </a:prstGeom>
          <a:noFill/>
        </p:spPr>
        <p:txBody>
          <a:bodyPr wrap="square" lIns="63500" tIns="25400" rIns="63500" bIns="25400" rtlCol="0" anchor="b" anchorCtr="0">
            <a:normAutofit fontScale="97500"/>
          </a:bodyPr>
          <a:lstStyle/>
          <a:p>
            <a:pPr marL="0" indent="0" algn="l">
              <a:lnSpc>
                <a:spcPct val="100000"/>
              </a:lnSpc>
              <a:spcBef>
                <a:spcPts val="0"/>
              </a:spcBef>
              <a:spcAft>
                <a:spcPts val="0"/>
              </a:spcAft>
              <a:buSzPct val="100000"/>
              <a:buNone/>
            </a:pPr>
            <a:r>
              <a:rPr lang="zh-CN" altLang="en-US" sz="4000" b="1" spc="160" dirty="0">
                <a:solidFill>
                  <a:schemeClr val="accent1"/>
                </a:solidFill>
                <a:latin typeface="微软雅黑" panose="020B0503020204020204" pitchFamily="34" charset="-122"/>
                <a:ea typeface="微软雅黑" panose="020B0503020204020204" pitchFamily="34" charset="-122"/>
                <a:sym typeface="思源黑体" panose="020B0400000000000000" pitchFamily="34" charset="-122"/>
              </a:rPr>
              <a:t>1. 认真识读本工程结构设计总说明</a:t>
            </a:r>
          </a:p>
        </p:txBody>
      </p:sp>
      <p:sp>
        <p:nvSpPr>
          <p:cNvPr id="11" name="Title 6"/>
          <p:cNvSpPr txBox="1"/>
          <p:nvPr>
            <p:custDataLst>
              <p:tags r:id="rId4"/>
            </p:custDataLst>
          </p:nvPr>
        </p:nvSpPr>
        <p:spPr>
          <a:xfrm>
            <a:off x="1524000" y="4921885"/>
            <a:ext cx="9753600" cy="49911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18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认真识读本工程结构设计总说明，完成下列表3-2-8工程信息的填写。</a:t>
            </a:r>
          </a:p>
        </p:txBody>
      </p:sp>
      <p:sp>
        <p:nvSpPr>
          <p:cNvPr id="99" name="矩形"/>
          <p:cNvSpPr/>
          <p:nvPr>
            <p:custDataLst>
              <p:tags r:id="rId5"/>
            </p:custDataLst>
          </p:nvPr>
        </p:nvSpPr>
        <p:spPr>
          <a:xfrm>
            <a:off x="914400" y="4109492"/>
            <a:ext cx="304803" cy="1811346"/>
          </a:xfrm>
          <a:custGeom>
            <a:avLst/>
            <a:gdLst>
              <a:gd name="connsiteX0" fmla="*/ 0 w 304803"/>
              <a:gd name="connsiteY0" fmla="*/ 0 h 1811346"/>
              <a:gd name="connsiteX1" fmla="*/ 304803 w 304803"/>
              <a:gd name="connsiteY1" fmla="*/ 2 h 1811346"/>
              <a:gd name="connsiteX2" fmla="*/ 304803 w 304803"/>
              <a:gd name="connsiteY2" fmla="*/ 1811346 h 1811346"/>
              <a:gd name="connsiteX3" fmla="*/ 0 w 304803"/>
              <a:gd name="connsiteY3" fmla="*/ 1811345 h 1811346"/>
            </a:gdLst>
            <a:ahLst/>
            <a:cxnLst>
              <a:cxn ang="0">
                <a:pos x="connsiteX0" y="connsiteY0"/>
              </a:cxn>
              <a:cxn ang="0">
                <a:pos x="connsiteX1" y="connsiteY1"/>
              </a:cxn>
              <a:cxn ang="0">
                <a:pos x="connsiteX2" y="connsiteY2"/>
              </a:cxn>
              <a:cxn ang="0">
                <a:pos x="connsiteX3" y="connsiteY3"/>
              </a:cxn>
            </a:cxnLst>
            <a:rect l="l" t="t" r="r" b="b"/>
            <a:pathLst>
              <a:path w="304803" h="1811346">
                <a:moveTo>
                  <a:pt x="0" y="0"/>
                </a:moveTo>
                <a:lnTo>
                  <a:pt x="304803" y="2"/>
                </a:lnTo>
                <a:lnTo>
                  <a:pt x="304803" y="1811346"/>
                </a:lnTo>
                <a:lnTo>
                  <a:pt x="0" y="181134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685800"/>
            <a:endParaRPr lang="zh-CN" altLang="en-US">
              <a:solidFill>
                <a:srgbClr val="FFFFFF"/>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8"/>
          <a:stretch>
            <a:fillRect/>
          </a:stretch>
        </p:blipFill>
        <p:spPr>
          <a:xfrm>
            <a:off x="1947545" y="5420995"/>
            <a:ext cx="8905875" cy="117157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857" name="Group 14857"/>
          <p:cNvGrpSpPr/>
          <p:nvPr>
            <p:custDataLst>
              <p:tags r:id="rId2"/>
            </p:custDataLst>
          </p:nvPr>
        </p:nvGrpSpPr>
        <p:grpSpPr>
          <a:xfrm>
            <a:off x="691960" y="1327497"/>
            <a:ext cx="4696095" cy="4912965"/>
            <a:chOff x="0" y="0"/>
            <a:chExt cx="5009165" cy="5240493"/>
          </a:xfrm>
        </p:grpSpPr>
        <p:sp>
          <p:nvSpPr>
            <p:cNvPr id="14855" name="Shape 14855"/>
            <p:cNvSpPr/>
            <p:nvPr>
              <p:custDataLst>
                <p:tags r:id="rId35"/>
              </p:custDataLst>
            </p:nvPr>
          </p:nvSpPr>
          <p:spPr>
            <a:xfrm flipH="1">
              <a:off x="0" y="0"/>
              <a:ext cx="5009166" cy="5240494"/>
            </a:xfrm>
            <a:custGeom>
              <a:avLst/>
              <a:gdLst/>
              <a:ahLst/>
              <a:cxnLst>
                <a:cxn ang="0">
                  <a:pos x="wd2" y="hd2"/>
                </a:cxn>
                <a:cxn ang="5400000">
                  <a:pos x="wd2" y="hd2"/>
                </a:cxn>
                <a:cxn ang="10800000">
                  <a:pos x="wd2" y="hd2"/>
                </a:cxn>
                <a:cxn ang="16200000">
                  <a:pos x="wd2" y="hd2"/>
                </a:cxn>
              </a:cxnLst>
              <a:rect l="0" t="0" r="r" b="b"/>
              <a:pathLst>
                <a:path w="21600" h="21600" extrusionOk="0">
                  <a:moveTo>
                    <a:pt x="11035" y="0"/>
                  </a:moveTo>
                  <a:lnTo>
                    <a:pt x="0" y="21600"/>
                  </a:lnTo>
                  <a:lnTo>
                    <a:pt x="21600" y="17462"/>
                  </a:lnTo>
                </a:path>
              </a:pathLst>
            </a:custGeom>
            <a:noFill/>
            <a:ln w="25400" cap="flat">
              <a:solidFill>
                <a:srgbClr val="FFFFFF">
                  <a:lumMod val="75000"/>
                </a:srgbClr>
              </a:solidFill>
              <a:custDash>
                <a:ds d="200000" sp="200000"/>
              </a:custDash>
              <a:miter lim="400000"/>
            </a:ln>
            <a:effectLst/>
          </p:spPr>
          <p:txBody>
            <a:bodyPr wrap="square" lIns="47625" tIns="47625" rIns="47625" bIns="47625" numCol="1" anchor="ctr">
              <a:noAutofit/>
            </a:bodyPr>
            <a:lstStyle/>
            <a:p>
              <a:pPr defTabSz="457200"/>
              <a:endParaRPr sz="4690">
                <a:solidFill>
                  <a:srgbClr val="222222"/>
                </a:solidFill>
                <a:latin typeface="微软雅黑" panose="020B0503020204020204" pitchFamily="34" charset="-122"/>
                <a:ea typeface="微软雅黑" panose="020B0503020204020204" pitchFamily="34" charset="-122"/>
              </a:endParaRPr>
            </a:p>
          </p:txBody>
        </p:sp>
        <p:sp>
          <p:nvSpPr>
            <p:cNvPr id="14856" name="Shape 14856"/>
            <p:cNvSpPr/>
            <p:nvPr>
              <p:custDataLst>
                <p:tags r:id="rId36"/>
              </p:custDataLst>
            </p:nvPr>
          </p:nvSpPr>
          <p:spPr>
            <a:xfrm flipH="1" flipV="1">
              <a:off x="628802" y="1839579"/>
              <a:ext cx="4374315" cy="3389096"/>
            </a:xfrm>
            <a:prstGeom prst="line">
              <a:avLst/>
            </a:prstGeom>
            <a:noFill/>
            <a:ln w="25400" cap="flat">
              <a:solidFill>
                <a:srgbClr val="FFFFFF">
                  <a:lumMod val="75000"/>
                </a:srgbClr>
              </a:solidFill>
              <a:custDash>
                <a:ds d="200000" sp="200000"/>
              </a:custDash>
              <a:miter lim="400000"/>
              <a:headEnd type="oval" w="med" len="med"/>
            </a:ln>
            <a:effectLst/>
          </p:spPr>
          <p:txBody>
            <a:bodyPr wrap="square" lIns="47625" tIns="47625" rIns="47625" bIns="47625" numCol="1" anchor="ctr">
              <a:noAutofit/>
            </a:bodyPr>
            <a:lstStyle/>
            <a:p>
              <a:pPr defTabSz="457200"/>
              <a:endParaRPr sz="4690">
                <a:solidFill>
                  <a:srgbClr val="222222"/>
                </a:solidFill>
                <a:latin typeface="微软雅黑" panose="020B0503020204020204" pitchFamily="34" charset="-122"/>
                <a:ea typeface="微软雅黑" panose="020B0503020204020204" pitchFamily="34" charset="-122"/>
              </a:endParaRPr>
            </a:p>
          </p:txBody>
        </p:sp>
      </p:grpSp>
      <p:sp>
        <p:nvSpPr>
          <p:cNvPr id="14858" name="Shape 14858"/>
          <p:cNvSpPr/>
          <p:nvPr>
            <p:custDataLst>
              <p:tags r:id="rId3"/>
            </p:custDataLst>
          </p:nvPr>
        </p:nvSpPr>
        <p:spPr>
          <a:xfrm flipH="1">
            <a:off x="698740" y="1341056"/>
            <a:ext cx="2262357" cy="3927591"/>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4B5050"/>
          </a:solidFill>
          <a:ln w="12700" cap="flat">
            <a:noFill/>
            <a:miter lim="400000"/>
          </a:ln>
          <a:effectLst/>
        </p:spPr>
        <p:txBody>
          <a:bodyPr wrap="square" lIns="0" tIns="0" rIns="0" bIns="0" numCol="1" anchor="t">
            <a:noAutofit/>
          </a:bodyPr>
          <a:lstStyle/>
          <a:p>
            <a:pPr defTabSz="457200"/>
            <a:endParaRPr sz="4690">
              <a:solidFill>
                <a:srgbClr val="222222"/>
              </a:solidFill>
              <a:latin typeface="微软雅黑" panose="020B0503020204020204" pitchFamily="34" charset="-122"/>
              <a:ea typeface="微软雅黑" panose="020B0503020204020204" pitchFamily="34" charset="-122"/>
            </a:endParaRPr>
          </a:p>
        </p:txBody>
      </p:sp>
      <p:sp>
        <p:nvSpPr>
          <p:cNvPr id="14859" name="Shape 14859"/>
          <p:cNvSpPr/>
          <p:nvPr>
            <p:custDataLst>
              <p:tags r:id="rId4"/>
            </p:custDataLst>
          </p:nvPr>
        </p:nvSpPr>
        <p:spPr>
          <a:xfrm flipH="1">
            <a:off x="1407389" y="2087547"/>
            <a:ext cx="1913366" cy="3321722"/>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91969B"/>
          </a:solidFill>
          <a:ln w="12700" cap="flat">
            <a:noFill/>
            <a:miter lim="400000"/>
          </a:ln>
          <a:effectLst/>
        </p:spPr>
        <p:txBody>
          <a:bodyPr wrap="square" lIns="0" tIns="0" rIns="0" bIns="0" numCol="1" anchor="t">
            <a:noAutofit/>
          </a:bodyPr>
          <a:lstStyle/>
          <a:p>
            <a:pPr defTabSz="457200"/>
            <a:endParaRPr sz="4690">
              <a:solidFill>
                <a:srgbClr val="222222"/>
              </a:solidFill>
              <a:latin typeface="微软雅黑" panose="020B0503020204020204" pitchFamily="34" charset="-122"/>
              <a:ea typeface="微软雅黑" panose="020B0503020204020204" pitchFamily="34" charset="-122"/>
            </a:endParaRPr>
          </a:p>
        </p:txBody>
      </p:sp>
      <p:sp>
        <p:nvSpPr>
          <p:cNvPr id="14860" name="Shape 14860"/>
          <p:cNvSpPr/>
          <p:nvPr>
            <p:custDataLst>
              <p:tags r:id="rId5"/>
            </p:custDataLst>
          </p:nvPr>
        </p:nvSpPr>
        <p:spPr>
          <a:xfrm flipH="1">
            <a:off x="2251120" y="2966470"/>
            <a:ext cx="1505975" cy="2614466"/>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4B5050"/>
          </a:solidFill>
          <a:ln w="12700" cap="flat">
            <a:noFill/>
            <a:miter lim="400000"/>
          </a:ln>
          <a:effectLst/>
        </p:spPr>
        <p:txBody>
          <a:bodyPr wrap="square" lIns="0" tIns="0" rIns="0" bIns="0" numCol="1" anchor="t">
            <a:noAutofit/>
          </a:bodyPr>
          <a:lstStyle/>
          <a:p>
            <a:pPr defTabSz="457200"/>
            <a:endParaRPr sz="4690">
              <a:solidFill>
                <a:srgbClr val="222222"/>
              </a:solidFill>
              <a:latin typeface="微软雅黑" panose="020B0503020204020204" pitchFamily="34" charset="-122"/>
              <a:ea typeface="微软雅黑" panose="020B0503020204020204" pitchFamily="34" charset="-122"/>
            </a:endParaRPr>
          </a:p>
        </p:txBody>
      </p:sp>
      <p:sp>
        <p:nvSpPr>
          <p:cNvPr id="14861" name="Shape 14861"/>
          <p:cNvSpPr/>
          <p:nvPr>
            <p:custDataLst>
              <p:tags r:id="rId6"/>
            </p:custDataLst>
          </p:nvPr>
        </p:nvSpPr>
        <p:spPr>
          <a:xfrm flipH="1">
            <a:off x="3038731" y="3789009"/>
            <a:ext cx="1126771" cy="1956144"/>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F5AA19"/>
          </a:solidFill>
          <a:ln w="12700" cap="flat">
            <a:noFill/>
            <a:miter lim="400000"/>
          </a:ln>
          <a:effectLst/>
        </p:spPr>
        <p:txBody>
          <a:bodyPr wrap="square" lIns="0" tIns="0" rIns="0" bIns="0" numCol="1" anchor="t">
            <a:noAutofit/>
          </a:bodyPr>
          <a:lstStyle/>
          <a:p>
            <a:pPr defTabSz="457200"/>
            <a:endParaRPr sz="4690">
              <a:solidFill>
                <a:srgbClr val="222222"/>
              </a:solidFill>
              <a:latin typeface="微软雅黑" panose="020B0503020204020204" pitchFamily="34" charset="-122"/>
              <a:ea typeface="微软雅黑" panose="020B0503020204020204" pitchFamily="34" charset="-122"/>
            </a:endParaRPr>
          </a:p>
        </p:txBody>
      </p:sp>
      <p:sp>
        <p:nvSpPr>
          <p:cNvPr id="12" name="文本框 11"/>
          <p:cNvSpPr txBox="1"/>
          <p:nvPr>
            <p:custDataLst>
              <p:tags r:id="rId7"/>
            </p:custDataLst>
          </p:nvPr>
        </p:nvSpPr>
        <p:spPr>
          <a:xfrm>
            <a:off x="1337787" y="2928777"/>
            <a:ext cx="599440" cy="521970"/>
          </a:xfrm>
          <a:prstGeom prst="rect">
            <a:avLst/>
          </a:prstGeom>
          <a:noFill/>
        </p:spPr>
        <p:txBody>
          <a:bodyPr wrap="none" rtlCol="0">
            <a:spAutoFit/>
          </a:bodyPr>
          <a:lstStyle/>
          <a:p>
            <a:pPr defTabSz="457200"/>
            <a:r>
              <a:rPr kumimoji="1" lang="en-US" altLang="zh-CN" sz="2800" dirty="0">
                <a:solidFill>
                  <a:srgbClr val="FFFFFF"/>
                </a:solidFill>
                <a:latin typeface="微软雅黑" panose="020B0503020204020204" pitchFamily="34" charset="-122"/>
                <a:ea typeface="微软雅黑" panose="020B0503020204020204" pitchFamily="34" charset="-122"/>
              </a:rPr>
              <a:t>05</a:t>
            </a:r>
            <a:endParaRPr kumimoji="1" lang="zh-CN" altLang="en-US" sz="2800" dirty="0">
              <a:solidFill>
                <a:srgbClr val="FFFFFF"/>
              </a:solidFill>
              <a:latin typeface="微软雅黑" panose="020B0503020204020204" pitchFamily="34" charset="-122"/>
              <a:ea typeface="微软雅黑" panose="020B0503020204020204" pitchFamily="34" charset="-122"/>
            </a:endParaRPr>
          </a:p>
        </p:txBody>
      </p:sp>
      <p:sp>
        <p:nvSpPr>
          <p:cNvPr id="13" name="文本框 12"/>
          <p:cNvSpPr txBox="1"/>
          <p:nvPr>
            <p:custDataLst>
              <p:tags r:id="rId8"/>
            </p:custDataLst>
          </p:nvPr>
        </p:nvSpPr>
        <p:spPr>
          <a:xfrm>
            <a:off x="1952583" y="3478785"/>
            <a:ext cx="684624" cy="521970"/>
          </a:xfrm>
          <a:prstGeom prst="rect">
            <a:avLst/>
          </a:prstGeom>
          <a:noFill/>
        </p:spPr>
        <p:txBody>
          <a:bodyPr wrap="square" rtlCol="0">
            <a:spAutoFit/>
          </a:bodyPr>
          <a:lstStyle/>
          <a:p>
            <a:pPr defTabSz="457200"/>
            <a:r>
              <a:rPr kumimoji="1" lang="en-US" altLang="zh-CN" sz="2800" dirty="0">
                <a:solidFill>
                  <a:srgbClr val="FFFFFF"/>
                </a:solidFill>
                <a:latin typeface="微软雅黑" panose="020B0503020204020204" pitchFamily="34" charset="-122"/>
                <a:ea typeface="微软雅黑" panose="020B0503020204020204" pitchFamily="34" charset="-122"/>
              </a:rPr>
              <a:t>04</a:t>
            </a:r>
            <a:endParaRPr kumimoji="1" lang="zh-CN" altLang="en-US" sz="2800" dirty="0">
              <a:solidFill>
                <a:srgbClr val="FFFFFF"/>
              </a:solidFill>
              <a:latin typeface="微软雅黑" panose="020B0503020204020204" pitchFamily="34" charset="-122"/>
              <a:ea typeface="微软雅黑" panose="020B0503020204020204" pitchFamily="34" charset="-122"/>
            </a:endParaRPr>
          </a:p>
        </p:txBody>
      </p:sp>
      <p:sp>
        <p:nvSpPr>
          <p:cNvPr id="14" name="文本框 13"/>
          <p:cNvSpPr txBox="1"/>
          <p:nvPr>
            <p:custDataLst>
              <p:tags r:id="rId9"/>
            </p:custDataLst>
          </p:nvPr>
        </p:nvSpPr>
        <p:spPr>
          <a:xfrm>
            <a:off x="3341960" y="4640742"/>
            <a:ext cx="684624" cy="521970"/>
          </a:xfrm>
          <a:prstGeom prst="rect">
            <a:avLst/>
          </a:prstGeom>
          <a:noFill/>
        </p:spPr>
        <p:txBody>
          <a:bodyPr wrap="square" rtlCol="0">
            <a:spAutoFit/>
          </a:bodyPr>
          <a:lstStyle/>
          <a:p>
            <a:pPr defTabSz="457200"/>
            <a:r>
              <a:rPr kumimoji="1" lang="en-US" altLang="zh-CN" sz="2800" dirty="0">
                <a:solidFill>
                  <a:srgbClr val="FFFFFF"/>
                </a:solidFill>
                <a:latin typeface="微软雅黑" panose="020B0503020204020204" pitchFamily="34" charset="-122"/>
                <a:ea typeface="微软雅黑" panose="020B0503020204020204" pitchFamily="34" charset="-122"/>
              </a:rPr>
              <a:t>02</a:t>
            </a:r>
            <a:endParaRPr kumimoji="1" lang="zh-CN" altLang="en-US" sz="2800" dirty="0">
              <a:solidFill>
                <a:srgbClr val="FFFFFF"/>
              </a:solidFill>
              <a:latin typeface="微软雅黑" panose="020B0503020204020204" pitchFamily="34" charset="-122"/>
              <a:ea typeface="微软雅黑" panose="020B0503020204020204" pitchFamily="34" charset="-122"/>
            </a:endParaRPr>
          </a:p>
        </p:txBody>
      </p:sp>
      <p:sp>
        <p:nvSpPr>
          <p:cNvPr id="15" name="文本框 14"/>
          <p:cNvSpPr txBox="1"/>
          <p:nvPr>
            <p:custDataLst>
              <p:tags r:id="rId10"/>
            </p:custDataLst>
          </p:nvPr>
        </p:nvSpPr>
        <p:spPr>
          <a:xfrm>
            <a:off x="2636131" y="4041438"/>
            <a:ext cx="684624" cy="521970"/>
          </a:xfrm>
          <a:prstGeom prst="rect">
            <a:avLst/>
          </a:prstGeom>
          <a:noFill/>
        </p:spPr>
        <p:txBody>
          <a:bodyPr wrap="square" rtlCol="0">
            <a:spAutoFit/>
          </a:bodyPr>
          <a:lstStyle/>
          <a:p>
            <a:pPr defTabSz="457200"/>
            <a:r>
              <a:rPr kumimoji="1" lang="en-US" altLang="zh-CN" sz="2800" dirty="0">
                <a:solidFill>
                  <a:srgbClr val="FFFFFF"/>
                </a:solidFill>
                <a:latin typeface="微软雅黑" panose="020B0503020204020204" pitchFamily="34" charset="-122"/>
                <a:ea typeface="微软雅黑" panose="020B0503020204020204" pitchFamily="34" charset="-122"/>
              </a:rPr>
              <a:t>03</a:t>
            </a:r>
            <a:endParaRPr kumimoji="1" lang="zh-CN" altLang="en-US" sz="2800" dirty="0">
              <a:solidFill>
                <a:srgbClr val="FFFFFF"/>
              </a:solidFill>
              <a:latin typeface="微软雅黑" panose="020B0503020204020204" pitchFamily="34" charset="-122"/>
              <a:ea typeface="微软雅黑" panose="020B0503020204020204" pitchFamily="34" charset="-122"/>
            </a:endParaRPr>
          </a:p>
        </p:txBody>
      </p:sp>
      <p:sp>
        <p:nvSpPr>
          <p:cNvPr id="16" name="Shape 14861"/>
          <p:cNvSpPr/>
          <p:nvPr>
            <p:custDataLst>
              <p:tags r:id="rId11"/>
            </p:custDataLst>
          </p:nvPr>
        </p:nvSpPr>
        <p:spPr>
          <a:xfrm flipH="1">
            <a:off x="3878271" y="4655208"/>
            <a:ext cx="740143" cy="1284934"/>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4B5050"/>
          </a:solidFill>
          <a:ln w="12700" cap="flat">
            <a:noFill/>
            <a:miter lim="400000"/>
          </a:ln>
          <a:effectLst/>
        </p:spPr>
        <p:txBody>
          <a:bodyPr wrap="square" lIns="0" tIns="0" rIns="0" bIns="0" numCol="1" anchor="t">
            <a:noAutofit/>
          </a:bodyPr>
          <a:lstStyle/>
          <a:p>
            <a:pPr defTabSz="457200"/>
            <a:endParaRPr sz="4690">
              <a:solidFill>
                <a:srgbClr val="222222"/>
              </a:solidFill>
              <a:latin typeface="微软雅黑" panose="020B0503020204020204" pitchFamily="34" charset="-122"/>
              <a:ea typeface="微软雅黑" panose="020B0503020204020204" pitchFamily="34" charset="-122"/>
            </a:endParaRPr>
          </a:p>
        </p:txBody>
      </p:sp>
      <p:sp>
        <p:nvSpPr>
          <p:cNvPr id="17" name="文本框 16"/>
          <p:cNvSpPr txBox="1"/>
          <p:nvPr>
            <p:custDataLst>
              <p:tags r:id="rId12"/>
            </p:custDataLst>
          </p:nvPr>
        </p:nvSpPr>
        <p:spPr>
          <a:xfrm>
            <a:off x="4002831" y="5160853"/>
            <a:ext cx="684624" cy="521970"/>
          </a:xfrm>
          <a:prstGeom prst="rect">
            <a:avLst/>
          </a:prstGeom>
          <a:noFill/>
        </p:spPr>
        <p:txBody>
          <a:bodyPr wrap="square" rtlCol="0">
            <a:spAutoFit/>
          </a:bodyPr>
          <a:lstStyle/>
          <a:p>
            <a:pPr defTabSz="457200"/>
            <a:r>
              <a:rPr kumimoji="1" lang="en-US" altLang="zh-CN" sz="2800" dirty="0">
                <a:solidFill>
                  <a:srgbClr val="FFFFFF"/>
                </a:solidFill>
                <a:latin typeface="微软雅黑" panose="020B0503020204020204" pitchFamily="34" charset="-122"/>
                <a:ea typeface="微软雅黑" panose="020B0503020204020204" pitchFamily="34" charset="-122"/>
              </a:rPr>
              <a:t>01</a:t>
            </a:r>
            <a:endParaRPr kumimoji="1" lang="zh-CN" altLang="en-US" sz="2800" dirty="0">
              <a:solidFill>
                <a:srgbClr val="FFFFFF"/>
              </a:solidFill>
              <a:latin typeface="微软雅黑" panose="020B0503020204020204" pitchFamily="34" charset="-122"/>
              <a:ea typeface="微软雅黑" panose="020B0503020204020204" pitchFamily="34" charset="-122"/>
            </a:endParaRPr>
          </a:p>
        </p:txBody>
      </p:sp>
      <p:grpSp>
        <p:nvGrpSpPr>
          <p:cNvPr id="52" name="组合 51"/>
          <p:cNvGrpSpPr/>
          <p:nvPr>
            <p:custDataLst>
              <p:tags r:id="rId13"/>
            </p:custDataLst>
          </p:nvPr>
        </p:nvGrpSpPr>
        <p:grpSpPr>
          <a:xfrm>
            <a:off x="4596635" y="2146169"/>
            <a:ext cx="5877293" cy="715413"/>
            <a:chOff x="5395291" y="1708798"/>
            <a:chExt cx="5877293" cy="1058354"/>
          </a:xfrm>
        </p:grpSpPr>
        <p:sp>
          <p:nvSpPr>
            <p:cNvPr id="55" name="矩形 54"/>
            <p:cNvSpPr/>
            <p:nvPr>
              <p:custDataLst>
                <p:tags r:id="rId33"/>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defTabSz="457200">
                <a:lnSpc>
                  <a:spcPct val="130000"/>
                </a:lnSpc>
              </a:pPr>
              <a:endParaRPr kumimoji="1" lang="zh-CN" altLang="en-US" dirty="0">
                <a:solidFill>
                  <a:srgbClr val="FFFFFF"/>
                </a:solidFill>
                <a:latin typeface="微软雅黑" panose="020B0503020204020204" pitchFamily="34" charset="-122"/>
                <a:ea typeface="微软雅黑" panose="020B0503020204020204" pitchFamily="34" charset="-122"/>
              </a:endParaRPr>
            </a:p>
          </p:txBody>
        </p:sp>
        <p:cxnSp>
          <p:nvCxnSpPr>
            <p:cNvPr id="56" name="直线连接符 55"/>
            <p:cNvCxnSpPr/>
            <p:nvPr>
              <p:custDataLst>
                <p:tags r:id="rId34"/>
              </p:custDataLst>
            </p:nvPr>
          </p:nvCxnSpPr>
          <p:spPr>
            <a:xfrm>
              <a:off x="5395292" y="1708798"/>
              <a:ext cx="0" cy="1058354"/>
            </a:xfrm>
            <a:prstGeom prst="line">
              <a:avLst/>
            </a:prstGeom>
            <a:ln w="25400">
              <a:solidFill>
                <a:srgbClr val="2196F3"/>
              </a:solidFill>
            </a:ln>
          </p:spPr>
          <p:style>
            <a:lnRef idx="1">
              <a:srgbClr val="2196F3"/>
            </a:lnRef>
            <a:fillRef idx="0">
              <a:srgbClr val="2196F3"/>
            </a:fillRef>
            <a:effectRef idx="0">
              <a:srgbClr val="2196F3"/>
            </a:effectRef>
            <a:fontRef idx="minor">
              <a:srgbClr val="222222"/>
            </a:fontRef>
          </p:style>
        </p:cxnSp>
      </p:grpSp>
      <p:sp>
        <p:nvSpPr>
          <p:cNvPr id="54" name="文本框 53"/>
          <p:cNvSpPr txBox="1"/>
          <p:nvPr>
            <p:custDataLst>
              <p:tags r:id="rId14"/>
            </p:custDataLst>
          </p:nvPr>
        </p:nvSpPr>
        <p:spPr>
          <a:xfrm>
            <a:off x="4660436" y="2261742"/>
            <a:ext cx="5784627" cy="521970"/>
          </a:xfrm>
          <a:prstGeom prst="rect">
            <a:avLst/>
          </a:prstGeom>
          <a:noFill/>
        </p:spPr>
        <p:txBody>
          <a:bodyPr wrap="square" rtlCol="0" anchor="ctr" anchorCtr="0">
            <a:spAutoFit/>
          </a:bodyPr>
          <a:lstStyle/>
          <a:p>
            <a:r>
              <a:rPr lang="zh-CN" altLang="en-US" sz="1400" spc="150">
                <a:latin typeface="微软雅黑" panose="020B0503020204020204" pitchFamily="34" charset="-122"/>
                <a:ea typeface="微软雅黑" panose="020B0503020204020204" pitchFamily="34" charset="-122"/>
              </a:rPr>
              <a:t>（1）对照底层建筑平面图和梁柱平面图，核对基础平面图中的轴线尺寸有无矛盾之处。</a:t>
            </a:r>
          </a:p>
        </p:txBody>
      </p:sp>
      <p:grpSp>
        <p:nvGrpSpPr>
          <p:cNvPr id="58" name="组合 57"/>
          <p:cNvGrpSpPr/>
          <p:nvPr>
            <p:custDataLst>
              <p:tags r:id="rId15"/>
            </p:custDataLst>
          </p:nvPr>
        </p:nvGrpSpPr>
        <p:grpSpPr>
          <a:xfrm>
            <a:off x="4907826" y="2994436"/>
            <a:ext cx="5877293" cy="715413"/>
            <a:chOff x="5395291" y="1708798"/>
            <a:chExt cx="5877293" cy="1058354"/>
          </a:xfrm>
        </p:grpSpPr>
        <p:sp>
          <p:nvSpPr>
            <p:cNvPr id="60" name="矩形 59"/>
            <p:cNvSpPr/>
            <p:nvPr>
              <p:custDataLst>
                <p:tags r:id="rId31"/>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defTabSz="457200">
                <a:lnSpc>
                  <a:spcPct val="130000"/>
                </a:lnSpc>
              </a:pPr>
              <a:endParaRPr kumimoji="1" lang="zh-CN" altLang="en-US" dirty="0">
                <a:solidFill>
                  <a:srgbClr val="FFFFFF"/>
                </a:solidFill>
                <a:latin typeface="微软雅黑" panose="020B0503020204020204" pitchFamily="34" charset="-122"/>
                <a:ea typeface="微软雅黑" panose="020B0503020204020204" pitchFamily="34" charset="-122"/>
              </a:endParaRPr>
            </a:p>
          </p:txBody>
        </p:sp>
        <p:cxnSp>
          <p:nvCxnSpPr>
            <p:cNvPr id="61" name="直线连接符 60"/>
            <p:cNvCxnSpPr/>
            <p:nvPr>
              <p:custDataLst>
                <p:tags r:id="rId32"/>
              </p:custDataLst>
            </p:nvPr>
          </p:nvCxnSpPr>
          <p:spPr>
            <a:xfrm>
              <a:off x="5395292" y="1708798"/>
              <a:ext cx="0" cy="1058354"/>
            </a:xfrm>
            <a:prstGeom prst="line">
              <a:avLst/>
            </a:prstGeom>
            <a:ln w="25400">
              <a:solidFill>
                <a:srgbClr val="009587"/>
              </a:solidFill>
            </a:ln>
          </p:spPr>
          <p:style>
            <a:lnRef idx="1">
              <a:srgbClr val="2196F3"/>
            </a:lnRef>
            <a:fillRef idx="0">
              <a:srgbClr val="2196F3"/>
            </a:fillRef>
            <a:effectRef idx="0">
              <a:srgbClr val="2196F3"/>
            </a:effectRef>
            <a:fontRef idx="minor">
              <a:srgbClr val="222222"/>
            </a:fontRef>
          </p:style>
        </p:cxnSp>
      </p:grpSp>
      <p:sp>
        <p:nvSpPr>
          <p:cNvPr id="59" name="文本框 58"/>
          <p:cNvSpPr txBox="1"/>
          <p:nvPr>
            <p:custDataLst>
              <p:tags r:id="rId16"/>
            </p:custDataLst>
          </p:nvPr>
        </p:nvSpPr>
        <p:spPr>
          <a:xfrm>
            <a:off x="4971627" y="3217641"/>
            <a:ext cx="5784627" cy="306705"/>
          </a:xfrm>
          <a:prstGeom prst="rect">
            <a:avLst/>
          </a:prstGeom>
          <a:noFill/>
        </p:spPr>
        <p:txBody>
          <a:bodyPr wrap="square" rtlCol="0" anchor="ctr" anchorCtr="0">
            <a:spAutoFit/>
          </a:bodyPr>
          <a:lstStyle/>
          <a:p>
            <a:r>
              <a:rPr lang="zh-CN" altLang="en-US" sz="1400" spc="150">
                <a:latin typeface="微软雅黑" panose="020B0503020204020204" pitchFamily="34" charset="-122"/>
                <a:ea typeface="微软雅黑" panose="020B0503020204020204" pitchFamily="34" charset="-122"/>
              </a:rPr>
              <a:t>（2）请说明本工程的基础类型和基础的混凝土标号。</a:t>
            </a:r>
          </a:p>
        </p:txBody>
      </p:sp>
      <p:grpSp>
        <p:nvGrpSpPr>
          <p:cNvPr id="63" name="组合 62"/>
          <p:cNvGrpSpPr/>
          <p:nvPr>
            <p:custDataLst>
              <p:tags r:id="rId17"/>
            </p:custDataLst>
          </p:nvPr>
        </p:nvGrpSpPr>
        <p:grpSpPr>
          <a:xfrm>
            <a:off x="5219017" y="3842703"/>
            <a:ext cx="5877293" cy="715413"/>
            <a:chOff x="5395291" y="1708798"/>
            <a:chExt cx="5877293" cy="1058354"/>
          </a:xfrm>
        </p:grpSpPr>
        <p:sp>
          <p:nvSpPr>
            <p:cNvPr id="65" name="矩形 64"/>
            <p:cNvSpPr/>
            <p:nvPr>
              <p:custDataLst>
                <p:tags r:id="rId29"/>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defTabSz="457200">
                <a:lnSpc>
                  <a:spcPct val="130000"/>
                </a:lnSpc>
              </a:pPr>
              <a:endParaRPr kumimoji="1" lang="zh-CN" altLang="en-US" dirty="0">
                <a:solidFill>
                  <a:srgbClr val="FFFFFF"/>
                </a:solidFill>
                <a:latin typeface="微软雅黑" panose="020B0503020204020204" pitchFamily="34" charset="-122"/>
                <a:ea typeface="微软雅黑" panose="020B0503020204020204" pitchFamily="34" charset="-122"/>
              </a:endParaRPr>
            </a:p>
          </p:txBody>
        </p:sp>
        <p:cxnSp>
          <p:nvCxnSpPr>
            <p:cNvPr id="66" name="直线连接符 65"/>
            <p:cNvCxnSpPr/>
            <p:nvPr>
              <p:custDataLst>
                <p:tags r:id="rId30"/>
              </p:custDataLst>
            </p:nvPr>
          </p:nvCxnSpPr>
          <p:spPr>
            <a:xfrm>
              <a:off x="5395292" y="1708798"/>
              <a:ext cx="0" cy="1058354"/>
            </a:xfrm>
            <a:prstGeom prst="line">
              <a:avLst/>
            </a:prstGeom>
            <a:ln w="25400">
              <a:solidFill>
                <a:srgbClr val="4B5050"/>
              </a:solidFill>
            </a:ln>
          </p:spPr>
          <p:style>
            <a:lnRef idx="1">
              <a:srgbClr val="2196F3"/>
            </a:lnRef>
            <a:fillRef idx="0">
              <a:srgbClr val="2196F3"/>
            </a:fillRef>
            <a:effectRef idx="0">
              <a:srgbClr val="2196F3"/>
            </a:effectRef>
            <a:fontRef idx="minor">
              <a:srgbClr val="222222"/>
            </a:fontRef>
          </p:style>
        </p:cxnSp>
      </p:grpSp>
      <p:sp>
        <p:nvSpPr>
          <p:cNvPr id="64" name="文本框 63"/>
          <p:cNvSpPr txBox="1"/>
          <p:nvPr>
            <p:custDataLst>
              <p:tags r:id="rId18"/>
            </p:custDataLst>
          </p:nvPr>
        </p:nvSpPr>
        <p:spPr>
          <a:xfrm>
            <a:off x="5282818" y="4065908"/>
            <a:ext cx="5784627" cy="306705"/>
          </a:xfrm>
          <a:prstGeom prst="rect">
            <a:avLst/>
          </a:prstGeom>
          <a:noFill/>
        </p:spPr>
        <p:txBody>
          <a:bodyPr wrap="square" rtlCol="0" anchor="ctr" anchorCtr="0">
            <a:spAutoFit/>
          </a:bodyPr>
          <a:lstStyle/>
          <a:p>
            <a:r>
              <a:rPr lang="zh-CN" altLang="en-US" sz="1400" spc="150">
                <a:latin typeface="微软雅黑" panose="020B0503020204020204" pitchFamily="34" charset="-122"/>
                <a:ea typeface="微软雅黑" panose="020B0503020204020204" pitchFamily="34" charset="-122"/>
              </a:rPr>
              <a:t>（3）请说出基础底板钢筋的保护层的最小厚度是多少？</a:t>
            </a:r>
          </a:p>
        </p:txBody>
      </p:sp>
      <p:grpSp>
        <p:nvGrpSpPr>
          <p:cNvPr id="68" name="组合 67"/>
          <p:cNvGrpSpPr/>
          <p:nvPr>
            <p:custDataLst>
              <p:tags r:id="rId19"/>
            </p:custDataLst>
          </p:nvPr>
        </p:nvGrpSpPr>
        <p:grpSpPr>
          <a:xfrm>
            <a:off x="5530208" y="4690970"/>
            <a:ext cx="5877293" cy="715413"/>
            <a:chOff x="5395291" y="1708798"/>
            <a:chExt cx="5877293" cy="1058354"/>
          </a:xfrm>
        </p:grpSpPr>
        <p:sp>
          <p:nvSpPr>
            <p:cNvPr id="70" name="矩形 69"/>
            <p:cNvSpPr/>
            <p:nvPr>
              <p:custDataLst>
                <p:tags r:id="rId27"/>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defTabSz="457200">
                <a:lnSpc>
                  <a:spcPct val="130000"/>
                </a:lnSpc>
              </a:pPr>
              <a:endParaRPr kumimoji="1" lang="zh-CN" altLang="en-US" dirty="0">
                <a:solidFill>
                  <a:srgbClr val="FFFFFF"/>
                </a:solidFill>
                <a:latin typeface="微软雅黑" panose="020B0503020204020204" pitchFamily="34" charset="-122"/>
                <a:ea typeface="微软雅黑" panose="020B0503020204020204" pitchFamily="34" charset="-122"/>
              </a:endParaRPr>
            </a:p>
          </p:txBody>
        </p:sp>
        <p:cxnSp>
          <p:nvCxnSpPr>
            <p:cNvPr id="71" name="直线连接符 70"/>
            <p:cNvCxnSpPr/>
            <p:nvPr>
              <p:custDataLst>
                <p:tags r:id="rId28"/>
              </p:custDataLst>
            </p:nvPr>
          </p:nvCxnSpPr>
          <p:spPr>
            <a:xfrm>
              <a:off x="5395292" y="1708798"/>
              <a:ext cx="0" cy="1058354"/>
            </a:xfrm>
            <a:prstGeom prst="line">
              <a:avLst/>
            </a:prstGeom>
            <a:ln w="25400">
              <a:solidFill>
                <a:srgbClr val="CDDC39"/>
              </a:solidFill>
            </a:ln>
          </p:spPr>
          <p:style>
            <a:lnRef idx="1">
              <a:srgbClr val="2196F3"/>
            </a:lnRef>
            <a:fillRef idx="0">
              <a:srgbClr val="2196F3"/>
            </a:fillRef>
            <a:effectRef idx="0">
              <a:srgbClr val="2196F3"/>
            </a:effectRef>
            <a:fontRef idx="minor">
              <a:srgbClr val="222222"/>
            </a:fontRef>
          </p:style>
        </p:cxnSp>
      </p:grpSp>
      <p:sp>
        <p:nvSpPr>
          <p:cNvPr id="69" name="文本框 68"/>
          <p:cNvSpPr txBox="1"/>
          <p:nvPr>
            <p:custDataLst>
              <p:tags r:id="rId20"/>
            </p:custDataLst>
          </p:nvPr>
        </p:nvSpPr>
        <p:spPr>
          <a:xfrm>
            <a:off x="5594009" y="4806543"/>
            <a:ext cx="5784627" cy="521970"/>
          </a:xfrm>
          <a:prstGeom prst="rect">
            <a:avLst/>
          </a:prstGeom>
          <a:noFill/>
        </p:spPr>
        <p:txBody>
          <a:bodyPr wrap="square" rtlCol="0" anchor="ctr" anchorCtr="0">
            <a:spAutoFit/>
          </a:bodyPr>
          <a:lstStyle/>
          <a:p>
            <a:r>
              <a:rPr lang="zh-CN" altLang="en-US" sz="1400" spc="150">
                <a:latin typeface="微软雅黑" panose="020B0503020204020204" pitchFamily="34" charset="-122"/>
                <a:ea typeface="微软雅黑" panose="020B0503020204020204" pitchFamily="34" charset="-122"/>
              </a:rPr>
              <a:t>（4）请说出各基础底面尺寸、底板的配筋、基础埋深、基础底面标高分别是多少？</a:t>
            </a:r>
          </a:p>
        </p:txBody>
      </p:sp>
      <p:grpSp>
        <p:nvGrpSpPr>
          <p:cNvPr id="73" name="组合 72"/>
          <p:cNvGrpSpPr/>
          <p:nvPr>
            <p:custDataLst>
              <p:tags r:id="rId21"/>
            </p:custDataLst>
          </p:nvPr>
        </p:nvGrpSpPr>
        <p:grpSpPr>
          <a:xfrm>
            <a:off x="5841401" y="5539237"/>
            <a:ext cx="5877293" cy="715413"/>
            <a:chOff x="5395291" y="1708798"/>
            <a:chExt cx="5877293" cy="1058354"/>
          </a:xfrm>
        </p:grpSpPr>
        <p:sp>
          <p:nvSpPr>
            <p:cNvPr id="75" name="矩形 74"/>
            <p:cNvSpPr/>
            <p:nvPr>
              <p:custDataLst>
                <p:tags r:id="rId25"/>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defTabSz="457200">
                <a:lnSpc>
                  <a:spcPct val="130000"/>
                </a:lnSpc>
              </a:pPr>
              <a:endParaRPr kumimoji="1" lang="zh-CN" altLang="en-US" dirty="0">
                <a:solidFill>
                  <a:srgbClr val="FFFFFF"/>
                </a:solidFill>
                <a:latin typeface="微软雅黑" panose="020B0503020204020204" pitchFamily="34" charset="-122"/>
                <a:ea typeface="微软雅黑" panose="020B0503020204020204" pitchFamily="34" charset="-122"/>
              </a:endParaRPr>
            </a:p>
          </p:txBody>
        </p:sp>
        <p:cxnSp>
          <p:nvCxnSpPr>
            <p:cNvPr id="76" name="直线连接符 75"/>
            <p:cNvCxnSpPr/>
            <p:nvPr>
              <p:custDataLst>
                <p:tags r:id="rId26"/>
              </p:custDataLst>
            </p:nvPr>
          </p:nvCxnSpPr>
          <p:spPr>
            <a:xfrm>
              <a:off x="5395292" y="1708798"/>
              <a:ext cx="0" cy="1058354"/>
            </a:xfrm>
            <a:prstGeom prst="line">
              <a:avLst/>
            </a:prstGeom>
            <a:ln w="25400">
              <a:solidFill>
                <a:srgbClr val="00BCD3"/>
              </a:solidFill>
            </a:ln>
          </p:spPr>
          <p:style>
            <a:lnRef idx="1">
              <a:srgbClr val="2196F3"/>
            </a:lnRef>
            <a:fillRef idx="0">
              <a:srgbClr val="2196F3"/>
            </a:fillRef>
            <a:effectRef idx="0">
              <a:srgbClr val="2196F3"/>
            </a:effectRef>
            <a:fontRef idx="minor">
              <a:srgbClr val="222222"/>
            </a:fontRef>
          </p:style>
        </p:cxnSp>
      </p:grpSp>
      <p:sp>
        <p:nvSpPr>
          <p:cNvPr id="74" name="文本框 73"/>
          <p:cNvSpPr txBox="1"/>
          <p:nvPr>
            <p:custDataLst>
              <p:tags r:id="rId22"/>
            </p:custDataLst>
          </p:nvPr>
        </p:nvSpPr>
        <p:spPr>
          <a:xfrm>
            <a:off x="5905202" y="5762442"/>
            <a:ext cx="5784627" cy="306705"/>
          </a:xfrm>
          <a:prstGeom prst="rect">
            <a:avLst/>
          </a:prstGeom>
          <a:noFill/>
        </p:spPr>
        <p:txBody>
          <a:bodyPr wrap="square" rtlCol="0" anchor="ctr" anchorCtr="0">
            <a:spAutoFit/>
          </a:bodyPr>
          <a:lstStyle/>
          <a:p>
            <a:r>
              <a:rPr lang="zh-CN" altLang="en-US" sz="1400" spc="150">
                <a:latin typeface="微软雅黑" panose="020B0503020204020204" pitchFamily="34" charset="-122"/>
                <a:ea typeface="微软雅黑" panose="020B0503020204020204" pitchFamily="34" charset="-122"/>
              </a:rPr>
              <a:t>（5）基础垫层采用什么材料？垫层的厚度为多少？</a:t>
            </a:r>
          </a:p>
        </p:txBody>
      </p:sp>
      <p:sp>
        <p:nvSpPr>
          <p:cNvPr id="42" name="TextBox 5"/>
          <p:cNvSpPr txBox="1"/>
          <p:nvPr>
            <p:custDataLst>
              <p:tags r:id="rId23"/>
            </p:custDataLst>
          </p:nvPr>
        </p:nvSpPr>
        <p:spPr>
          <a:xfrm>
            <a:off x="457200" y="608608"/>
            <a:ext cx="11277600" cy="523220"/>
          </a:xfrm>
          <a:prstGeom prst="rect">
            <a:avLst/>
          </a:prstGeom>
          <a:noFill/>
        </p:spPr>
        <p:txBody>
          <a:bodyPr wrap="square" rtlCol="0">
            <a:noAutofit/>
          </a:bodyPr>
          <a:lstStyle/>
          <a:p>
            <a:pPr algn="r" defTabSz="457200"/>
            <a:r>
              <a:rPr lang="zh-CN" altLang="en-US" sz="3100" b="1" spc="300" dirty="0">
                <a:solidFill>
                  <a:srgbClr val="222222"/>
                </a:solidFill>
                <a:latin typeface="微软雅黑" panose="020B0503020204020204" pitchFamily="34" charset="-122"/>
                <a:ea typeface="微软雅黑" panose="020B0503020204020204" pitchFamily="34" charset="-122"/>
              </a:rPr>
              <a:t>任务主题</a:t>
            </a:r>
          </a:p>
        </p:txBody>
      </p:sp>
      <p:sp>
        <p:nvSpPr>
          <p:cNvPr id="43" name="文本框 42"/>
          <p:cNvSpPr txBox="1"/>
          <p:nvPr>
            <p:custDataLst>
              <p:tags r:id="rId24"/>
            </p:custDataLst>
          </p:nvPr>
        </p:nvSpPr>
        <p:spPr>
          <a:xfrm>
            <a:off x="3609340" y="1135380"/>
            <a:ext cx="8125460" cy="398780"/>
          </a:xfrm>
          <a:prstGeom prst="rect">
            <a:avLst/>
          </a:prstGeom>
          <a:noFill/>
        </p:spPr>
        <p:txBody>
          <a:bodyPr wrap="square" rtlCol="0">
            <a:spAutoFit/>
          </a:bodyPr>
          <a:lstStyle/>
          <a:p>
            <a:pPr algn="r" defTabSz="457200"/>
            <a:r>
              <a:rPr kumimoji="1" lang="zh-CN" altLang="en-US" sz="2000" spc="300" dirty="0">
                <a:solidFill>
                  <a:srgbClr val="222222"/>
                </a:solidFill>
                <a:latin typeface="微软雅黑" panose="020B0503020204020204" pitchFamily="34" charset="-122"/>
                <a:ea typeface="微软雅黑" panose="020B0503020204020204" pitchFamily="34" charset="-122"/>
              </a:rPr>
              <a:t>2. 认真识读本工程基础施工图</a:t>
            </a:r>
          </a:p>
        </p:txBody>
      </p:sp>
    </p:spTree>
    <p:custDataLst>
      <p:tags r:id="rId1"/>
    </p:custDataLst>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1"/>
          <p:cNvGrpSpPr/>
          <p:nvPr/>
        </p:nvGrpSpPr>
        <p:grpSpPr>
          <a:xfrm>
            <a:off x="3536950" y="1858010"/>
            <a:ext cx="1533525" cy="1532255"/>
            <a:chOff x="5305425" y="2638425"/>
            <a:chExt cx="1579563" cy="1577975"/>
          </a:xfrm>
          <a:solidFill>
            <a:srgbClr val="ED4545"/>
          </a:solidFill>
        </p:grpSpPr>
        <p:sp>
          <p:nvSpPr>
            <p:cNvPr id="73"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800"/>
            </a:p>
          </p:txBody>
        </p:sp>
        <p:sp>
          <p:nvSpPr>
            <p:cNvPr id="74"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E9EEF4"/>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800"/>
            </a:p>
          </p:txBody>
        </p:sp>
      </p:grpSp>
      <p:grpSp>
        <p:nvGrpSpPr>
          <p:cNvPr id="3" name="组合 74"/>
          <p:cNvGrpSpPr/>
          <p:nvPr/>
        </p:nvGrpSpPr>
        <p:grpSpPr>
          <a:xfrm>
            <a:off x="4467225" y="2787650"/>
            <a:ext cx="1925320" cy="1922145"/>
            <a:chOff x="5102225" y="2441575"/>
            <a:chExt cx="1982788" cy="1979613"/>
          </a:xfrm>
          <a:solidFill>
            <a:srgbClr val="ED4545"/>
          </a:solidFill>
        </p:grpSpPr>
        <p:sp>
          <p:nvSpPr>
            <p:cNvPr id="76"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800"/>
            </a:p>
          </p:txBody>
        </p:sp>
        <p:sp>
          <p:nvSpPr>
            <p:cNvPr id="77"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rgbClr val="E9EEF4"/>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800"/>
            </a:p>
          </p:txBody>
        </p:sp>
      </p:grpSp>
      <p:grpSp>
        <p:nvGrpSpPr>
          <p:cNvPr id="4" name="组合 77"/>
          <p:cNvGrpSpPr/>
          <p:nvPr/>
        </p:nvGrpSpPr>
        <p:grpSpPr>
          <a:xfrm>
            <a:off x="6110605" y="2425700"/>
            <a:ext cx="1262380" cy="1280795"/>
            <a:chOff x="5803900" y="2852738"/>
            <a:chExt cx="1300163" cy="1319212"/>
          </a:xfrm>
          <a:solidFill>
            <a:srgbClr val="ED4545"/>
          </a:solidFill>
        </p:grpSpPr>
        <p:sp>
          <p:nvSpPr>
            <p:cNvPr id="79"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800"/>
            </a:p>
          </p:txBody>
        </p:sp>
        <p:sp>
          <p:nvSpPr>
            <p:cNvPr id="80"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rgbClr val="E9EEF4"/>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800"/>
            </a:p>
          </p:txBody>
        </p:sp>
      </p:grpSp>
      <p:grpSp>
        <p:nvGrpSpPr>
          <p:cNvPr id="5" name="组合 80"/>
          <p:cNvGrpSpPr/>
          <p:nvPr/>
        </p:nvGrpSpPr>
        <p:grpSpPr>
          <a:xfrm>
            <a:off x="7197090" y="2660015"/>
            <a:ext cx="1533525" cy="1532255"/>
            <a:chOff x="5305425" y="2638425"/>
            <a:chExt cx="1579563" cy="1577975"/>
          </a:xfrm>
          <a:solidFill>
            <a:srgbClr val="ED4545"/>
          </a:solidFill>
        </p:grpSpPr>
        <p:sp>
          <p:nvSpPr>
            <p:cNvPr id="82"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800"/>
            </a:p>
          </p:txBody>
        </p:sp>
        <p:sp>
          <p:nvSpPr>
            <p:cNvPr id="9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E9EEF4"/>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800"/>
            </a:p>
          </p:txBody>
        </p:sp>
      </p:grpSp>
      <p:sp>
        <p:nvSpPr>
          <p:cNvPr id="111" name="TextBox 110"/>
          <p:cNvSpPr txBox="1"/>
          <p:nvPr/>
        </p:nvSpPr>
        <p:spPr>
          <a:xfrm>
            <a:off x="514350" y="1632585"/>
            <a:ext cx="2728595" cy="482600"/>
          </a:xfrm>
          <a:prstGeom prst="rect">
            <a:avLst/>
          </a:prstGeom>
          <a:noFill/>
        </p:spPr>
        <p:txBody>
          <a:bodyPr wrap="square" lIns="52913" tIns="26456" rIns="52913" bIns="26456" rtlCol="0" anchor="t" anchorCtr="0">
            <a:spAutoFit/>
          </a:bodyPr>
          <a:lstStyle/>
          <a:p>
            <a:pPr lvl="0"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（1）本工程柱的平法施工图采用哪种注写方式？</a:t>
            </a:r>
          </a:p>
        </p:txBody>
      </p:sp>
      <p:sp>
        <p:nvSpPr>
          <p:cNvPr id="113" name="TextBox 112"/>
          <p:cNvSpPr txBox="1"/>
          <p:nvPr/>
        </p:nvSpPr>
        <p:spPr>
          <a:xfrm>
            <a:off x="1544320" y="4114800"/>
            <a:ext cx="2623185" cy="482600"/>
          </a:xfrm>
          <a:prstGeom prst="rect">
            <a:avLst/>
          </a:prstGeom>
          <a:noFill/>
        </p:spPr>
        <p:txBody>
          <a:bodyPr wrap="square" lIns="52913" tIns="26456" rIns="52913" bIns="26456" rtlCol="0" anchor="t" anchorCtr="0">
            <a:spAutoFit/>
          </a:bodyPr>
          <a:lstStyle/>
          <a:p>
            <a:pPr lvl="0"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（2）查阅本工程各层楼面结构标高、各层层高。</a:t>
            </a:r>
          </a:p>
        </p:txBody>
      </p:sp>
      <p:sp>
        <p:nvSpPr>
          <p:cNvPr id="115" name="TextBox 114"/>
          <p:cNvSpPr txBox="1"/>
          <p:nvPr/>
        </p:nvSpPr>
        <p:spPr>
          <a:xfrm>
            <a:off x="7399020" y="1906270"/>
            <a:ext cx="2940050" cy="482600"/>
          </a:xfrm>
          <a:prstGeom prst="rect">
            <a:avLst/>
          </a:prstGeom>
          <a:noFill/>
        </p:spPr>
        <p:txBody>
          <a:bodyPr wrap="square" lIns="52913" tIns="26456" rIns="52913" bIns="26456" rtlCol="0" anchor="t" anchorCtr="0">
            <a:spAutoFit/>
          </a:bodyPr>
          <a:lstStyle/>
          <a:p>
            <a:pPr lvl="0"/>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（3）查阅柱的平法施工图中各柱的平面布置情况。</a:t>
            </a:r>
          </a:p>
        </p:txBody>
      </p:sp>
      <p:sp>
        <p:nvSpPr>
          <p:cNvPr id="117" name="TextBox 116"/>
          <p:cNvSpPr txBox="1"/>
          <p:nvPr/>
        </p:nvSpPr>
        <p:spPr>
          <a:xfrm>
            <a:off x="8974455" y="3809365"/>
            <a:ext cx="2663190" cy="913765"/>
          </a:xfrm>
          <a:prstGeom prst="rect">
            <a:avLst/>
          </a:prstGeom>
          <a:noFill/>
        </p:spPr>
        <p:txBody>
          <a:bodyPr wrap="square" lIns="52913" tIns="26456" rIns="52913" bIns="26456" rtlCol="0" anchor="t" anchorCtr="0">
            <a:spAutoFit/>
          </a:bodyPr>
          <a:lstStyle/>
          <a:p>
            <a:pPr lvl="0"/>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（4）查阅柱的平法施工图中 KZ1、KZ2、 KZ3 各层的标高范围以及在各层的截面尺寸、纵筋、箍筋信息，完成下列表格 3-2-9。</a:t>
            </a:r>
          </a:p>
        </p:txBody>
      </p:sp>
      <p:cxnSp>
        <p:nvCxnSpPr>
          <p:cNvPr id="130" name="肘形连接符 129"/>
          <p:cNvCxnSpPr/>
          <p:nvPr/>
        </p:nvCxnSpPr>
        <p:spPr>
          <a:xfrm rot="10800000">
            <a:off x="2211070" y="1578610"/>
            <a:ext cx="1614170" cy="551180"/>
          </a:xfrm>
          <a:prstGeom prst="bentConnector3">
            <a:avLst>
              <a:gd name="adj1" fmla="val 32626"/>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1" name="肘形连接符 130"/>
          <p:cNvCxnSpPr/>
          <p:nvPr/>
        </p:nvCxnSpPr>
        <p:spPr>
          <a:xfrm rot="10800000">
            <a:off x="3007360" y="4060825"/>
            <a:ext cx="1737360" cy="381635"/>
          </a:xfrm>
          <a:prstGeom prst="bentConnector3">
            <a:avLst>
              <a:gd name="adj1" fmla="val 29965"/>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2" name="肘形连接符 131"/>
          <p:cNvCxnSpPr/>
          <p:nvPr/>
        </p:nvCxnSpPr>
        <p:spPr>
          <a:xfrm rot="10800000" flipV="1">
            <a:off x="6828790" y="1839595"/>
            <a:ext cx="2182495" cy="527050"/>
          </a:xfrm>
          <a:prstGeom prst="bentConnector3">
            <a:avLst>
              <a:gd name="adj1" fmla="val 77024"/>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5" name="肘形连接符 134"/>
          <p:cNvCxnSpPr/>
          <p:nvPr/>
        </p:nvCxnSpPr>
        <p:spPr>
          <a:xfrm rot="10800000" flipH="1">
            <a:off x="8400415" y="3741420"/>
            <a:ext cx="1737360" cy="381635"/>
          </a:xfrm>
          <a:prstGeom prst="bentConnector3">
            <a:avLst>
              <a:gd name="adj1" fmla="val 29965"/>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8" name="文本框 57"/>
          <p:cNvSpPr txBox="1"/>
          <p:nvPr/>
        </p:nvSpPr>
        <p:spPr>
          <a:xfrm>
            <a:off x="1111885" y="389255"/>
            <a:ext cx="666750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3. 认真识读本工程柱施工图</a:t>
            </a:r>
          </a:p>
        </p:txBody>
      </p:sp>
      <p:pic>
        <p:nvPicPr>
          <p:cNvPr id="6" name="图片 5"/>
          <p:cNvPicPr>
            <a:picLocks noChangeAspect="1"/>
          </p:cNvPicPr>
          <p:nvPr/>
        </p:nvPicPr>
        <p:blipFill>
          <a:blip r:embed="rId2"/>
          <a:stretch>
            <a:fillRect/>
          </a:stretch>
        </p:blipFill>
        <p:spPr>
          <a:xfrm>
            <a:off x="1595755" y="4964430"/>
            <a:ext cx="9001125" cy="176212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装饰 1"/>
          <p:cNvSpPr/>
          <p:nvPr>
            <p:custDataLst>
              <p:tags r:id="rId2"/>
            </p:custDataLst>
          </p:nvPr>
        </p:nvSpPr>
        <p:spPr>
          <a:xfrm>
            <a:off x="1066809" y="914407"/>
            <a:ext cx="10058481" cy="5029240"/>
          </a:xfrm>
          <a:prstGeom prst="rect">
            <a:avLst/>
          </a:prstGeom>
          <a:solidFill>
            <a:schemeClr val="lt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pPr>
            <a:endParaRPr kumimoji="1" lang="zh-CN" altLang="en-US" sz="16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cxnSp>
        <p:nvCxnSpPr>
          <p:cNvPr id="9" name="装饰 2"/>
          <p:cNvCxnSpPr/>
          <p:nvPr>
            <p:custDataLst>
              <p:tags r:id="rId3"/>
            </p:custDataLst>
          </p:nvPr>
        </p:nvCxnSpPr>
        <p:spPr>
          <a:xfrm>
            <a:off x="6134151" y="2133617"/>
            <a:ext cx="0" cy="2705100"/>
          </a:xfrm>
          <a:prstGeom prst="line">
            <a:avLst/>
          </a:prstGeom>
          <a:ln w="127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1" name="装饰 5"/>
          <p:cNvSpPr>
            <a:spLocks noChangeAspect="1"/>
          </p:cNvSpPr>
          <p:nvPr>
            <p:custDataLst>
              <p:tags r:id="rId4"/>
            </p:custDataLst>
          </p:nvPr>
        </p:nvSpPr>
        <p:spPr>
          <a:xfrm>
            <a:off x="1828800" y="1926596"/>
            <a:ext cx="320675" cy="47942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2" name="装饰 6"/>
          <p:cNvSpPr>
            <a:spLocks noChangeAspect="1"/>
          </p:cNvSpPr>
          <p:nvPr>
            <p:custDataLst>
              <p:tags r:id="rId5"/>
            </p:custDataLst>
          </p:nvPr>
        </p:nvSpPr>
        <p:spPr>
          <a:xfrm>
            <a:off x="2235200" y="1926596"/>
            <a:ext cx="320675" cy="47942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4" name="装饰 3"/>
          <p:cNvSpPr>
            <a:spLocks noChangeAspect="1"/>
          </p:cNvSpPr>
          <p:nvPr>
            <p:custDataLst>
              <p:tags r:id="rId6"/>
            </p:custDataLst>
          </p:nvPr>
        </p:nvSpPr>
        <p:spPr>
          <a:xfrm>
            <a:off x="4587875" y="4154164"/>
            <a:ext cx="311150" cy="479425"/>
          </a:xfrm>
          <a:custGeom>
            <a:avLst/>
            <a:gdLst>
              <a:gd name="connsiteX0" fmla="*/ 0 w 950118"/>
              <a:gd name="connsiteY0" fmla="*/ 0 h 1464467"/>
              <a:gd name="connsiteX1" fmla="*/ 950118 w 950118"/>
              <a:gd name="connsiteY1" fmla="*/ 0 h 1464467"/>
              <a:gd name="connsiteX2" fmla="*/ 950118 w 950118"/>
              <a:gd name="connsiteY2" fmla="*/ 950118 h 1464467"/>
              <a:gd name="connsiteX3" fmla="*/ 945895 w 950118"/>
              <a:gd name="connsiteY3" fmla="*/ 1007193 h 1464467"/>
              <a:gd name="connsiteX4" fmla="*/ 534143 w 950118"/>
              <a:gd name="connsiteY4" fmla="*/ 1464467 h 1464467"/>
              <a:gd name="connsiteX5" fmla="*/ 525809 w 950118"/>
              <a:gd name="connsiteY5" fmla="*/ 1463322 h 1464467"/>
              <a:gd name="connsiteX6" fmla="*/ 525809 w 950118"/>
              <a:gd name="connsiteY6" fmla="*/ 950118 h 1464467"/>
              <a:gd name="connsiteX7" fmla="*/ 0 w 950118"/>
              <a:gd name="connsiteY7" fmla="*/ 950118 h 1464467"/>
              <a:gd name="connsiteX0-1" fmla="*/ 0 w 950118"/>
              <a:gd name="connsiteY0-2" fmla="*/ 0 h 1464467"/>
              <a:gd name="connsiteX1-3" fmla="*/ 950118 w 950118"/>
              <a:gd name="connsiteY1-4" fmla="*/ 0 h 1464467"/>
              <a:gd name="connsiteX2-5" fmla="*/ 950118 w 950118"/>
              <a:gd name="connsiteY2-6" fmla="*/ 950118 h 1464467"/>
              <a:gd name="connsiteX3-7" fmla="*/ 534143 w 950118"/>
              <a:gd name="connsiteY3-8" fmla="*/ 1464467 h 1464467"/>
              <a:gd name="connsiteX4-9" fmla="*/ 525809 w 950118"/>
              <a:gd name="connsiteY4-10" fmla="*/ 1463322 h 1464467"/>
              <a:gd name="connsiteX5-11" fmla="*/ 525809 w 950118"/>
              <a:gd name="connsiteY5-12" fmla="*/ 950118 h 1464467"/>
              <a:gd name="connsiteX6-13" fmla="*/ 0 w 950118"/>
              <a:gd name="connsiteY6-14" fmla="*/ 950118 h 1464467"/>
              <a:gd name="connsiteX7-15" fmla="*/ 0 w 950118"/>
              <a:gd name="connsiteY7-16" fmla="*/ 0 h 1464467"/>
              <a:gd name="connsiteX0-17" fmla="*/ 0 w 950118"/>
              <a:gd name="connsiteY0-18" fmla="*/ 0 h 1464467"/>
              <a:gd name="connsiteX1-19" fmla="*/ 950118 w 950118"/>
              <a:gd name="connsiteY1-20" fmla="*/ 0 h 1464467"/>
              <a:gd name="connsiteX2-21" fmla="*/ 950118 w 950118"/>
              <a:gd name="connsiteY2-22" fmla="*/ 950118 h 1464467"/>
              <a:gd name="connsiteX3-23" fmla="*/ 534143 w 950118"/>
              <a:gd name="connsiteY3-24" fmla="*/ 1464467 h 1464467"/>
              <a:gd name="connsiteX4-25" fmla="*/ 525809 w 950118"/>
              <a:gd name="connsiteY4-26" fmla="*/ 1463322 h 1464467"/>
              <a:gd name="connsiteX5-27" fmla="*/ 525809 w 950118"/>
              <a:gd name="connsiteY5-28" fmla="*/ 950118 h 1464467"/>
              <a:gd name="connsiteX6-29" fmla="*/ 0 w 950118"/>
              <a:gd name="connsiteY6-30" fmla="*/ 950118 h 1464467"/>
              <a:gd name="connsiteX7-31" fmla="*/ 0 w 950118"/>
              <a:gd name="connsiteY7-32" fmla="*/ 0 h 1464467"/>
              <a:gd name="connsiteX0-33" fmla="*/ 0 w 950118"/>
              <a:gd name="connsiteY0-34" fmla="*/ 0 h 1463322"/>
              <a:gd name="connsiteX1-35" fmla="*/ 950118 w 950118"/>
              <a:gd name="connsiteY1-36" fmla="*/ 0 h 1463322"/>
              <a:gd name="connsiteX2-37" fmla="*/ 950118 w 950118"/>
              <a:gd name="connsiteY2-38" fmla="*/ 950118 h 1463322"/>
              <a:gd name="connsiteX3-39" fmla="*/ 525809 w 950118"/>
              <a:gd name="connsiteY3-40" fmla="*/ 1463322 h 1463322"/>
              <a:gd name="connsiteX4-41" fmla="*/ 525809 w 950118"/>
              <a:gd name="connsiteY4-42" fmla="*/ 950118 h 1463322"/>
              <a:gd name="connsiteX5-43" fmla="*/ 0 w 950118"/>
              <a:gd name="connsiteY5-44" fmla="*/ 950118 h 1463322"/>
              <a:gd name="connsiteX6-45" fmla="*/ 0 w 950118"/>
              <a:gd name="connsiteY6-46" fmla="*/ 0 h 1463322"/>
              <a:gd name="connsiteX0-47" fmla="*/ 0 w 950118"/>
              <a:gd name="connsiteY0-48" fmla="*/ 0 h 1463322"/>
              <a:gd name="connsiteX1-49" fmla="*/ 950118 w 950118"/>
              <a:gd name="connsiteY1-50" fmla="*/ 0 h 1463322"/>
              <a:gd name="connsiteX2-51" fmla="*/ 950118 w 950118"/>
              <a:gd name="connsiteY2-52" fmla="*/ 950118 h 1463322"/>
              <a:gd name="connsiteX3-53" fmla="*/ 525809 w 950118"/>
              <a:gd name="connsiteY3-54" fmla="*/ 1463322 h 1463322"/>
              <a:gd name="connsiteX4-55" fmla="*/ 525809 w 950118"/>
              <a:gd name="connsiteY4-56" fmla="*/ 950118 h 1463322"/>
              <a:gd name="connsiteX5-57" fmla="*/ 0 w 950118"/>
              <a:gd name="connsiteY5-58" fmla="*/ 950118 h 1463322"/>
              <a:gd name="connsiteX6-59" fmla="*/ 0 w 950118"/>
              <a:gd name="connsiteY6-60" fmla="*/ 0 h 1463322"/>
              <a:gd name="connsiteX0-61" fmla="*/ 0 w 950118"/>
              <a:gd name="connsiteY0-62" fmla="*/ 0 h 1463322"/>
              <a:gd name="connsiteX1-63" fmla="*/ 950118 w 950118"/>
              <a:gd name="connsiteY1-64" fmla="*/ 0 h 1463322"/>
              <a:gd name="connsiteX2-65" fmla="*/ 950118 w 950118"/>
              <a:gd name="connsiteY2-66" fmla="*/ 923925 h 1463322"/>
              <a:gd name="connsiteX3-67" fmla="*/ 525809 w 950118"/>
              <a:gd name="connsiteY3-68" fmla="*/ 1463322 h 1463322"/>
              <a:gd name="connsiteX4-69" fmla="*/ 525809 w 950118"/>
              <a:gd name="connsiteY4-70" fmla="*/ 950118 h 1463322"/>
              <a:gd name="connsiteX5-71" fmla="*/ 0 w 950118"/>
              <a:gd name="connsiteY5-72" fmla="*/ 950118 h 1463322"/>
              <a:gd name="connsiteX6-73" fmla="*/ 0 w 950118"/>
              <a:gd name="connsiteY6-74" fmla="*/ 0 h 1463322"/>
              <a:gd name="connsiteX0-75" fmla="*/ 0 w 950118"/>
              <a:gd name="connsiteY0-76" fmla="*/ 0 h 1463322"/>
              <a:gd name="connsiteX1-77" fmla="*/ 950118 w 950118"/>
              <a:gd name="connsiteY1-78" fmla="*/ 0 h 1463322"/>
              <a:gd name="connsiteX2-79" fmla="*/ 950118 w 950118"/>
              <a:gd name="connsiteY2-80" fmla="*/ 923925 h 1463322"/>
              <a:gd name="connsiteX3-81" fmla="*/ 525809 w 950118"/>
              <a:gd name="connsiteY3-82" fmla="*/ 1463322 h 1463322"/>
              <a:gd name="connsiteX4-83" fmla="*/ 525809 w 950118"/>
              <a:gd name="connsiteY4-84" fmla="*/ 950118 h 1463322"/>
              <a:gd name="connsiteX5-85" fmla="*/ 0 w 950118"/>
              <a:gd name="connsiteY5-86" fmla="*/ 950118 h 1463322"/>
              <a:gd name="connsiteX6-87" fmla="*/ 0 w 950118"/>
              <a:gd name="connsiteY6-88" fmla="*/ 0 h 1463322"/>
              <a:gd name="connsiteX0-89" fmla="*/ 0 w 950118"/>
              <a:gd name="connsiteY0-90" fmla="*/ 0 h 1463322"/>
              <a:gd name="connsiteX1-91" fmla="*/ 950118 w 950118"/>
              <a:gd name="connsiteY1-92" fmla="*/ 0 h 1463322"/>
              <a:gd name="connsiteX2-93" fmla="*/ 950118 w 950118"/>
              <a:gd name="connsiteY2-94" fmla="*/ 923925 h 1463322"/>
              <a:gd name="connsiteX3-95" fmla="*/ 525809 w 950118"/>
              <a:gd name="connsiteY3-96" fmla="*/ 1463322 h 1463322"/>
              <a:gd name="connsiteX4-97" fmla="*/ 525809 w 950118"/>
              <a:gd name="connsiteY4-98" fmla="*/ 950118 h 1463322"/>
              <a:gd name="connsiteX5-99" fmla="*/ 0 w 950118"/>
              <a:gd name="connsiteY5-100" fmla="*/ 950118 h 1463322"/>
              <a:gd name="connsiteX6-101" fmla="*/ 0 w 950118"/>
              <a:gd name="connsiteY6-102" fmla="*/ 0 h 1463322"/>
              <a:gd name="connsiteX0-103" fmla="*/ 0 w 950118"/>
              <a:gd name="connsiteY0-104" fmla="*/ 0 h 1463322"/>
              <a:gd name="connsiteX1-105" fmla="*/ 950118 w 950118"/>
              <a:gd name="connsiteY1-106" fmla="*/ 0 h 1463322"/>
              <a:gd name="connsiteX2-107" fmla="*/ 950118 w 950118"/>
              <a:gd name="connsiteY2-108" fmla="*/ 923925 h 1463322"/>
              <a:gd name="connsiteX3-109" fmla="*/ 525809 w 950118"/>
              <a:gd name="connsiteY3-110" fmla="*/ 1463322 h 1463322"/>
              <a:gd name="connsiteX4-111" fmla="*/ 525809 w 950118"/>
              <a:gd name="connsiteY4-112" fmla="*/ 950118 h 1463322"/>
              <a:gd name="connsiteX5-113" fmla="*/ 0 w 950118"/>
              <a:gd name="connsiteY5-114" fmla="*/ 950118 h 1463322"/>
              <a:gd name="connsiteX6-115" fmla="*/ 0 w 950118"/>
              <a:gd name="connsiteY6-116" fmla="*/ 0 h 14633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50118" h="1463322">
                <a:moveTo>
                  <a:pt x="0" y="0"/>
                </a:moveTo>
                <a:lnTo>
                  <a:pt x="950118" y="0"/>
                </a:lnTo>
                <a:lnTo>
                  <a:pt x="950118" y="923925"/>
                </a:lnTo>
                <a:cubicBezTo>
                  <a:pt x="946074" y="1377362"/>
                  <a:pt x="596527" y="1463322"/>
                  <a:pt x="525809" y="1463322"/>
                </a:cubicBezTo>
                <a:lnTo>
                  <a:pt x="525809" y="950118"/>
                </a:lnTo>
                <a:lnTo>
                  <a:pt x="0" y="950118"/>
                </a:lnTo>
                <a:lnTo>
                  <a:pt x="0" y="0"/>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5" name="装饰 4"/>
          <p:cNvSpPr>
            <a:spLocks noChangeAspect="1"/>
          </p:cNvSpPr>
          <p:nvPr>
            <p:custDataLst>
              <p:tags r:id="rId7"/>
            </p:custDataLst>
          </p:nvPr>
        </p:nvSpPr>
        <p:spPr>
          <a:xfrm>
            <a:off x="4994275" y="4154164"/>
            <a:ext cx="311150" cy="479425"/>
          </a:xfrm>
          <a:custGeom>
            <a:avLst/>
            <a:gdLst>
              <a:gd name="connsiteX0" fmla="*/ 0 w 950118"/>
              <a:gd name="connsiteY0" fmla="*/ 0 h 1464467"/>
              <a:gd name="connsiteX1" fmla="*/ 950118 w 950118"/>
              <a:gd name="connsiteY1" fmla="*/ 0 h 1464467"/>
              <a:gd name="connsiteX2" fmla="*/ 950118 w 950118"/>
              <a:gd name="connsiteY2" fmla="*/ 950118 h 1464467"/>
              <a:gd name="connsiteX3" fmla="*/ 945895 w 950118"/>
              <a:gd name="connsiteY3" fmla="*/ 1007193 h 1464467"/>
              <a:gd name="connsiteX4" fmla="*/ 534143 w 950118"/>
              <a:gd name="connsiteY4" fmla="*/ 1464467 h 1464467"/>
              <a:gd name="connsiteX5" fmla="*/ 525809 w 950118"/>
              <a:gd name="connsiteY5" fmla="*/ 1463322 h 1464467"/>
              <a:gd name="connsiteX6" fmla="*/ 525809 w 950118"/>
              <a:gd name="connsiteY6" fmla="*/ 950118 h 1464467"/>
              <a:gd name="connsiteX7" fmla="*/ 0 w 950118"/>
              <a:gd name="connsiteY7" fmla="*/ 950118 h 1464467"/>
              <a:gd name="connsiteX0-1" fmla="*/ 0 w 950118"/>
              <a:gd name="connsiteY0-2" fmla="*/ 0 h 1464467"/>
              <a:gd name="connsiteX1-3" fmla="*/ 950118 w 950118"/>
              <a:gd name="connsiteY1-4" fmla="*/ 0 h 1464467"/>
              <a:gd name="connsiteX2-5" fmla="*/ 950118 w 950118"/>
              <a:gd name="connsiteY2-6" fmla="*/ 950118 h 1464467"/>
              <a:gd name="connsiteX3-7" fmla="*/ 534143 w 950118"/>
              <a:gd name="connsiteY3-8" fmla="*/ 1464467 h 1464467"/>
              <a:gd name="connsiteX4-9" fmla="*/ 525809 w 950118"/>
              <a:gd name="connsiteY4-10" fmla="*/ 1463322 h 1464467"/>
              <a:gd name="connsiteX5-11" fmla="*/ 525809 w 950118"/>
              <a:gd name="connsiteY5-12" fmla="*/ 950118 h 1464467"/>
              <a:gd name="connsiteX6-13" fmla="*/ 0 w 950118"/>
              <a:gd name="connsiteY6-14" fmla="*/ 950118 h 1464467"/>
              <a:gd name="connsiteX7-15" fmla="*/ 0 w 950118"/>
              <a:gd name="connsiteY7-16" fmla="*/ 0 h 1464467"/>
              <a:gd name="connsiteX0-17" fmla="*/ 0 w 950118"/>
              <a:gd name="connsiteY0-18" fmla="*/ 0 h 1464467"/>
              <a:gd name="connsiteX1-19" fmla="*/ 950118 w 950118"/>
              <a:gd name="connsiteY1-20" fmla="*/ 0 h 1464467"/>
              <a:gd name="connsiteX2-21" fmla="*/ 950118 w 950118"/>
              <a:gd name="connsiteY2-22" fmla="*/ 950118 h 1464467"/>
              <a:gd name="connsiteX3-23" fmla="*/ 534143 w 950118"/>
              <a:gd name="connsiteY3-24" fmla="*/ 1464467 h 1464467"/>
              <a:gd name="connsiteX4-25" fmla="*/ 525809 w 950118"/>
              <a:gd name="connsiteY4-26" fmla="*/ 1463322 h 1464467"/>
              <a:gd name="connsiteX5-27" fmla="*/ 525809 w 950118"/>
              <a:gd name="connsiteY5-28" fmla="*/ 950118 h 1464467"/>
              <a:gd name="connsiteX6-29" fmla="*/ 0 w 950118"/>
              <a:gd name="connsiteY6-30" fmla="*/ 950118 h 1464467"/>
              <a:gd name="connsiteX7-31" fmla="*/ 0 w 950118"/>
              <a:gd name="connsiteY7-32" fmla="*/ 0 h 1464467"/>
              <a:gd name="connsiteX0-33" fmla="*/ 0 w 950118"/>
              <a:gd name="connsiteY0-34" fmla="*/ 0 h 1463322"/>
              <a:gd name="connsiteX1-35" fmla="*/ 950118 w 950118"/>
              <a:gd name="connsiteY1-36" fmla="*/ 0 h 1463322"/>
              <a:gd name="connsiteX2-37" fmla="*/ 950118 w 950118"/>
              <a:gd name="connsiteY2-38" fmla="*/ 950118 h 1463322"/>
              <a:gd name="connsiteX3-39" fmla="*/ 525809 w 950118"/>
              <a:gd name="connsiteY3-40" fmla="*/ 1463322 h 1463322"/>
              <a:gd name="connsiteX4-41" fmla="*/ 525809 w 950118"/>
              <a:gd name="connsiteY4-42" fmla="*/ 950118 h 1463322"/>
              <a:gd name="connsiteX5-43" fmla="*/ 0 w 950118"/>
              <a:gd name="connsiteY5-44" fmla="*/ 950118 h 1463322"/>
              <a:gd name="connsiteX6-45" fmla="*/ 0 w 950118"/>
              <a:gd name="connsiteY6-46" fmla="*/ 0 h 1463322"/>
              <a:gd name="connsiteX0-47" fmla="*/ 0 w 950118"/>
              <a:gd name="connsiteY0-48" fmla="*/ 0 h 1463322"/>
              <a:gd name="connsiteX1-49" fmla="*/ 950118 w 950118"/>
              <a:gd name="connsiteY1-50" fmla="*/ 0 h 1463322"/>
              <a:gd name="connsiteX2-51" fmla="*/ 950118 w 950118"/>
              <a:gd name="connsiteY2-52" fmla="*/ 950118 h 1463322"/>
              <a:gd name="connsiteX3-53" fmla="*/ 525809 w 950118"/>
              <a:gd name="connsiteY3-54" fmla="*/ 1463322 h 1463322"/>
              <a:gd name="connsiteX4-55" fmla="*/ 525809 w 950118"/>
              <a:gd name="connsiteY4-56" fmla="*/ 950118 h 1463322"/>
              <a:gd name="connsiteX5-57" fmla="*/ 0 w 950118"/>
              <a:gd name="connsiteY5-58" fmla="*/ 950118 h 1463322"/>
              <a:gd name="connsiteX6-59" fmla="*/ 0 w 950118"/>
              <a:gd name="connsiteY6-60" fmla="*/ 0 h 1463322"/>
              <a:gd name="connsiteX0-61" fmla="*/ 0 w 950118"/>
              <a:gd name="connsiteY0-62" fmla="*/ 0 h 1463322"/>
              <a:gd name="connsiteX1-63" fmla="*/ 950118 w 950118"/>
              <a:gd name="connsiteY1-64" fmla="*/ 0 h 1463322"/>
              <a:gd name="connsiteX2-65" fmla="*/ 950118 w 950118"/>
              <a:gd name="connsiteY2-66" fmla="*/ 923925 h 1463322"/>
              <a:gd name="connsiteX3-67" fmla="*/ 525809 w 950118"/>
              <a:gd name="connsiteY3-68" fmla="*/ 1463322 h 1463322"/>
              <a:gd name="connsiteX4-69" fmla="*/ 525809 w 950118"/>
              <a:gd name="connsiteY4-70" fmla="*/ 950118 h 1463322"/>
              <a:gd name="connsiteX5-71" fmla="*/ 0 w 950118"/>
              <a:gd name="connsiteY5-72" fmla="*/ 950118 h 1463322"/>
              <a:gd name="connsiteX6-73" fmla="*/ 0 w 950118"/>
              <a:gd name="connsiteY6-74" fmla="*/ 0 h 1463322"/>
              <a:gd name="connsiteX0-75" fmla="*/ 0 w 950118"/>
              <a:gd name="connsiteY0-76" fmla="*/ 0 h 1463322"/>
              <a:gd name="connsiteX1-77" fmla="*/ 950118 w 950118"/>
              <a:gd name="connsiteY1-78" fmla="*/ 0 h 1463322"/>
              <a:gd name="connsiteX2-79" fmla="*/ 950118 w 950118"/>
              <a:gd name="connsiteY2-80" fmla="*/ 923925 h 1463322"/>
              <a:gd name="connsiteX3-81" fmla="*/ 525809 w 950118"/>
              <a:gd name="connsiteY3-82" fmla="*/ 1463322 h 1463322"/>
              <a:gd name="connsiteX4-83" fmla="*/ 525809 w 950118"/>
              <a:gd name="connsiteY4-84" fmla="*/ 950118 h 1463322"/>
              <a:gd name="connsiteX5-85" fmla="*/ 0 w 950118"/>
              <a:gd name="connsiteY5-86" fmla="*/ 950118 h 1463322"/>
              <a:gd name="connsiteX6-87" fmla="*/ 0 w 950118"/>
              <a:gd name="connsiteY6-88" fmla="*/ 0 h 1463322"/>
              <a:gd name="connsiteX0-89" fmla="*/ 0 w 950118"/>
              <a:gd name="connsiteY0-90" fmla="*/ 0 h 1463322"/>
              <a:gd name="connsiteX1-91" fmla="*/ 950118 w 950118"/>
              <a:gd name="connsiteY1-92" fmla="*/ 0 h 1463322"/>
              <a:gd name="connsiteX2-93" fmla="*/ 950118 w 950118"/>
              <a:gd name="connsiteY2-94" fmla="*/ 923925 h 1463322"/>
              <a:gd name="connsiteX3-95" fmla="*/ 525809 w 950118"/>
              <a:gd name="connsiteY3-96" fmla="*/ 1463322 h 1463322"/>
              <a:gd name="connsiteX4-97" fmla="*/ 525809 w 950118"/>
              <a:gd name="connsiteY4-98" fmla="*/ 950118 h 1463322"/>
              <a:gd name="connsiteX5-99" fmla="*/ 0 w 950118"/>
              <a:gd name="connsiteY5-100" fmla="*/ 950118 h 1463322"/>
              <a:gd name="connsiteX6-101" fmla="*/ 0 w 950118"/>
              <a:gd name="connsiteY6-102" fmla="*/ 0 h 1463322"/>
              <a:gd name="connsiteX0-103" fmla="*/ 0 w 950118"/>
              <a:gd name="connsiteY0-104" fmla="*/ 0 h 1463322"/>
              <a:gd name="connsiteX1-105" fmla="*/ 950118 w 950118"/>
              <a:gd name="connsiteY1-106" fmla="*/ 0 h 1463322"/>
              <a:gd name="connsiteX2-107" fmla="*/ 950118 w 950118"/>
              <a:gd name="connsiteY2-108" fmla="*/ 923925 h 1463322"/>
              <a:gd name="connsiteX3-109" fmla="*/ 525809 w 950118"/>
              <a:gd name="connsiteY3-110" fmla="*/ 1463322 h 1463322"/>
              <a:gd name="connsiteX4-111" fmla="*/ 525809 w 950118"/>
              <a:gd name="connsiteY4-112" fmla="*/ 950118 h 1463322"/>
              <a:gd name="connsiteX5-113" fmla="*/ 0 w 950118"/>
              <a:gd name="connsiteY5-114" fmla="*/ 950118 h 1463322"/>
              <a:gd name="connsiteX6-115" fmla="*/ 0 w 950118"/>
              <a:gd name="connsiteY6-116" fmla="*/ 0 h 14633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50118" h="1463322">
                <a:moveTo>
                  <a:pt x="0" y="0"/>
                </a:moveTo>
                <a:lnTo>
                  <a:pt x="950118" y="0"/>
                </a:lnTo>
                <a:lnTo>
                  <a:pt x="950118" y="923925"/>
                </a:lnTo>
                <a:cubicBezTo>
                  <a:pt x="946074" y="1377362"/>
                  <a:pt x="596527" y="1463322"/>
                  <a:pt x="525809" y="1463322"/>
                </a:cubicBezTo>
                <a:lnTo>
                  <a:pt x="525809" y="950118"/>
                </a:lnTo>
                <a:lnTo>
                  <a:pt x="0" y="950118"/>
                </a:lnTo>
                <a:lnTo>
                  <a:pt x="0" y="0"/>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4" name="Title 6"/>
          <p:cNvSpPr txBox="1"/>
          <p:nvPr>
            <p:custDataLst>
              <p:tags r:id="rId8"/>
            </p:custDataLst>
          </p:nvPr>
        </p:nvSpPr>
        <p:spPr>
          <a:xfrm>
            <a:off x="6779260" y="1447800"/>
            <a:ext cx="3832225" cy="39624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just" fontAlgn="ctr">
              <a:lnSpc>
                <a:spcPct val="130000"/>
              </a:lnSpc>
              <a:spcBef>
                <a:spcPts val="1000"/>
              </a:spcBef>
              <a:spcAft>
                <a:spcPts val="0"/>
              </a:spcAft>
              <a:buSzPct val="100000"/>
              <a:buFont typeface="Wingdings" panose="05000000000000000000" charset="0"/>
              <a:buNone/>
            </a:pP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（1）结合建筑平面图，核对各层梁的施工图中轴线编号、轴线尺寸及总尺寸。</a:t>
            </a:r>
          </a:p>
          <a:p>
            <a:pPr marL="0" lvl="0" indent="-285750" algn="just" fontAlgn="ctr">
              <a:lnSpc>
                <a:spcPct val="130000"/>
              </a:lnSpc>
              <a:spcBef>
                <a:spcPts val="1000"/>
              </a:spcBef>
              <a:spcAft>
                <a:spcPts val="0"/>
              </a:spcAft>
              <a:buSzPct val="100000"/>
              <a:buFont typeface="Wingdings" panose="05000000000000000000" charset="0"/>
              <a:buNone/>
            </a:pP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（2）查阅各层梁顶标高。</a:t>
            </a:r>
          </a:p>
          <a:p>
            <a:pPr marL="0" lvl="0" indent="-285750" algn="just" fontAlgn="ctr">
              <a:lnSpc>
                <a:spcPct val="130000"/>
              </a:lnSpc>
              <a:spcBef>
                <a:spcPts val="1000"/>
              </a:spcBef>
              <a:spcAft>
                <a:spcPts val="0"/>
              </a:spcAft>
              <a:buSzPct val="100000"/>
              <a:buFont typeface="Wingdings" panose="05000000000000000000" charset="0"/>
              <a:buNone/>
            </a:pP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（3）查阅5轴线位置处各层梁的平面布置、梁的编号、横截面尺寸、梁上部通长钢筋、箍筋、主梁附加横向钢筋、梁面相对标高等。</a:t>
            </a:r>
          </a:p>
        </p:txBody>
      </p:sp>
      <p:sp>
        <p:nvSpPr>
          <p:cNvPr id="5" name="文本框 4"/>
          <p:cNvSpPr txBox="1"/>
          <p:nvPr>
            <p:custDataLst>
              <p:tags r:id="rId9"/>
            </p:custDataLst>
          </p:nvPr>
        </p:nvSpPr>
        <p:spPr>
          <a:xfrm>
            <a:off x="1810385" y="2722880"/>
            <a:ext cx="3427730" cy="1127760"/>
          </a:xfrm>
          <a:prstGeom prst="rect">
            <a:avLst/>
          </a:prstGeom>
          <a:noFill/>
        </p:spPr>
        <p:txBody>
          <a:bodyPr wrap="square" lIns="63500" tIns="25400" rIns="63500" bIns="25400" rtlCol="0" anchor="ctr" anchorCtr="0">
            <a:normAutofit fontScale="90000" lnSpcReduction="10000"/>
          </a:bodyPr>
          <a:lstStyle/>
          <a:p>
            <a:pPr marL="0" indent="0" algn="ctr">
              <a:lnSpc>
                <a:spcPct val="100000"/>
              </a:lnSpc>
              <a:spcBef>
                <a:spcPts val="0"/>
              </a:spcBef>
              <a:spcAft>
                <a:spcPts val="0"/>
              </a:spcAft>
              <a:buSzPct val="100000"/>
              <a:buNone/>
            </a:pPr>
            <a:r>
              <a:rPr lang="zh-CN" altLang="en-US" sz="4000" b="1" spc="160" dirty="0">
                <a:solidFill>
                  <a:schemeClr val="accent1"/>
                </a:solidFill>
                <a:latin typeface="微软雅黑" panose="020B0503020204020204" pitchFamily="34" charset="-122"/>
                <a:ea typeface="微软雅黑" panose="020B0503020204020204" pitchFamily="34" charset="-122"/>
                <a:sym typeface="思源黑体" panose="020B0400000000000000" pitchFamily="34" charset="-122"/>
              </a:rPr>
              <a:t>4. 认真识读本工程梁施工图</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9170" y="282575"/>
            <a:ext cx="10323830" cy="521970"/>
          </a:xfrm>
        </p:spPr>
        <p:txBody>
          <a:bodyPr/>
          <a:lstStyle/>
          <a:p>
            <a:r>
              <a:rPr lang="zh-CN" altLang="en-US"/>
              <a:t>3. 建筑抗震设防类别</a:t>
            </a:r>
          </a:p>
        </p:txBody>
      </p:sp>
      <p:sp>
        <p:nvSpPr>
          <p:cNvPr id="20" name="立方体 19"/>
          <p:cNvSpPr/>
          <p:nvPr>
            <p:custDataLst>
              <p:tags r:id="rId2"/>
            </p:custDataLst>
          </p:nvPr>
        </p:nvSpPr>
        <p:spPr>
          <a:xfrm>
            <a:off x="1050290" y="2450427"/>
            <a:ext cx="1431290" cy="3431540"/>
          </a:xfrm>
          <a:prstGeom prst="cube">
            <a:avLst>
              <a:gd name="adj" fmla="val 88345"/>
            </a:avLst>
          </a:prstGeom>
          <a:solidFill>
            <a:srgbClr val="91969B"/>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dirty="0">
              <a:latin typeface="Arial" panose="020B0604020202020204" pitchFamily="34" charset="0"/>
              <a:ea typeface="微软雅黑" panose="020B0503020204020204" pitchFamily="34" charset="-122"/>
              <a:sym typeface="Arial" panose="020B0604020202020204" pitchFamily="34" charset="0"/>
            </a:endParaRPr>
          </a:p>
        </p:txBody>
      </p:sp>
      <p:grpSp>
        <p:nvGrpSpPr>
          <p:cNvPr id="11" name="组合 10"/>
          <p:cNvGrpSpPr/>
          <p:nvPr/>
        </p:nvGrpSpPr>
        <p:grpSpPr>
          <a:xfrm>
            <a:off x="4969076" y="1514678"/>
            <a:ext cx="6333924" cy="1283767"/>
            <a:chOff x="7825" y="2746"/>
            <a:chExt cx="9975" cy="2022"/>
          </a:xfrm>
        </p:grpSpPr>
        <p:sp>
          <p:nvSpPr>
            <p:cNvPr id="4" name="椭圆 3"/>
            <p:cNvSpPr/>
            <p:nvPr>
              <p:custDataLst>
                <p:tags r:id="rId15"/>
              </p:custDataLst>
            </p:nvPr>
          </p:nvSpPr>
          <p:spPr bwMode="auto">
            <a:xfrm flipH="1">
              <a:off x="7825" y="3042"/>
              <a:ext cx="232" cy="232"/>
            </a:xfrm>
            <a:prstGeom prst="ellipse">
              <a:avLst/>
            </a:prstGeom>
            <a:solidFill>
              <a:srgbClr val="4B5050"/>
            </a:solidFill>
            <a:ln w="9525">
              <a:noFill/>
              <a:round/>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8" name="文本框 17"/>
            <p:cNvSpPr txBox="1"/>
            <p:nvPr>
              <p:custDataLst>
                <p:tags r:id="rId16"/>
              </p:custDataLst>
            </p:nvPr>
          </p:nvSpPr>
          <p:spPr bwMode="auto">
            <a:xfrm>
              <a:off x="8181" y="2746"/>
              <a:ext cx="7762" cy="703"/>
            </a:xfrm>
            <a:prstGeom prst="rect">
              <a:avLst/>
            </a:prstGeom>
            <a:noFill/>
          </p:spPr>
          <p:txBody>
            <a:bodyPr wrap="square" lIns="90000" tIns="46800" rIns="90000" bIns="0" anchor="b" anchorCtr="0">
              <a:spAutoFit/>
            </a:bodyPr>
            <a:lstStyle/>
            <a:p>
              <a:pPr>
                <a:lnSpc>
                  <a:spcPct val="130000"/>
                </a:lnSpc>
              </a:pPr>
              <a:r>
                <a:rPr lang="zh-CN" altLang="en-US" sz="2000" b="1" spc="300">
                  <a:solidFill>
                    <a:srgbClr val="4B5050"/>
                  </a:solidFill>
                  <a:latin typeface="Arial" panose="020B0604020202020204" pitchFamily="34" charset="0"/>
                  <a:ea typeface="微软雅黑" panose="020B0503020204020204" pitchFamily="34" charset="-122"/>
                  <a:cs typeface="+mn-ea"/>
                  <a:sym typeface="Arial" panose="020B0604020202020204" pitchFamily="34" charset="0"/>
                </a:rPr>
                <a:t>（1）特殊设防类：</a:t>
              </a:r>
            </a:p>
          </p:txBody>
        </p:sp>
        <p:sp>
          <p:nvSpPr>
            <p:cNvPr id="19" name="文本框 18"/>
            <p:cNvSpPr txBox="1"/>
            <p:nvPr>
              <p:custDataLst>
                <p:tags r:id="rId17"/>
              </p:custDataLst>
            </p:nvPr>
          </p:nvSpPr>
          <p:spPr bwMode="auto">
            <a:xfrm>
              <a:off x="8181" y="3475"/>
              <a:ext cx="9619" cy="1293"/>
            </a:xfrm>
            <a:prstGeom prst="rect">
              <a:avLst/>
            </a:prstGeom>
            <a:noFill/>
          </p:spPr>
          <p:txBody>
            <a:bodyPr wrap="square" lIns="90000" tIns="0" rIns="90000" bIns="46800">
              <a:spAutoFit/>
            </a:bodyPr>
            <a:lstStyle/>
            <a:p>
              <a:pPr>
                <a:lnSpc>
                  <a:spcPct val="12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指使用上有特殊设施，涉及国家公共安全的重大建筑工程和地震时可能发生严重次生灾害等特别重大灾害后果，需要进行特殊设防的建筑。</a:t>
              </a:r>
              <a:r>
                <a:rPr lang="zh-CN" altLang="en-US" sz="1400" b="1" spc="150">
                  <a:solidFill>
                    <a:srgbClr val="F87616"/>
                  </a:solidFill>
                  <a:latin typeface="Arial" panose="020B0604020202020204" pitchFamily="34" charset="0"/>
                  <a:ea typeface="微软雅黑" panose="020B0503020204020204" pitchFamily="34" charset="-122"/>
                  <a:sym typeface="Arial" panose="020B0604020202020204" pitchFamily="34" charset="0"/>
                </a:rPr>
                <a:t>简称甲类</a:t>
              </a:r>
              <a:r>
                <a:rPr lang="zh-CN" altLang="en-US" sz="1400" spc="150">
                  <a:latin typeface="Arial" panose="020B0604020202020204" pitchFamily="34" charset="0"/>
                  <a:ea typeface="微软雅黑" panose="020B0503020204020204" pitchFamily="34" charset="-122"/>
                  <a:sym typeface="Arial" panose="020B0604020202020204" pitchFamily="34" charset="0"/>
                </a:rPr>
                <a:t>。</a:t>
              </a:r>
            </a:p>
          </p:txBody>
        </p:sp>
      </p:grpSp>
      <p:grpSp>
        <p:nvGrpSpPr>
          <p:cNvPr id="21" name="组合 20"/>
          <p:cNvGrpSpPr/>
          <p:nvPr/>
        </p:nvGrpSpPr>
        <p:grpSpPr>
          <a:xfrm>
            <a:off x="4969076" y="2888615"/>
            <a:ext cx="6333924" cy="1283335"/>
            <a:chOff x="7825" y="4033"/>
            <a:chExt cx="9975" cy="2021"/>
          </a:xfrm>
        </p:grpSpPr>
        <p:sp>
          <p:nvSpPr>
            <p:cNvPr id="5" name="椭圆 4"/>
            <p:cNvSpPr/>
            <p:nvPr>
              <p:custDataLst>
                <p:tags r:id="rId12"/>
              </p:custDataLst>
            </p:nvPr>
          </p:nvSpPr>
          <p:spPr bwMode="auto">
            <a:xfrm flipH="1">
              <a:off x="7825" y="4436"/>
              <a:ext cx="232" cy="232"/>
            </a:xfrm>
            <a:prstGeom prst="ellipse">
              <a:avLst/>
            </a:prstGeom>
            <a:solidFill>
              <a:srgbClr val="F5AA19"/>
            </a:solidFill>
            <a:ln w="9525">
              <a:noFill/>
              <a:round/>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 name="文本框 15"/>
            <p:cNvSpPr txBox="1"/>
            <p:nvPr>
              <p:custDataLst>
                <p:tags r:id="rId13"/>
              </p:custDataLst>
            </p:nvPr>
          </p:nvSpPr>
          <p:spPr bwMode="auto">
            <a:xfrm>
              <a:off x="8181" y="4033"/>
              <a:ext cx="7762" cy="703"/>
            </a:xfrm>
            <a:prstGeom prst="rect">
              <a:avLst/>
            </a:prstGeom>
            <a:noFill/>
          </p:spPr>
          <p:txBody>
            <a:bodyPr wrap="square" lIns="90000" tIns="46800" rIns="90000" bIns="0" anchor="b" anchorCtr="0">
              <a:spAutoFit/>
            </a:bodyPr>
            <a:lstStyle/>
            <a:p>
              <a:pPr>
                <a:lnSpc>
                  <a:spcPct val="130000"/>
                </a:lnSpc>
              </a:pPr>
              <a:r>
                <a:rPr lang="zh-CN" altLang="en-US" sz="2000" b="1" spc="300">
                  <a:solidFill>
                    <a:srgbClr val="F5AA19"/>
                  </a:solidFill>
                  <a:latin typeface="Arial" panose="020B0604020202020204" pitchFamily="34" charset="0"/>
                  <a:ea typeface="微软雅黑" panose="020B0503020204020204" pitchFamily="34" charset="-122"/>
                  <a:cs typeface="+mn-ea"/>
                  <a:sym typeface="Arial" panose="020B0604020202020204" pitchFamily="34" charset="0"/>
                </a:rPr>
                <a:t>（2）重点设防类：</a:t>
              </a:r>
            </a:p>
          </p:txBody>
        </p:sp>
        <p:sp>
          <p:nvSpPr>
            <p:cNvPr id="17" name="文本框 16"/>
            <p:cNvSpPr txBox="1"/>
            <p:nvPr>
              <p:custDataLst>
                <p:tags r:id="rId14"/>
              </p:custDataLst>
            </p:nvPr>
          </p:nvSpPr>
          <p:spPr bwMode="auto">
            <a:xfrm>
              <a:off x="8181" y="4761"/>
              <a:ext cx="9619" cy="1293"/>
            </a:xfrm>
            <a:prstGeom prst="rect">
              <a:avLst/>
            </a:prstGeom>
            <a:noFill/>
          </p:spPr>
          <p:txBody>
            <a:bodyPr wrap="square" lIns="90000" tIns="0" rIns="90000" bIns="46800">
              <a:spAutoFit/>
            </a:bodyPr>
            <a:lstStyle/>
            <a:p>
              <a:pPr>
                <a:lnSpc>
                  <a:spcPct val="12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指地震时使用功能不能中断或需尽快恢复的生命线相关建筑，以及地震时可能导致大量人员伤亡等重大灾害后果，需要提高设防标准的建筑。</a:t>
              </a:r>
              <a:r>
                <a:rPr lang="zh-CN" altLang="en-US" sz="1400" b="1" spc="150">
                  <a:solidFill>
                    <a:srgbClr val="F87616"/>
                  </a:solidFill>
                  <a:latin typeface="Arial" panose="020B0604020202020204" pitchFamily="34" charset="0"/>
                  <a:ea typeface="微软雅黑" panose="020B0503020204020204" pitchFamily="34" charset="-122"/>
                  <a:sym typeface="Arial" panose="020B0604020202020204" pitchFamily="34" charset="0"/>
                </a:rPr>
                <a:t>简称乙类</a:t>
              </a:r>
              <a:r>
                <a:rPr lang="zh-CN" altLang="en-US" sz="1400" spc="150">
                  <a:latin typeface="Arial" panose="020B0604020202020204" pitchFamily="34" charset="0"/>
                  <a:ea typeface="微软雅黑" panose="020B0503020204020204" pitchFamily="34" charset="-122"/>
                  <a:sym typeface="Arial" panose="020B0604020202020204" pitchFamily="34" charset="0"/>
                </a:rPr>
                <a:t>。</a:t>
              </a:r>
            </a:p>
          </p:txBody>
        </p:sp>
      </p:grpSp>
      <p:grpSp>
        <p:nvGrpSpPr>
          <p:cNvPr id="22" name="组合 21"/>
          <p:cNvGrpSpPr/>
          <p:nvPr/>
        </p:nvGrpSpPr>
        <p:grpSpPr>
          <a:xfrm>
            <a:off x="4969076" y="4262120"/>
            <a:ext cx="6334559" cy="767080"/>
            <a:chOff x="7825" y="5319"/>
            <a:chExt cx="9976" cy="1209"/>
          </a:xfrm>
        </p:grpSpPr>
        <p:sp>
          <p:nvSpPr>
            <p:cNvPr id="6" name="椭圆 5"/>
            <p:cNvSpPr/>
            <p:nvPr>
              <p:custDataLst>
                <p:tags r:id="rId9"/>
              </p:custDataLst>
            </p:nvPr>
          </p:nvSpPr>
          <p:spPr bwMode="auto">
            <a:xfrm flipH="1">
              <a:off x="7825" y="5615"/>
              <a:ext cx="232" cy="232"/>
            </a:xfrm>
            <a:prstGeom prst="ellipse">
              <a:avLst/>
            </a:prstGeom>
            <a:solidFill>
              <a:srgbClr val="4B5050"/>
            </a:solidFill>
            <a:ln w="9525">
              <a:noFill/>
              <a:round/>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 name="文本框 13"/>
            <p:cNvSpPr txBox="1"/>
            <p:nvPr>
              <p:custDataLst>
                <p:tags r:id="rId10"/>
              </p:custDataLst>
            </p:nvPr>
          </p:nvSpPr>
          <p:spPr bwMode="auto">
            <a:xfrm>
              <a:off x="8181" y="5319"/>
              <a:ext cx="7762" cy="703"/>
            </a:xfrm>
            <a:prstGeom prst="rect">
              <a:avLst/>
            </a:prstGeom>
            <a:noFill/>
          </p:spPr>
          <p:txBody>
            <a:bodyPr wrap="square" lIns="90000" tIns="46800" rIns="90000" bIns="0" anchor="b" anchorCtr="0">
              <a:spAutoFit/>
            </a:bodyPr>
            <a:lstStyle/>
            <a:p>
              <a:pPr>
                <a:lnSpc>
                  <a:spcPct val="130000"/>
                </a:lnSpc>
              </a:pPr>
              <a:r>
                <a:rPr lang="zh-CN" altLang="en-US" sz="2000" b="1" spc="300">
                  <a:solidFill>
                    <a:srgbClr val="4B5050"/>
                  </a:solidFill>
                  <a:latin typeface="Arial" panose="020B0604020202020204" pitchFamily="34" charset="0"/>
                  <a:ea typeface="微软雅黑" panose="020B0503020204020204" pitchFamily="34" charset="-122"/>
                  <a:cs typeface="+mn-ea"/>
                  <a:sym typeface="Arial" panose="020B0604020202020204" pitchFamily="34" charset="0"/>
                </a:rPr>
                <a:t>（3）标准设防类：</a:t>
              </a:r>
            </a:p>
          </p:txBody>
        </p:sp>
        <p:sp>
          <p:nvSpPr>
            <p:cNvPr id="15" name="文本框 14"/>
            <p:cNvSpPr txBox="1"/>
            <p:nvPr>
              <p:custDataLst>
                <p:tags r:id="rId11"/>
              </p:custDataLst>
            </p:nvPr>
          </p:nvSpPr>
          <p:spPr bwMode="auto">
            <a:xfrm>
              <a:off x="8181" y="6049"/>
              <a:ext cx="9620" cy="479"/>
            </a:xfrm>
            <a:prstGeom prst="rect">
              <a:avLst/>
            </a:prstGeom>
            <a:noFill/>
          </p:spPr>
          <p:txBody>
            <a:bodyPr wrap="square" lIns="90000" tIns="0" rIns="90000" bIns="46800">
              <a:spAutoFit/>
            </a:bodyPr>
            <a:lstStyle/>
            <a:p>
              <a:pPr>
                <a:lnSpc>
                  <a:spcPct val="12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指大量的除1、2、4 款以外按标准要求进行设防的建筑。</a:t>
              </a:r>
              <a:r>
                <a:rPr lang="zh-CN" altLang="en-US" sz="1400" b="1" spc="150">
                  <a:solidFill>
                    <a:srgbClr val="F87616"/>
                  </a:solidFill>
                  <a:latin typeface="Arial" panose="020B0604020202020204" pitchFamily="34" charset="0"/>
                  <a:ea typeface="微软雅黑" panose="020B0503020204020204" pitchFamily="34" charset="-122"/>
                  <a:sym typeface="Arial" panose="020B0604020202020204" pitchFamily="34" charset="0"/>
                </a:rPr>
                <a:t>简称丙类</a:t>
              </a:r>
              <a:r>
                <a:rPr lang="zh-CN" altLang="en-US" sz="1400" spc="150">
                  <a:latin typeface="Arial" panose="020B0604020202020204" pitchFamily="34" charset="0"/>
                  <a:ea typeface="微软雅黑" panose="020B0503020204020204" pitchFamily="34" charset="-122"/>
                  <a:sym typeface="Arial" panose="020B0604020202020204" pitchFamily="34" charset="0"/>
                </a:rPr>
                <a:t>。</a:t>
              </a:r>
            </a:p>
          </p:txBody>
        </p:sp>
      </p:grpSp>
      <p:grpSp>
        <p:nvGrpSpPr>
          <p:cNvPr id="23" name="组合 22"/>
          <p:cNvGrpSpPr/>
          <p:nvPr/>
        </p:nvGrpSpPr>
        <p:grpSpPr>
          <a:xfrm>
            <a:off x="4969076" y="5119370"/>
            <a:ext cx="6334559" cy="1022985"/>
            <a:chOff x="7825" y="6607"/>
            <a:chExt cx="9976" cy="1612"/>
          </a:xfrm>
        </p:grpSpPr>
        <p:sp>
          <p:nvSpPr>
            <p:cNvPr id="7" name="椭圆 6"/>
            <p:cNvSpPr/>
            <p:nvPr>
              <p:custDataLst>
                <p:tags r:id="rId6"/>
              </p:custDataLst>
            </p:nvPr>
          </p:nvSpPr>
          <p:spPr bwMode="auto">
            <a:xfrm flipH="1">
              <a:off x="7825" y="6903"/>
              <a:ext cx="232" cy="232"/>
            </a:xfrm>
            <a:prstGeom prst="ellipse">
              <a:avLst/>
            </a:prstGeom>
            <a:solidFill>
              <a:srgbClr val="91969B"/>
            </a:solidFill>
            <a:ln w="9525">
              <a:noFill/>
              <a:round/>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11"/>
            <p:cNvSpPr txBox="1"/>
            <p:nvPr>
              <p:custDataLst>
                <p:tags r:id="rId7"/>
              </p:custDataLst>
            </p:nvPr>
          </p:nvSpPr>
          <p:spPr bwMode="auto">
            <a:xfrm>
              <a:off x="8181" y="6607"/>
              <a:ext cx="7762" cy="703"/>
            </a:xfrm>
            <a:prstGeom prst="rect">
              <a:avLst/>
            </a:prstGeom>
            <a:noFill/>
          </p:spPr>
          <p:txBody>
            <a:bodyPr wrap="square" lIns="90000" tIns="46800" rIns="90000" bIns="0" anchor="b" anchorCtr="0">
              <a:spAutoFit/>
            </a:bodyPr>
            <a:lstStyle/>
            <a:p>
              <a:pPr>
                <a:lnSpc>
                  <a:spcPct val="130000"/>
                </a:lnSpc>
              </a:pPr>
              <a:r>
                <a:rPr lang="zh-CN" altLang="en-US" sz="2000" b="1" spc="300">
                  <a:solidFill>
                    <a:srgbClr val="91969B"/>
                  </a:solidFill>
                  <a:latin typeface="Arial" panose="020B0604020202020204" pitchFamily="34" charset="0"/>
                  <a:ea typeface="微软雅黑" panose="020B0503020204020204" pitchFamily="34" charset="-122"/>
                  <a:cs typeface="+mn-ea"/>
                  <a:sym typeface="Arial" panose="020B0604020202020204" pitchFamily="34" charset="0"/>
                </a:rPr>
                <a:t>（4）适度设防类：</a:t>
              </a:r>
            </a:p>
          </p:txBody>
        </p:sp>
        <p:sp>
          <p:nvSpPr>
            <p:cNvPr id="13" name="文本框 12"/>
            <p:cNvSpPr txBox="1"/>
            <p:nvPr>
              <p:custDataLst>
                <p:tags r:id="rId8"/>
              </p:custDataLst>
            </p:nvPr>
          </p:nvSpPr>
          <p:spPr bwMode="auto">
            <a:xfrm>
              <a:off x="8181" y="7332"/>
              <a:ext cx="9620" cy="887"/>
            </a:xfrm>
            <a:prstGeom prst="rect">
              <a:avLst/>
            </a:prstGeom>
            <a:noFill/>
          </p:spPr>
          <p:txBody>
            <a:bodyPr wrap="square" lIns="90000" tIns="0" rIns="90000" bIns="46800">
              <a:spAutoFit/>
            </a:bodyPr>
            <a:lstStyle/>
            <a:p>
              <a:pPr>
                <a:lnSpc>
                  <a:spcPct val="12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指使用上人员稀少且震损不致产生次生灾害，允许在一定条件下适度降低要求的建筑，</a:t>
              </a:r>
              <a:r>
                <a:rPr lang="zh-CN" altLang="en-US" sz="1400" b="1" spc="150">
                  <a:solidFill>
                    <a:srgbClr val="F87616"/>
                  </a:solidFill>
                  <a:latin typeface="Arial" panose="020B0604020202020204" pitchFamily="34" charset="0"/>
                  <a:ea typeface="微软雅黑" panose="020B0503020204020204" pitchFamily="34" charset="-122"/>
                  <a:sym typeface="Arial" panose="020B0604020202020204" pitchFamily="34" charset="0"/>
                </a:rPr>
                <a:t>简称丁类</a:t>
              </a:r>
              <a:r>
                <a:rPr lang="zh-CN" altLang="en-US" sz="1400" spc="150">
                  <a:latin typeface="Arial" panose="020B0604020202020204" pitchFamily="34" charset="0"/>
                  <a:ea typeface="微软雅黑" panose="020B0503020204020204" pitchFamily="34" charset="-122"/>
                  <a:sym typeface="Arial" panose="020B0604020202020204" pitchFamily="34" charset="0"/>
                </a:rPr>
                <a:t>。</a:t>
              </a:r>
            </a:p>
          </p:txBody>
        </p:sp>
      </p:grpSp>
      <p:sp>
        <p:nvSpPr>
          <p:cNvPr id="34" name="立方体 33"/>
          <p:cNvSpPr/>
          <p:nvPr>
            <p:custDataLst>
              <p:tags r:id="rId3"/>
            </p:custDataLst>
          </p:nvPr>
        </p:nvSpPr>
        <p:spPr>
          <a:xfrm>
            <a:off x="1729105" y="2752052"/>
            <a:ext cx="1305560" cy="3129915"/>
          </a:xfrm>
          <a:prstGeom prst="cube">
            <a:avLst>
              <a:gd name="adj" fmla="val 88345"/>
            </a:avLst>
          </a:prstGeom>
          <a:solidFill>
            <a:srgbClr val="4B5050"/>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5" name="立方体 34"/>
          <p:cNvSpPr/>
          <p:nvPr>
            <p:custDataLst>
              <p:tags r:id="rId4"/>
            </p:custDataLst>
          </p:nvPr>
        </p:nvSpPr>
        <p:spPr>
          <a:xfrm>
            <a:off x="2366010" y="3063837"/>
            <a:ext cx="1175385" cy="2818130"/>
          </a:xfrm>
          <a:prstGeom prst="cube">
            <a:avLst>
              <a:gd name="adj" fmla="val 85731"/>
            </a:avLst>
          </a:prstGeom>
          <a:solidFill>
            <a:srgbClr val="F5AA19"/>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6" name="立方体 35"/>
          <p:cNvSpPr/>
          <p:nvPr>
            <p:custDataLst>
              <p:tags r:id="rId5"/>
            </p:custDataLst>
          </p:nvPr>
        </p:nvSpPr>
        <p:spPr>
          <a:xfrm>
            <a:off x="2921000" y="3546437"/>
            <a:ext cx="974090" cy="2335530"/>
          </a:xfrm>
          <a:prstGeom prst="cube">
            <a:avLst>
              <a:gd name="adj" fmla="val 85731"/>
            </a:avLst>
          </a:prstGeom>
          <a:solidFill>
            <a:srgbClr val="4B5050"/>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a:xfrm>
            <a:off x="979170" y="282575"/>
            <a:ext cx="10323830" cy="521970"/>
          </a:xfrm>
        </p:spPr>
        <p:txBody>
          <a:bodyPr/>
          <a:lstStyle/>
          <a:p>
            <a:r>
              <a:rPr lang="zh-CN" altLang="en-US"/>
              <a:t>任务实施</a:t>
            </a:r>
          </a:p>
        </p:txBody>
      </p:sp>
      <p:sp>
        <p:nvSpPr>
          <p:cNvPr id="177" name="矩形 176"/>
          <p:cNvSpPr/>
          <p:nvPr>
            <p:custDataLst>
              <p:tags r:id="rId2"/>
            </p:custDataLst>
          </p:nvPr>
        </p:nvSpPr>
        <p:spPr bwMode="auto">
          <a:xfrm>
            <a:off x="827405" y="2789555"/>
            <a:ext cx="2359025" cy="1567180"/>
          </a:xfrm>
          <a:prstGeom prst="rect">
            <a:avLst/>
          </a:prstGeom>
          <a:solidFill>
            <a:sysClr val="window" lastClr="FFFFFF">
              <a:lumMod val="95000"/>
            </a:sysClr>
          </a:solidFill>
          <a:ln w="3175">
            <a:solidFill>
              <a:sysClr val="window" lastClr="FFFFFF">
                <a:lumMod val="85000"/>
              </a:sysClr>
            </a:solidFill>
            <a:round/>
          </a:ln>
        </p:spPr>
        <p:txBody>
          <a:bodyPr vert="horz" wrap="square" lIns="90000" tIns="46800" rIns="90000" bIns="46800" anchor="t" anchorCtr="0" compatLnSpc="1">
            <a:spAutoFit/>
          </a:bodyPr>
          <a:lstStyle/>
          <a:p>
            <a:pPr marL="0" lvl="0" indent="0" algn="ctr">
              <a:lnSpc>
                <a:spcPct val="120000"/>
              </a:lnSpc>
              <a:spcBef>
                <a:spcPts val="0"/>
              </a:spcBef>
              <a:spcAft>
                <a:spcPts val="0"/>
              </a:spcAft>
              <a:buSzPct val="100000"/>
            </a:pPr>
            <a:r>
              <a:rPr lang="zh-CN" altLang="en-US" sz="1600" kern="0" dirty="0">
                <a:solidFill>
                  <a:srgbClr val="000000"/>
                </a:solidFill>
                <a:uLnTx/>
                <a:uFillTx/>
                <a:sym typeface="Arial" panose="020B0604020202020204" pitchFamily="34" charset="0"/>
              </a:rPr>
              <a:t>阅读本工程结构设计说明（结施 01），了解本工程的工程概况、建筑分类等级、自然条件、主体结构的材料等信息。</a:t>
            </a:r>
          </a:p>
        </p:txBody>
      </p:sp>
      <p:sp>
        <p:nvSpPr>
          <p:cNvPr id="178" name="五边形 177"/>
          <p:cNvSpPr/>
          <p:nvPr>
            <p:custDataLst>
              <p:tags r:id="rId3"/>
            </p:custDataLst>
          </p:nvPr>
        </p:nvSpPr>
        <p:spPr bwMode="auto">
          <a:xfrm>
            <a:off x="829310" y="2282825"/>
            <a:ext cx="2720975" cy="457835"/>
          </a:xfrm>
          <a:prstGeom prst="homePlate">
            <a:avLst/>
          </a:prstGeom>
          <a:solidFill>
            <a:srgbClr val="4B5050"/>
          </a:solidFill>
          <a:ln w="19050">
            <a:noFill/>
            <a:round/>
          </a:ln>
          <a:effectLst/>
        </p:spPr>
        <p:txBody>
          <a:bodyPr vert="horz" wrap="none" lIns="91440" tIns="0" rIns="91440" bIns="0" anchor="ctr" anchorCtr="1" compatLnSpc="1">
            <a:normAutofit/>
          </a:bodyPr>
          <a:lstStyle/>
          <a:p>
            <a:pPr algn="ctr">
              <a:lnSpc>
                <a:spcPct val="130000"/>
              </a:lnSpc>
            </a:pPr>
            <a:endParaRPr lang="zh-CN" altLang="en-US" sz="1600" b="1" dirty="0">
              <a:solidFill>
                <a:sysClr val="window" lastClr="FFFFFF"/>
              </a:solidFill>
              <a:latin typeface="Arial" panose="020B0604020202020204" pitchFamily="34" charset="0"/>
              <a:ea typeface="微软雅黑" panose="020B0503020204020204" pitchFamily="34" charset="-122"/>
              <a:cs typeface="+mn-ea"/>
            </a:endParaRPr>
          </a:p>
        </p:txBody>
      </p:sp>
      <p:sp>
        <p:nvSpPr>
          <p:cNvPr id="179" name="矩形 178"/>
          <p:cNvSpPr/>
          <p:nvPr>
            <p:custDataLst>
              <p:tags r:id="rId4"/>
            </p:custDataLst>
          </p:nvPr>
        </p:nvSpPr>
        <p:spPr bwMode="auto">
          <a:xfrm>
            <a:off x="3415030" y="2789555"/>
            <a:ext cx="2359025" cy="2747010"/>
          </a:xfrm>
          <a:prstGeom prst="rect">
            <a:avLst/>
          </a:prstGeom>
          <a:solidFill>
            <a:sysClr val="window" lastClr="FFFFFF">
              <a:lumMod val="95000"/>
            </a:sysClr>
          </a:solidFill>
          <a:ln w="3175">
            <a:solidFill>
              <a:sysClr val="window" lastClr="FFFFFF">
                <a:lumMod val="85000"/>
              </a:sysClr>
            </a:solidFill>
            <a:round/>
          </a:ln>
        </p:spPr>
        <p:txBody>
          <a:bodyPr vert="horz" wrap="square" lIns="90000" tIns="46800" rIns="90000" bIns="46800" anchor="t" anchorCtr="0" compatLnSpc="1">
            <a:spAutoFit/>
          </a:bodyPr>
          <a:lstStyle/>
          <a:p>
            <a:pPr marL="0" lvl="0" indent="0" algn="ctr">
              <a:lnSpc>
                <a:spcPct val="120000"/>
              </a:lnSpc>
              <a:spcBef>
                <a:spcPts val="0"/>
              </a:spcBef>
              <a:spcAft>
                <a:spcPts val="0"/>
              </a:spcAft>
              <a:buSzPct val="100000"/>
            </a:pPr>
            <a:r>
              <a:rPr lang="zh-CN" altLang="en-US" sz="1600" kern="0" dirty="0">
                <a:solidFill>
                  <a:srgbClr val="000000"/>
                </a:solidFill>
                <a:uLnTx/>
                <a:uFillTx/>
                <a:sym typeface="Arial" panose="020B0604020202020204" pitchFamily="34" charset="0"/>
              </a:rPr>
              <a:t>阅读本工程基础施工图（结施 02），了解基础的类型。由基础平面布置图查阅各基础的平面位置，阅读基础的详图并结合基础施工图中基础的表格，具体了解各基础的底面尺寸、配筋、竖向尺寸等。</a:t>
            </a:r>
          </a:p>
        </p:txBody>
      </p:sp>
      <p:sp>
        <p:nvSpPr>
          <p:cNvPr id="180" name="燕尾形 179"/>
          <p:cNvSpPr/>
          <p:nvPr>
            <p:custDataLst>
              <p:tags r:id="rId5"/>
            </p:custDataLst>
          </p:nvPr>
        </p:nvSpPr>
        <p:spPr bwMode="auto">
          <a:xfrm>
            <a:off x="3416935" y="2282825"/>
            <a:ext cx="2720975" cy="457835"/>
          </a:xfrm>
          <a:prstGeom prst="chevron">
            <a:avLst/>
          </a:prstGeom>
          <a:solidFill>
            <a:srgbClr val="F5AA19"/>
          </a:solidFill>
          <a:ln w="19050">
            <a:noFill/>
            <a:round/>
          </a:ln>
          <a:effectLst/>
        </p:spPr>
        <p:txBody>
          <a:bodyPr vert="horz" wrap="none" lIns="91440" tIns="0" rIns="91440" bIns="0" anchor="ctr" anchorCtr="1" compatLnSpc="1">
            <a:normAutofit/>
          </a:bodyPr>
          <a:lstStyle/>
          <a:p>
            <a:pPr algn="ctr">
              <a:lnSpc>
                <a:spcPct val="130000"/>
              </a:lnSpc>
            </a:pPr>
            <a:endParaRPr lang="zh-CN" altLang="en-US" sz="1600" b="1" dirty="0">
              <a:solidFill>
                <a:sysClr val="window" lastClr="FFFFFF"/>
              </a:solidFill>
              <a:latin typeface="Arial" panose="020B0604020202020204" pitchFamily="34" charset="0"/>
              <a:ea typeface="微软雅黑" panose="020B0503020204020204" pitchFamily="34" charset="-122"/>
              <a:cs typeface="+mn-ea"/>
            </a:endParaRPr>
          </a:p>
        </p:txBody>
      </p:sp>
      <p:sp>
        <p:nvSpPr>
          <p:cNvPr id="182" name="矩形 181"/>
          <p:cNvSpPr/>
          <p:nvPr>
            <p:custDataLst>
              <p:tags r:id="rId6"/>
            </p:custDataLst>
          </p:nvPr>
        </p:nvSpPr>
        <p:spPr bwMode="auto">
          <a:xfrm>
            <a:off x="6028690" y="2789555"/>
            <a:ext cx="2359025" cy="682625"/>
          </a:xfrm>
          <a:prstGeom prst="rect">
            <a:avLst/>
          </a:prstGeom>
          <a:solidFill>
            <a:sysClr val="window" lastClr="FFFFFF">
              <a:lumMod val="95000"/>
            </a:sysClr>
          </a:solidFill>
          <a:ln w="3175">
            <a:solidFill>
              <a:sysClr val="window" lastClr="FFFFFF">
                <a:lumMod val="85000"/>
              </a:sysClr>
            </a:solidFill>
            <a:round/>
          </a:ln>
        </p:spPr>
        <p:txBody>
          <a:bodyPr vert="horz" wrap="square" lIns="90000" tIns="46800" rIns="90000" bIns="46800" anchor="t" anchorCtr="0" compatLnSpc="1">
            <a:spAutoFit/>
          </a:bodyPr>
          <a:lstStyle/>
          <a:p>
            <a:pPr marL="0" lvl="0" indent="0" algn="ctr">
              <a:lnSpc>
                <a:spcPct val="120000"/>
              </a:lnSpc>
              <a:spcBef>
                <a:spcPts val="0"/>
              </a:spcBef>
              <a:spcAft>
                <a:spcPts val="0"/>
              </a:spcAft>
              <a:buSzPct val="100000"/>
            </a:pPr>
            <a:r>
              <a:rPr lang="zh-CN" altLang="en-US" sz="1600" kern="0" dirty="0">
                <a:solidFill>
                  <a:srgbClr val="000000"/>
                </a:solidFill>
                <a:uLnTx/>
                <a:uFillTx/>
                <a:sym typeface="Arial" panose="020B0604020202020204" pitchFamily="34" charset="0"/>
              </a:rPr>
              <a:t>阅读本工程柱施工图（结施 03—结施 04）。</a:t>
            </a:r>
          </a:p>
        </p:txBody>
      </p:sp>
      <p:sp>
        <p:nvSpPr>
          <p:cNvPr id="183" name="燕尾形 182"/>
          <p:cNvSpPr/>
          <p:nvPr>
            <p:custDataLst>
              <p:tags r:id="rId7"/>
            </p:custDataLst>
          </p:nvPr>
        </p:nvSpPr>
        <p:spPr bwMode="auto">
          <a:xfrm>
            <a:off x="6030595" y="2282825"/>
            <a:ext cx="2720975" cy="457835"/>
          </a:xfrm>
          <a:prstGeom prst="chevron">
            <a:avLst/>
          </a:prstGeom>
          <a:solidFill>
            <a:srgbClr val="4B5050"/>
          </a:solidFill>
          <a:ln w="19050">
            <a:noFill/>
            <a:round/>
          </a:ln>
          <a:effectLst/>
        </p:spPr>
        <p:txBody>
          <a:bodyPr vert="horz" wrap="none" lIns="91440" tIns="0" rIns="91440" bIns="0" anchor="ctr" anchorCtr="1" compatLnSpc="1">
            <a:normAutofit/>
          </a:bodyPr>
          <a:lstStyle/>
          <a:p>
            <a:pPr algn="ctr">
              <a:lnSpc>
                <a:spcPct val="130000"/>
              </a:lnSpc>
            </a:pPr>
            <a:endParaRPr lang="zh-CN" altLang="en-US" sz="1600" b="1" dirty="0">
              <a:solidFill>
                <a:sysClr val="window" lastClr="FFFFFF"/>
              </a:solidFill>
              <a:latin typeface="Arial" panose="020B0604020202020204" pitchFamily="34" charset="0"/>
              <a:ea typeface="微软雅黑" panose="020B0503020204020204" pitchFamily="34" charset="-122"/>
              <a:cs typeface="+mn-ea"/>
            </a:endParaRPr>
          </a:p>
        </p:txBody>
      </p:sp>
      <p:sp>
        <p:nvSpPr>
          <p:cNvPr id="185" name="矩形 184"/>
          <p:cNvSpPr/>
          <p:nvPr>
            <p:custDataLst>
              <p:tags r:id="rId8"/>
            </p:custDataLst>
          </p:nvPr>
        </p:nvSpPr>
        <p:spPr bwMode="auto">
          <a:xfrm>
            <a:off x="8642350" y="2789555"/>
            <a:ext cx="2359025" cy="682625"/>
          </a:xfrm>
          <a:prstGeom prst="rect">
            <a:avLst/>
          </a:prstGeom>
          <a:solidFill>
            <a:sysClr val="window" lastClr="FFFFFF">
              <a:lumMod val="95000"/>
            </a:sysClr>
          </a:solidFill>
          <a:ln w="3175">
            <a:solidFill>
              <a:sysClr val="window" lastClr="FFFFFF">
                <a:lumMod val="85000"/>
              </a:sysClr>
            </a:solidFill>
            <a:round/>
          </a:ln>
        </p:spPr>
        <p:txBody>
          <a:bodyPr vert="horz" wrap="square" lIns="90000" tIns="46800" rIns="90000" bIns="46800" anchor="t" anchorCtr="0" compatLnSpc="1">
            <a:spAutoFit/>
          </a:bodyPr>
          <a:lstStyle/>
          <a:p>
            <a:pPr marL="0" lvl="0" indent="0" algn="ctr">
              <a:lnSpc>
                <a:spcPct val="120000"/>
              </a:lnSpc>
              <a:spcBef>
                <a:spcPts val="0"/>
              </a:spcBef>
              <a:spcAft>
                <a:spcPts val="0"/>
              </a:spcAft>
              <a:buSzPct val="100000"/>
            </a:pPr>
            <a:r>
              <a:rPr lang="zh-CN" altLang="en-US" sz="1600" kern="0" dirty="0">
                <a:solidFill>
                  <a:srgbClr val="000000"/>
                </a:solidFill>
                <a:uLnTx/>
                <a:uFillTx/>
                <a:sym typeface="Arial" panose="020B0604020202020204" pitchFamily="34" charset="0"/>
              </a:rPr>
              <a:t>阅读本工程梁施工图（结施 04—结施 05）。</a:t>
            </a:r>
          </a:p>
        </p:txBody>
      </p:sp>
      <p:sp>
        <p:nvSpPr>
          <p:cNvPr id="186" name="燕尾形 185"/>
          <p:cNvSpPr/>
          <p:nvPr>
            <p:custDataLst>
              <p:tags r:id="rId9"/>
            </p:custDataLst>
          </p:nvPr>
        </p:nvSpPr>
        <p:spPr bwMode="auto">
          <a:xfrm>
            <a:off x="8644255" y="2282825"/>
            <a:ext cx="2720975" cy="457835"/>
          </a:xfrm>
          <a:prstGeom prst="chevron">
            <a:avLst/>
          </a:prstGeom>
          <a:solidFill>
            <a:srgbClr val="91969B"/>
          </a:solidFill>
          <a:ln w="19050">
            <a:noFill/>
            <a:round/>
          </a:ln>
          <a:effectLst/>
        </p:spPr>
        <p:txBody>
          <a:bodyPr vert="horz" wrap="none" lIns="91440" tIns="0" rIns="91440" bIns="0" anchor="ctr" anchorCtr="1" compatLnSpc="1">
            <a:normAutofit/>
          </a:bodyPr>
          <a:lstStyle/>
          <a:p>
            <a:pPr algn="ctr">
              <a:lnSpc>
                <a:spcPct val="130000"/>
              </a:lnSpc>
            </a:pPr>
            <a:endParaRPr lang="zh-CN" altLang="en-US" sz="1600" b="1" dirty="0">
              <a:solidFill>
                <a:sysClr val="window" lastClr="FFFFFF"/>
              </a:solidFill>
              <a:latin typeface="Arial" panose="020B0604020202020204" pitchFamily="34" charset="0"/>
              <a:ea typeface="微软雅黑" panose="020B0503020204020204" pitchFamily="34" charset="-122"/>
              <a:cs typeface="+mn-ea"/>
            </a:endParaRPr>
          </a:p>
        </p:txBody>
      </p:sp>
      <p:sp>
        <p:nvSpPr>
          <p:cNvPr id="189" name="文本框 188"/>
          <p:cNvSpPr txBox="1"/>
          <p:nvPr>
            <p:custDataLst>
              <p:tags r:id="rId10"/>
            </p:custDataLst>
          </p:nvPr>
        </p:nvSpPr>
        <p:spPr>
          <a:xfrm>
            <a:off x="1120140" y="2305050"/>
            <a:ext cx="2140585" cy="414655"/>
          </a:xfrm>
          <a:prstGeom prst="rect">
            <a:avLst/>
          </a:prstGeom>
          <a:noFill/>
        </p:spPr>
        <p:txBody>
          <a:bodyPr wrap="square" bIns="0" rtlCol="0" anchor="ctr" anchorCtr="0">
            <a:spAutoFit/>
          </a:bodyPr>
          <a:lstStyle/>
          <a:p>
            <a:pPr algn="ctr">
              <a:lnSpc>
                <a:spcPct val="120000"/>
              </a:lnSpc>
            </a:pPr>
            <a:r>
              <a:rPr lang="zh-CN" altLang="en-US" sz="2000" b="1" spc="300">
                <a:solidFill>
                  <a:sysClr val="window" lastClr="FFFFFF"/>
                </a:solidFill>
              </a:rPr>
              <a:t>【步骤</a:t>
            </a:r>
            <a:r>
              <a:rPr lang="en-US" altLang="zh-CN" sz="2000" b="1" spc="300">
                <a:solidFill>
                  <a:sysClr val="window" lastClr="FFFFFF"/>
                </a:solidFill>
              </a:rPr>
              <a:t>1</a:t>
            </a:r>
            <a:r>
              <a:rPr lang="zh-CN" altLang="en-US" sz="2000" b="1" spc="300">
                <a:solidFill>
                  <a:sysClr val="window" lastClr="FFFFFF"/>
                </a:solidFill>
              </a:rPr>
              <a:t>】</a:t>
            </a:r>
          </a:p>
        </p:txBody>
      </p:sp>
      <p:sp>
        <p:nvSpPr>
          <p:cNvPr id="190" name="文本框 189"/>
          <p:cNvSpPr txBox="1"/>
          <p:nvPr>
            <p:custDataLst>
              <p:tags r:id="rId11"/>
            </p:custDataLst>
          </p:nvPr>
        </p:nvSpPr>
        <p:spPr>
          <a:xfrm>
            <a:off x="3707765" y="2305050"/>
            <a:ext cx="2140585" cy="414655"/>
          </a:xfrm>
          <a:prstGeom prst="rect">
            <a:avLst/>
          </a:prstGeom>
          <a:noFill/>
        </p:spPr>
        <p:txBody>
          <a:bodyPr wrap="square" bIns="0" rtlCol="0" anchor="ctr" anchorCtr="0">
            <a:spAutoFit/>
          </a:bodyPr>
          <a:lstStyle/>
          <a:p>
            <a:pPr algn="ctr">
              <a:lnSpc>
                <a:spcPct val="120000"/>
              </a:lnSpc>
            </a:pPr>
            <a:r>
              <a:rPr lang="zh-CN" altLang="en-US" sz="2000" b="1" spc="300">
                <a:solidFill>
                  <a:sysClr val="window" lastClr="FFFFFF"/>
                </a:solidFill>
                <a:sym typeface="+mn-ea"/>
              </a:rPr>
              <a:t>【步骤</a:t>
            </a:r>
            <a:r>
              <a:rPr lang="en-US" altLang="zh-CN" sz="2000" b="1" spc="300">
                <a:solidFill>
                  <a:sysClr val="window" lastClr="FFFFFF"/>
                </a:solidFill>
                <a:sym typeface="+mn-ea"/>
              </a:rPr>
              <a:t>2</a:t>
            </a:r>
            <a:r>
              <a:rPr lang="zh-CN" altLang="en-US" sz="2000" b="1" spc="300">
                <a:solidFill>
                  <a:sysClr val="window" lastClr="FFFFFF"/>
                </a:solidFill>
                <a:sym typeface="+mn-ea"/>
              </a:rPr>
              <a:t>】</a:t>
            </a:r>
            <a:endParaRPr lang="zh-CN" altLang="en-US" sz="2000" b="1" spc="300">
              <a:solidFill>
                <a:sysClr val="window" lastClr="FFFFFF"/>
              </a:solidFill>
            </a:endParaRPr>
          </a:p>
        </p:txBody>
      </p:sp>
      <p:sp>
        <p:nvSpPr>
          <p:cNvPr id="191" name="文本框 190"/>
          <p:cNvSpPr txBox="1"/>
          <p:nvPr>
            <p:custDataLst>
              <p:tags r:id="rId12"/>
            </p:custDataLst>
          </p:nvPr>
        </p:nvSpPr>
        <p:spPr>
          <a:xfrm>
            <a:off x="6321425" y="2305050"/>
            <a:ext cx="2140585" cy="414655"/>
          </a:xfrm>
          <a:prstGeom prst="rect">
            <a:avLst/>
          </a:prstGeom>
          <a:noFill/>
        </p:spPr>
        <p:txBody>
          <a:bodyPr wrap="square" bIns="0" rtlCol="0" anchor="ctr" anchorCtr="0">
            <a:spAutoFit/>
          </a:bodyPr>
          <a:lstStyle/>
          <a:p>
            <a:pPr algn="ctr">
              <a:lnSpc>
                <a:spcPct val="120000"/>
              </a:lnSpc>
            </a:pPr>
            <a:r>
              <a:rPr lang="zh-CN" altLang="en-US" sz="2000" b="1" spc="300">
                <a:solidFill>
                  <a:sysClr val="window" lastClr="FFFFFF"/>
                </a:solidFill>
                <a:sym typeface="+mn-ea"/>
              </a:rPr>
              <a:t>【步骤</a:t>
            </a:r>
            <a:r>
              <a:rPr lang="en-US" altLang="zh-CN" sz="2000" b="1" spc="300">
                <a:solidFill>
                  <a:sysClr val="window" lastClr="FFFFFF"/>
                </a:solidFill>
                <a:sym typeface="+mn-ea"/>
              </a:rPr>
              <a:t>3</a:t>
            </a:r>
            <a:r>
              <a:rPr lang="zh-CN" altLang="en-US" sz="2000" b="1" spc="300">
                <a:solidFill>
                  <a:sysClr val="window" lastClr="FFFFFF"/>
                </a:solidFill>
                <a:sym typeface="+mn-ea"/>
              </a:rPr>
              <a:t>】</a:t>
            </a:r>
            <a:endParaRPr lang="zh-CN" altLang="en-US" sz="2000" b="1" spc="300">
              <a:solidFill>
                <a:sysClr val="window" lastClr="FFFFFF"/>
              </a:solidFill>
            </a:endParaRPr>
          </a:p>
        </p:txBody>
      </p:sp>
      <p:sp>
        <p:nvSpPr>
          <p:cNvPr id="192" name="文本框 191"/>
          <p:cNvSpPr txBox="1"/>
          <p:nvPr>
            <p:custDataLst>
              <p:tags r:id="rId13"/>
            </p:custDataLst>
          </p:nvPr>
        </p:nvSpPr>
        <p:spPr>
          <a:xfrm>
            <a:off x="8935085" y="2305050"/>
            <a:ext cx="2140585" cy="414655"/>
          </a:xfrm>
          <a:prstGeom prst="rect">
            <a:avLst/>
          </a:prstGeom>
          <a:noFill/>
        </p:spPr>
        <p:txBody>
          <a:bodyPr wrap="square" bIns="0" rtlCol="0" anchor="ctr" anchorCtr="0">
            <a:spAutoFit/>
          </a:bodyPr>
          <a:lstStyle/>
          <a:p>
            <a:pPr algn="ctr">
              <a:lnSpc>
                <a:spcPct val="120000"/>
              </a:lnSpc>
            </a:pPr>
            <a:r>
              <a:rPr lang="zh-CN" altLang="en-US" sz="2000" b="1" spc="300">
                <a:solidFill>
                  <a:sysClr val="window" lastClr="FFFFFF"/>
                </a:solidFill>
                <a:sym typeface="+mn-ea"/>
              </a:rPr>
              <a:t>【步骤</a:t>
            </a:r>
            <a:r>
              <a:rPr lang="en-US" altLang="zh-CN" sz="2000" b="1" spc="300">
                <a:solidFill>
                  <a:sysClr val="window" lastClr="FFFFFF"/>
                </a:solidFill>
                <a:sym typeface="+mn-ea"/>
              </a:rPr>
              <a:t>4</a:t>
            </a:r>
            <a:r>
              <a:rPr lang="zh-CN" altLang="en-US" sz="2000" b="1" spc="300">
                <a:solidFill>
                  <a:sysClr val="window" lastClr="FFFFFF"/>
                </a:solidFill>
                <a:sym typeface="+mn-ea"/>
              </a:rPr>
              <a:t>】</a:t>
            </a:r>
            <a:endParaRPr lang="zh-CN" altLang="en-US" sz="2000" b="1" spc="300">
              <a:solidFill>
                <a:sysClr val="window" lastClr="FFFFFF"/>
              </a:solidFill>
            </a:endParaRPr>
          </a:p>
        </p:txBody>
      </p:sp>
    </p:spTree>
    <p:custDataLst>
      <p:tags r:id="rId1"/>
    </p:custDataLst>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12192000" cy="6858000"/>
          </a:xfrm>
          <a:prstGeom prst="rect">
            <a:avLst/>
          </a:prstGeom>
          <a:blipFill dpi="0" rotWithShape="1">
            <a:blip r:embed="rId3"/>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矩形 8"/>
          <p:cNvSpPr/>
          <p:nvPr/>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259"/>
          <p:cNvSpPr>
            <a:spLocks noChangeArrowheads="1"/>
          </p:cNvSpPr>
          <p:nvPr/>
        </p:nvSpPr>
        <p:spPr bwMode="auto">
          <a:xfrm>
            <a:off x="1536010" y="4396398"/>
            <a:ext cx="9119981"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7200" b="1" dirty="0">
                <a:solidFill>
                  <a:schemeClr val="bg1"/>
                </a:solidFill>
                <a:latin typeface="+mn-lt"/>
                <a:ea typeface="+mn-ea"/>
                <a:cs typeface="+mn-ea"/>
                <a:sym typeface="+mn-lt"/>
              </a:rPr>
              <a:t>感谢你的观看！</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11"/>
                                        </p:tgtEl>
                                      </p:cBhvr>
                                    </p:animEffect>
                                    <p:animScale>
                                      <p:cBhvr>
                                        <p:cTn id="15"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9170" y="282575"/>
            <a:ext cx="10323830" cy="521970"/>
          </a:xfrm>
        </p:spPr>
        <p:txBody>
          <a:bodyPr/>
          <a:lstStyle/>
          <a:p>
            <a:r>
              <a:rPr lang="zh-CN" altLang="en-US"/>
              <a:t>4. 地基基础设计等级</a:t>
            </a:r>
          </a:p>
        </p:txBody>
      </p:sp>
      <p:sp>
        <p:nvSpPr>
          <p:cNvPr id="3" name="文本框 2"/>
          <p:cNvSpPr txBox="1"/>
          <p:nvPr/>
        </p:nvSpPr>
        <p:spPr>
          <a:xfrm>
            <a:off x="988060" y="964565"/>
            <a:ext cx="10314940" cy="5517515"/>
          </a:xfrm>
          <a:prstGeom prst="rect">
            <a:avLst/>
          </a:prstGeom>
          <a:noFill/>
        </p:spPr>
        <p:txBody>
          <a:bodyPr wrap="square" rtlCol="0" anchor="t">
            <a:spAutoFit/>
          </a:bodyPr>
          <a:lstStyle/>
          <a:p>
            <a:pPr>
              <a:lnSpc>
                <a:spcPct val="120000"/>
              </a:lnSpc>
            </a:pPr>
            <a:r>
              <a:rPr lang="zh-CN" altLang="en-US" sz="1400" dirty="0" smtClean="0">
                <a:solidFill>
                  <a:schemeClr val="tx1">
                    <a:lumMod val="75000"/>
                    <a:lumOff val="25000"/>
                  </a:schemeClr>
                </a:solidFill>
              </a:rPr>
              <a:t>根据《建筑地基基础设计规范》（GB 50007—2011） 第3.0.1 条的规定，根据地基复杂程度，建筑物规模和功能特征以及由于地基问题可能造成建筑物破坏或影响正常使用的程度，将地基基础设计分为三个设计等级。</a:t>
            </a:r>
          </a:p>
          <a:p>
            <a:pPr>
              <a:lnSpc>
                <a:spcPct val="120000"/>
              </a:lnSpc>
            </a:pPr>
            <a:r>
              <a:rPr lang="zh-CN" altLang="en-US" sz="1400" b="1" dirty="0" smtClean="0">
                <a:solidFill>
                  <a:srgbClr val="F87616"/>
                </a:solidFill>
              </a:rPr>
              <a:t>甲级：</a:t>
            </a:r>
          </a:p>
          <a:p>
            <a:pPr>
              <a:lnSpc>
                <a:spcPct val="120000"/>
              </a:lnSpc>
            </a:pPr>
            <a:r>
              <a:rPr lang="zh-CN" altLang="en-US" sz="1400" dirty="0" smtClean="0">
                <a:solidFill>
                  <a:schemeClr val="tx1">
                    <a:lumMod val="75000"/>
                    <a:lumOff val="25000"/>
                  </a:schemeClr>
                </a:solidFill>
              </a:rPr>
              <a:t>（1）重要的工业与民用建筑物；</a:t>
            </a:r>
          </a:p>
          <a:p>
            <a:pPr>
              <a:lnSpc>
                <a:spcPct val="120000"/>
              </a:lnSpc>
            </a:pPr>
            <a:r>
              <a:rPr lang="zh-CN" altLang="en-US" sz="1400" dirty="0" smtClean="0">
                <a:solidFill>
                  <a:schemeClr val="tx1">
                    <a:lumMod val="75000"/>
                    <a:lumOff val="25000"/>
                  </a:schemeClr>
                </a:solidFill>
              </a:rPr>
              <a:t>（2）30 层以上的高层建筑；</a:t>
            </a:r>
          </a:p>
          <a:p>
            <a:pPr>
              <a:lnSpc>
                <a:spcPct val="120000"/>
              </a:lnSpc>
            </a:pPr>
            <a:r>
              <a:rPr lang="zh-CN" altLang="en-US" sz="1400" dirty="0" smtClean="0">
                <a:solidFill>
                  <a:schemeClr val="tx1">
                    <a:lumMod val="75000"/>
                    <a:lumOff val="25000"/>
                  </a:schemeClr>
                </a:solidFill>
              </a:rPr>
              <a:t>（3）体型复杂，层数相差超过10 层的高低层连成一体建筑物；</a:t>
            </a:r>
          </a:p>
          <a:p>
            <a:pPr>
              <a:lnSpc>
                <a:spcPct val="120000"/>
              </a:lnSpc>
            </a:pPr>
            <a:r>
              <a:rPr lang="zh-CN" altLang="en-US" sz="1400" dirty="0" smtClean="0">
                <a:solidFill>
                  <a:schemeClr val="tx1">
                    <a:lumMod val="75000"/>
                    <a:lumOff val="25000"/>
                  </a:schemeClr>
                </a:solidFill>
              </a:rPr>
              <a:t>（4）大面积的多层地下建筑物（如地下车库、商场、运动场等）；</a:t>
            </a:r>
          </a:p>
          <a:p>
            <a:pPr>
              <a:lnSpc>
                <a:spcPct val="120000"/>
              </a:lnSpc>
            </a:pPr>
            <a:r>
              <a:rPr lang="zh-CN" altLang="en-US" sz="1400" dirty="0" smtClean="0">
                <a:solidFill>
                  <a:schemeClr val="tx1">
                    <a:lumMod val="75000"/>
                    <a:lumOff val="25000"/>
                  </a:schemeClr>
                </a:solidFill>
              </a:rPr>
              <a:t>（5）对地基变形有特殊要求的建筑物；</a:t>
            </a:r>
          </a:p>
          <a:p>
            <a:pPr>
              <a:lnSpc>
                <a:spcPct val="120000"/>
              </a:lnSpc>
            </a:pPr>
            <a:r>
              <a:rPr lang="zh-CN" altLang="en-US" sz="1400" dirty="0" smtClean="0">
                <a:solidFill>
                  <a:schemeClr val="tx1">
                    <a:lumMod val="75000"/>
                    <a:lumOff val="25000"/>
                  </a:schemeClr>
                </a:solidFill>
              </a:rPr>
              <a:t>（6）复杂地质条件下的坡上建筑物（包括高边坡）；</a:t>
            </a:r>
          </a:p>
          <a:p>
            <a:pPr>
              <a:lnSpc>
                <a:spcPct val="120000"/>
              </a:lnSpc>
            </a:pPr>
            <a:r>
              <a:rPr lang="zh-CN" altLang="en-US" sz="1400" dirty="0" smtClean="0">
                <a:solidFill>
                  <a:schemeClr val="tx1">
                    <a:lumMod val="75000"/>
                    <a:lumOff val="25000"/>
                  </a:schemeClr>
                </a:solidFill>
              </a:rPr>
              <a:t>（7）对原有工程影响较大的新建建筑物；</a:t>
            </a:r>
          </a:p>
          <a:p>
            <a:pPr>
              <a:lnSpc>
                <a:spcPct val="120000"/>
              </a:lnSpc>
            </a:pPr>
            <a:r>
              <a:rPr lang="zh-CN" altLang="en-US" sz="1400" dirty="0" smtClean="0">
                <a:solidFill>
                  <a:schemeClr val="tx1">
                    <a:lumMod val="75000"/>
                    <a:lumOff val="25000"/>
                  </a:schemeClr>
                </a:solidFill>
              </a:rPr>
              <a:t>（8）场地和地基条件复杂的一般建筑物；</a:t>
            </a:r>
          </a:p>
          <a:p>
            <a:pPr>
              <a:lnSpc>
                <a:spcPct val="120000"/>
              </a:lnSpc>
            </a:pPr>
            <a:r>
              <a:rPr lang="zh-CN" altLang="en-US" sz="1400" dirty="0" smtClean="0">
                <a:solidFill>
                  <a:schemeClr val="tx1">
                    <a:lumMod val="75000"/>
                    <a:lumOff val="25000"/>
                  </a:schemeClr>
                </a:solidFill>
              </a:rPr>
              <a:t>（9）位于复杂地质条件及软土地区的二层及二层以上地下室的基坑工程；</a:t>
            </a:r>
          </a:p>
          <a:p>
            <a:pPr>
              <a:lnSpc>
                <a:spcPct val="120000"/>
              </a:lnSpc>
            </a:pPr>
            <a:r>
              <a:rPr lang="zh-CN" altLang="en-US" sz="1400" dirty="0" smtClean="0">
                <a:solidFill>
                  <a:schemeClr val="tx1">
                    <a:lumMod val="75000"/>
                    <a:lumOff val="25000"/>
                  </a:schemeClr>
                </a:solidFill>
              </a:rPr>
              <a:t>（10）开挖深度大于15m 的基坑工程；</a:t>
            </a:r>
          </a:p>
          <a:p>
            <a:pPr>
              <a:lnSpc>
                <a:spcPct val="120000"/>
              </a:lnSpc>
            </a:pPr>
            <a:r>
              <a:rPr lang="zh-CN" altLang="en-US" sz="1400" dirty="0" smtClean="0">
                <a:solidFill>
                  <a:schemeClr val="tx1">
                    <a:lumMod val="75000"/>
                    <a:lumOff val="25000"/>
                  </a:schemeClr>
                </a:solidFill>
              </a:rPr>
              <a:t>（11）周边环境条件复杂、环境保护要求高的基坑工程。</a:t>
            </a:r>
          </a:p>
          <a:p>
            <a:pPr>
              <a:lnSpc>
                <a:spcPct val="120000"/>
              </a:lnSpc>
            </a:pPr>
            <a:r>
              <a:rPr lang="zh-CN" altLang="en-US" sz="1400" b="1" dirty="0" smtClean="0">
                <a:solidFill>
                  <a:srgbClr val="F87616"/>
                </a:solidFill>
              </a:rPr>
              <a:t>乙级：</a:t>
            </a:r>
          </a:p>
          <a:p>
            <a:pPr>
              <a:lnSpc>
                <a:spcPct val="120000"/>
              </a:lnSpc>
            </a:pPr>
            <a:r>
              <a:rPr lang="zh-CN" altLang="en-US" sz="1400" dirty="0" smtClean="0">
                <a:solidFill>
                  <a:schemeClr val="tx1">
                    <a:lumMod val="75000"/>
                    <a:lumOff val="25000"/>
                  </a:schemeClr>
                </a:solidFill>
              </a:rPr>
              <a:t>（1）除甲级、丙级以外的工业与民用建筑物；</a:t>
            </a:r>
          </a:p>
          <a:p>
            <a:pPr>
              <a:lnSpc>
                <a:spcPct val="120000"/>
              </a:lnSpc>
            </a:pPr>
            <a:r>
              <a:rPr lang="zh-CN" altLang="en-US" sz="1400" dirty="0" smtClean="0">
                <a:solidFill>
                  <a:schemeClr val="tx1">
                    <a:lumMod val="65000"/>
                    <a:lumOff val="35000"/>
                  </a:schemeClr>
                </a:solidFill>
              </a:rPr>
              <a:t>（2）除甲级、丙级以外的基坑工程。</a:t>
            </a:r>
            <a:endParaRPr lang="zh-CN" altLang="en-US" sz="1400" b="1" dirty="0" smtClean="0">
              <a:solidFill>
                <a:srgbClr val="F87616"/>
              </a:solidFill>
            </a:endParaRPr>
          </a:p>
          <a:p>
            <a:pPr>
              <a:lnSpc>
                <a:spcPct val="120000"/>
              </a:lnSpc>
            </a:pPr>
            <a:r>
              <a:rPr lang="zh-CN" altLang="en-US" sz="1400" b="1" dirty="0" smtClean="0">
                <a:solidFill>
                  <a:srgbClr val="F87616"/>
                </a:solidFill>
              </a:rPr>
              <a:t>丙级：</a:t>
            </a:r>
          </a:p>
          <a:p>
            <a:pPr>
              <a:lnSpc>
                <a:spcPct val="120000"/>
              </a:lnSpc>
            </a:pPr>
            <a:r>
              <a:rPr lang="zh-CN" altLang="en-US" sz="1400" dirty="0" smtClean="0">
                <a:solidFill>
                  <a:schemeClr val="tx1">
                    <a:lumMod val="75000"/>
                    <a:lumOff val="25000"/>
                  </a:schemeClr>
                </a:solidFill>
              </a:rPr>
              <a:t>（1）场地和地基条件简单，荷载分布均匀的七层及七层以下民用建筑及一般工业建筑物；</a:t>
            </a:r>
          </a:p>
          <a:p>
            <a:pPr>
              <a:lnSpc>
                <a:spcPct val="120000"/>
              </a:lnSpc>
            </a:pPr>
            <a:r>
              <a:rPr lang="zh-CN" altLang="en-US" sz="1400" dirty="0" smtClean="0">
                <a:solidFill>
                  <a:schemeClr val="tx1">
                    <a:lumMod val="75000"/>
                    <a:lumOff val="25000"/>
                  </a:schemeClr>
                </a:solidFill>
              </a:rPr>
              <a:t>（2）次要的轻型建筑物；</a:t>
            </a:r>
          </a:p>
          <a:p>
            <a:pPr>
              <a:lnSpc>
                <a:spcPct val="120000"/>
              </a:lnSpc>
            </a:pPr>
            <a:r>
              <a:rPr lang="zh-CN" altLang="en-US" sz="1400" dirty="0" smtClean="0">
                <a:solidFill>
                  <a:schemeClr val="tx1">
                    <a:lumMod val="75000"/>
                    <a:lumOff val="25000"/>
                  </a:schemeClr>
                </a:solidFill>
              </a:rPr>
              <a:t>（3）非软土地区且场地地质条件简单、基坑周边环境条件简单、环境保护要求不高且开挖深度小于5.0m 的基坑工程。</a:t>
            </a:r>
          </a:p>
        </p:txBody>
      </p:sp>
    </p:spTree>
    <p:custDataLst>
      <p:tags r:id="rId1"/>
    </p:custData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D" val="_11**"/>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D" val="_11**"/>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general"/>
  <p:tag name="KSO_WM_SLIDE_BK_DARK_LIGHT" val="2"/>
  <p:tag name="KSO_WM_UNIT_HIGHLIGHT" val="0"/>
  <p:tag name="KSO_WM_UNIT_COMPATIBLE" val="0"/>
  <p:tag name="KSO_WM_UNIT_DIAGRAM_ISNUMVISUAL" val="0"/>
  <p:tag name="KSO_WM_UNIT_DIAGRAM_ISREFERUNIT" val="0"/>
  <p:tag name="KSO_WM_UNIT_INDEX" val="0"/>
  <p:tag name="KSO_WM_UNIT_ID" val="_12*i*0"/>
  <p:tag name="KSO_WM_UNIT_BK_DARK_LIGHT" val="2"/>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2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29.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frame"/>
  <p:tag name="KSO_WM_SLIDE_BK_DARK_LIGHT" val="2"/>
  <p:tag name="KSO_WM_UNIT_HIGHLIGHT" val="0"/>
  <p:tag name="KSO_WM_UNIT_COMPATIBLE" val="0"/>
  <p:tag name="KSO_WM_UNIT_DIAGRAM_ISNUMVISUAL" val="0"/>
  <p:tag name="KSO_WM_UNIT_DIAGRAM_ISREFERUNIT" val="0"/>
  <p:tag name="KSO_WM_UNIT_INDEX" val="0"/>
  <p:tag name="KSO_WM_UNIT_ID" val="_13*i*0"/>
  <p:tag name="KSO_WM_UNIT_BK_DARK_LIGHT" val="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3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3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BK_DARK_LIGHT" val="2"/>
  <p:tag name="KSO_WM_UNIT_LAYERLEVEL" val="1"/>
  <p:tag name="KSO_WM_TAG_VERSION" val="1.0"/>
  <p:tag name="KSO_WM_BEAUTIFY_FLAG" val="#wm#"/>
</p:tagLst>
</file>

<file path=ppt/tags/tag137.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NDEX" val="0"/>
  <p:tag name="KSO_WM_UNIT_ID" val="_14*i*0"/>
  <p:tag name="KSO_WM_UNIT_BK_DARK_LIGHT" val="2"/>
  <p:tag name="KSO_WM_UNIT_LAYERLEVEL" val="1"/>
  <p:tag name="KSO_WM_TAG_VERSION" val="1.0"/>
  <p:tag name="KSO_WM_BEAUTIFY_FLAG" val="#wm#"/>
</p:tagLst>
</file>

<file path=ppt/tags/tag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BK_DARK_LIGHT" val="2"/>
  <p:tag name="KSO_WM_UNIT_LAYERLEVEL" val="1"/>
  <p:tag name="KSO_WM_TAG_VERSION" val="1.0"/>
  <p:tag name="KSO_WM_BEAUTIFY_FLAG" val="#wm#"/>
</p:tagLst>
</file>

<file path=ppt/tags/tag146.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NDEX" val="0"/>
  <p:tag name="KSO_WM_UNIT_ID" val="_15*i*0"/>
  <p:tag name="KSO_WM_UNIT_BK_DARK_LIGHT" val="2"/>
  <p:tag name="KSO_WM_UNIT_LAYERLEVEL" val="1"/>
  <p:tag name="KSO_WM_TAG_VERSION" val="1.0"/>
  <p:tag name="KSO_WM_BEAUTIFY_FLAG" val="#wm#"/>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5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BK_DARK_LIGHT" val="2"/>
  <p:tag name="KSO_WM_UNIT_LAYERLEVEL" val="1"/>
  <p:tag name="KSO_WM_TAG_VERSION" val="1.0"/>
  <p:tag name="KSO_WM_BEAUTIFY_FLAG" val="#wm#"/>
</p:tagLst>
</file>

<file path=ppt/tags/tag155.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NDEX" val="0"/>
  <p:tag name="KSO_WM_UNIT_ID" val="_16*i*0"/>
  <p:tag name="KSO_WM_UNIT_BK_DARK_LIGHT" val="2"/>
  <p:tag name="KSO_WM_UNIT_LAYERLEVEL" val="1"/>
  <p:tag name="KSO_WM_TAG_VERSION" val="1.0"/>
  <p:tag name="KSO_WM_BEAUTIFY_FLAG" val="#wm#"/>
</p:tagLst>
</file>

<file path=ppt/tags/tag1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6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BK_DARK_LIGHT" val="2"/>
  <p:tag name="KSO_WM_UNIT_LAYERLEVEL" val="1"/>
  <p:tag name="KSO_WM_TAG_VERSION" val="1.0"/>
  <p:tag name="KSO_WM_BEAUTIFY_FLAG" val="#wm#"/>
</p:tagLst>
</file>

<file path=ppt/tags/tag164.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NDEX" val="0"/>
  <p:tag name="KSO_WM_UNIT_ID" val="_17*i*0"/>
  <p:tag name="KSO_WM_UNIT_BK_DARK_LIGHT" val="2"/>
  <p:tag name="KSO_WM_UNIT_LAYERLEVEL" val="1"/>
  <p:tag name="KSO_WM_TAG_VERSION" val="1.0"/>
  <p:tag name="KSO_WM_BEAUTIFY_FLAG" val="#wm#"/>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74.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belt"/>
  <p:tag name="KSO_WM_SLIDE_BK_DARK_LIGHT" val="2"/>
  <p:tag name="KSO_WM_UNIT_HIGHLIGHT" val="0"/>
  <p:tag name="KSO_WM_UNIT_COMPATIBLE" val="0"/>
  <p:tag name="KSO_WM_UNIT_DIAGRAM_ISNUMVISUAL" val="0"/>
  <p:tag name="KSO_WM_UNIT_DIAGRAM_ISREFERUNIT" val="0"/>
  <p:tag name="KSO_WM_UNIT_INDEX" val="0"/>
  <p:tag name="KSO_WM_UNIT_ID" val="_18*i*0"/>
  <p:tag name="KSO_WM_UNIT_BK_DARK_LIGHT" val="2"/>
  <p:tag name="KSO_WM_UNIT_LAYERLEVEL" val="1"/>
  <p:tag name="KSO_WM_TAG_VERSION" val="1.0"/>
  <p:tag name="KSO_WM_BEAUTIFY_FLAG" val="#wm#"/>
</p:tagLst>
</file>

<file path=ppt/tags/tag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6228"/>
</p:tagLst>
</file>

<file path=ppt/tags/tag18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6228"/>
</p:tagLst>
</file>

<file path=ppt/tags/tag182.xml><?xml version="1.0" encoding="utf-8"?>
<p:tagLst xmlns:a="http://schemas.openxmlformats.org/drawingml/2006/main" xmlns:r="http://schemas.openxmlformats.org/officeDocument/2006/relationships" xmlns:p="http://schemas.openxmlformats.org/presentationml/2006/main">
  <p:tag name="KSO_WM_TEMPLATE_INDEX" val="20186228"/>
  <p:tag name="KSO_WM_TAG_VERSION" val="1.0"/>
  <p:tag name="KSO_WM_BEAUTIFY_FLAG" val="#wm#"/>
  <p:tag name="KSO_WM_TEMPLATE_CATEGORY" val="diagram"/>
</p:tagLst>
</file>

<file path=ppt/tags/tag183.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185.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188.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189.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191.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192.xml><?xml version="1.0" encoding="utf-8"?>
<p:tagLst xmlns:a="http://schemas.openxmlformats.org/drawingml/2006/main" xmlns:r="http://schemas.openxmlformats.org/officeDocument/2006/relationships" xmlns:p="http://schemas.openxmlformats.org/presentationml/2006/main">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t&quot;,&quot;text_direction&quot;:&quot;horizontal&quot;,&quot;support_big_font&quot;:false,&quot;fill_id&quot;:&quot;85208e9ffc974d019a76abaca132d100&quot;,&quot;fill_align&quot;:&quot;lt&quot;,&quot;chip_types&quot;:[&quot;header&quot;]},{&quot;text_align&quot;:&quot;lt&quot;,&quot;text_direction&quot;:&quot;horizontal&quot;,&quot;support_big_font&quot;:false,&quot;fill_id&quot;:&quot;99e8c07d7e344e34a4a85ba47c8f55f0&quot;,&quot;fill_align&quot;:&quot;lt&quot;,&quot;chip_types&quot;:[&quot;text&quot;]},{&quot;text_align&quot;:&quot;lt&quot;,&quot;text_direction&quot;:&quot;horizontal&quot;,&quot;support_features&quot;:[&quot;collage&quot;,&quot;carousel&quot;],&quot;support_big_font&quot;:false,&quot;fill_id&quot;:&quot;93cae90917fd45d5b8833bd8097fdc88&quot;,&quot;fill_align&quot;:&quot;ct&quot;,&quot;chip_types&quot;:[&quot;diagram&quot;,&quot;pictext&quot;,&quot;picture&quot;,&quot;chart&quot;,&quot;table&quot;,&quot;video&quot;]}],[{&quot;text_align&quot;:&quot;lt&quot;,&quot;text_direction&quot;:&quot;horizontal&quot;,&quot;support_big_font&quot;:false,&quot;fill_id&quot;:&quot;85208e9ffc974d019a76abaca132d100&quot;,&quot;fill_align&quot;:&quot;lt&quot;,&quot;chip_types&quot;:[&quot;header&quot;]},{&quot;text_align&quot;:&quot;lt&quot;,&quot;text_direction&quot;:&quot;horizontal&quot;,&quot;support_big_font&quot;:false,&quot;fill_id&quot;:&quot;99e8c07d7e344e34a4a85ba47c8f55f0&quot;,&quot;fill_align&quot;:&quot;lt&quot;,&quot;chip_types&quot;:[&quot;text&quot;]},{&quot;text_align&quot;:&quot;lt&quot;,&quot;text_direction&quot;:&quot;horizontal&quot;,&quot;support_big_font&quot;:false,&quot;fill_id&quot;:&quot;93cae90917fd45d5b8833bd8097fdc88&quot;,&quot;fill_align&quot;:&quot;lt&quot;,&quot;chip_types&quot;:[&quot;text&quot;]}]]"/>
  <p:tag name="KSO_WM_SLIDE_ID" val="diagram20213444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408"/>
  <p:tag name="KSO_WM_SLIDE_POSITION" val="47*48"/>
  <p:tag name="KSO_WM_TAG_VERSION" val="1.0"/>
  <p:tag name="KSO_WM_BEAUTIFY_FLAG" val="#wm#"/>
  <p:tag name="KSO_WM_TEMPLATE_CATEGORY" val="diagram"/>
  <p:tag name="KSO_WM_TEMPLATE_INDEX" val="20213444"/>
  <p:tag name="KSO_WM_SLIDE_LAYOUT" val="a_b_d_f"/>
  <p:tag name="KSO_WM_SLIDE_LAYOUT_CNT" val="1_1_1_1"/>
  <p:tag name="KSO_WM_CHIP_XID" val="5f696419553136823a5e6178"/>
  <p:tag name="KSO_WM_CHIP_DECFILLPROP" val="[]"/>
  <p:tag name="KSO_WM_SLIDE_CAN_ADD_NAVIGATION" val="1"/>
  <p:tag name="KSO_WM_CHIP_GROUPID" val="5f5ee1ca4d6848d78f644aec"/>
  <p:tag name="KSO_WM_SLIDE_BK_DARK_LIGHT" val="2"/>
  <p:tag name="KSO_WM_SLIDE_BACKGROUND_TYPE" val="general"/>
  <p:tag name="KSO_WM_SLIDE_SUPPORT_FEATURE_TYPE" val="3"/>
  <p:tag name="KSO_WM_TEMPLATE_ASSEMBLE_XID" val="5fa9f092acfdea5937ad643b"/>
  <p:tag name="KSO_WM_TEMPLATE_ASSEMBLE_GROUPID" val="5fa9f092acfdea5937ad643b"/>
  <p:tag name="KSO_WM_SLIDE_LAYOUT_INFO" val="{&quot;backgroundInfo&quot;:[{&quot;bottom&quot;:0,&quot;bottomAbs&quot;:false,&quot;left&quot;:0,&quot;leftAbs&quot;:false,&quot;right&quot;:0,&quot;rightAbs&quot;:false,&quot;top&quot;:0,&quot;topAbs&quot;:false,&quot;type&quot;:&quot;general&quot;}],&quot;id&quot;:&quot;2020-11-10T09:44:57&quot;,&quot;maxSize&quot;:{&quot;size1&quot;:26.699999999999999},&quot;minSize&quot;:{&quot;size1&quot;:17.899999999999999},&quot;normalSize&quot;:{&quot;size1&quot;:19.856940772349855},&quot;subLayout&quot;:[{&quot;id&quot;:&quot;2020-11-10T09:44:57&quot;,&quot;margin&quot;:{&quot;bottom&quot;:0.026000002399086952,&quot;left&quot;:1.6929999589920044,&quot;right&quot;:1.6929999589920044,&quot;top&quot;:1.6929999589920044},&quot;type&quot;:0},{&quot;id&quot;:&quot;2020-11-10T09:44:57&quot;,&quot;maxSize&quot;:{&quot;size1&quot;:27.100000000000001},&quot;minSize&quot;:{&quot;size1&quot;:19},&quot;normalSize&quot;:{&quot;size1&quot;:24.419531963341402},&quot;subLayout&quot;:[{&quot;id&quot;:&quot;2020-11-10T09:44:57&quot;,&quot;margin&quot;:{&quot;bottom&quot;:0.026000002399086952,&quot;left&quot;:1.6929999589920044,&quot;right&quot;:1.6929999589920044,&quot;top&quot;:0.81999999284744263},&quot;type&quot;:0},{&quot;id&quot;:&quot;2020-11-10T09:44:57&quot;,&quot;margin&quot;:{&quot;bottom&quot;:1.6929999589920044,&quot;left&quot;:1.6929999589920044,&quot;right&quot;:1.6929999589920044,&quot;top&quot;:0.81999999284744263},&quot;type&quot;:0}],&quot;type&quot;:0}],&quot;type&quot;:0}"/>
  <p:tag name="FIXED_XID_TMP" val="5f5ee1ca4d6848d78f644aec"/>
</p:tagLst>
</file>

<file path=ppt/tags/tag19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94.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general"/>
  <p:tag name="KSO_WM_SLIDE_BK_DARK_LIGHT" val="2"/>
  <p:tag name="KSO_WM_UNIT_HIGHLIGHT" val="0"/>
  <p:tag name="KSO_WM_UNIT_COMPATIBLE" val="0"/>
  <p:tag name="KSO_WM_UNIT_DIAGRAM_ISNUMVISUAL" val="0"/>
  <p:tag name="KSO_WM_UNIT_DIAGRAM_ISREFERUNIT" val="0"/>
  <p:tag name="KSO_WM_UNIT_INDEX" val="0"/>
  <p:tag name="KSO_WM_UNIT_ID" val="_12*i*0"/>
  <p:tag name="KSO_WM_UNIT_BK_DARK_LIGHT" val="2"/>
  <p:tag name="KSO_WM_UNIT_LAYERLEVEL" val="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19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此处添加大标题内容"/>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13444_1*a*1"/>
  <p:tag name="KSO_WM_TEMPLATE_CATEGORY" val="diagram"/>
  <p:tag name="KSO_WM_TEMPLATE_INDEX" val="20213444"/>
  <p:tag name="KSO_WM_UNIT_LAYERLEVEL" val="1"/>
  <p:tag name="KSO_WM_TAG_VERSION" val="1.0"/>
  <p:tag name="KSO_WM_BEAUTIFY_FLAG" val="#wm#"/>
  <p:tag name="KSO_WM_UNIT_SHOW_EDIT_AREA_INDICATION" val="1"/>
  <p:tag name="KSO_WM_UNIT_DEFAULT_FONT" val="24;44;4"/>
  <p:tag name="KSO_WM_UNIT_BLOCK" val="0"/>
  <p:tag name="KSO_WM_UNIT_DEC_AREA_ID" val="456e45cb41fe4689b97308986f6adcd4"/>
  <p:tag name="KSO_WM_CHIP_GROUPID" val="5f0681562c9c209bb8bb14eb"/>
  <p:tag name="KSO_WM_CHIP_XID" val="5f0681562c9c209bb8bb14ec"/>
  <p:tag name="KSO_WM_CHIP_FILLAREA_FILL_RULE" val="{&quot;fill_align&quot;:&quot;lt&quot;,&quot;fill_mode&quot;:&quot;full&quot;,&quot;sacle_strategy&quot;:&quot;smart&quot;}"/>
  <p:tag name="KSO_WM_ASSEMBLE_CHIP_INDEX" val="5a7b63cc9e084a159278a88b938e4184"/>
  <p:tag name="KSO_WM_UNIT_TEXT_FILL_FORE_SCHEMECOLOR_INDEX_BRIGHTNESS" val="0"/>
  <p:tag name="KSO_WM_UNIT_TEXT_FILL_FORE_SCHEMECOLOR_INDEX" val="13"/>
  <p:tag name="KSO_WM_UNIT_TEXT_FILL_TYPE" val="1"/>
  <p:tag name="KSO_WM_TEMPLATE_ASSEMBLE_XID" val="5fa9f092acfdea5937ad643b"/>
  <p:tag name="KSO_WM_TEMPLATE_ASSEMBLE_GROUPID" val="5fa9f092acfdea5937ad643b"/>
</p:tagLst>
</file>

<file path=ppt/tags/tag19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此处可添加副标题"/>
  <p:tag name="KSO_WM_UNIT_NOCLEAR" val="0"/>
  <p:tag name="KSO_WM_UNIT_SHOW_EDIT_AREA_INDICATION" val="1"/>
  <p:tag name="KSO_WM_UNIT_VALUE" val="43"/>
  <p:tag name="KSO_WM_UNIT_HIGHLIGHT" val="0"/>
  <p:tag name="KSO_WM_UNIT_COMPATIBLE" val="0"/>
  <p:tag name="KSO_WM_UNIT_DIAGRAM_ISNUMVISUAL" val="0"/>
  <p:tag name="KSO_WM_UNIT_DIAGRAM_ISREFERUNIT" val="0"/>
  <p:tag name="KSO_WM_UNIT_TYPE" val="b"/>
  <p:tag name="KSO_WM_UNIT_INDEX" val="1"/>
  <p:tag name="KSO_WM_UNIT_ID" val="diagram20213444_1*b*1"/>
  <p:tag name="KSO_WM_TEMPLATE_CATEGORY" val="diagram"/>
  <p:tag name="KSO_WM_TEMPLATE_INDEX" val="20213444"/>
  <p:tag name="KSO_WM_UNIT_LAYERLEVEL" val="1"/>
  <p:tag name="KSO_WM_TAG_VERSION" val="1.0"/>
  <p:tag name="KSO_WM_BEAUTIFY_FLAG" val="#wm#"/>
  <p:tag name="KSO_WM_UNIT_DEFAULT_FONT" val="18;24;2"/>
  <p:tag name="KSO_WM_UNIT_BLOCK" val="0"/>
  <p:tag name="KSO_WM_UNIT_DEC_AREA_ID" val="cc90c6c661cd483893e986d0946a3bb2"/>
  <p:tag name="KSO_WM_CHIP_GROUPID" val="5f0681562c9c209bb8bb14eb"/>
  <p:tag name="KSO_WM_CHIP_XID" val="5f0681562c9c209bb8bb14ec"/>
  <p:tag name="KSO_WM_CHIP_FILLAREA_FILL_RULE" val="{&quot;fill_align&quot;:&quot;lt&quot;,&quot;fill_mode&quot;:&quot;full&quot;,&quot;sacle_strategy&quot;:&quot;smart&quot;}"/>
  <p:tag name="KSO_WM_ASSEMBLE_CHIP_INDEX" val="5a7b63cc9e084a159278a88b938e4184"/>
  <p:tag name="KSO_WM_UNIT_TEXT_FILL_FORE_SCHEMECOLOR_INDEX_BRIGHTNESS" val="-0.25"/>
  <p:tag name="KSO_WM_UNIT_TEXT_FILL_FORE_SCHEMECOLOR_INDEX" val="14"/>
  <p:tag name="KSO_WM_UNIT_TEXT_FILL_TYPE" val="1"/>
  <p:tag name="KSO_WM_TEMPLATE_ASSEMBLE_XID" val="5fa9f092acfdea5937ad643b"/>
  <p:tag name="KSO_WM_TEMPLATE_ASSEMBLE_GROUPID" val="5fa9f092acfdea5937ad643b"/>
</p:tagLst>
</file>

<file path=ppt/tags/tag197.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444_1*f*1"/>
  <p:tag name="KSO_WM_TEMPLATE_CATEGORY" val="diagram"/>
  <p:tag name="KSO_WM_TEMPLATE_INDEX" val="20213444"/>
  <p:tag name="KSO_WM_UNIT_LAYERLEVEL" val="1"/>
  <p:tag name="KSO_WM_TAG_VERSION" val="1.0"/>
  <p:tag name="KSO_WM_BEAUTIFY_FLAG" val="#wm#"/>
  <p:tag name="KSO_WM_UNIT_DEFAULT_FONT" val="14;20;2"/>
  <p:tag name="KSO_WM_UNIT_BLOCK" val="0"/>
  <p:tag name="KSO_WM_UNIT_VALUE" val="86"/>
  <p:tag name="KSO_WM_UNIT_SHOW_EDIT_AREA_INDICATION" val="1"/>
  <p:tag name="KSO_WM_CHIP_GROUPID" val="5e6b05596848fb12bee65ac8"/>
  <p:tag name="KSO_WM_CHIP_XID" val="5e6b05596848fb12bee65aca"/>
  <p:tag name="KSO_WM_UNIT_DEC_AREA_ID" val="2c10bf03892a4cc3880cf4ac4cf0ea3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c34b87e2b0414c0299a5ff920e76530e"/>
  <p:tag name="KSO_WM_UNIT_TEXT_FILL_FORE_SCHEMECOLOR_INDEX_BRIGHTNESS" val="0.25"/>
  <p:tag name="KSO_WM_UNIT_TEXT_FILL_FORE_SCHEMECOLOR_INDEX" val="13"/>
  <p:tag name="KSO_WM_UNIT_TEXT_FILL_TYPE" val="1"/>
  <p:tag name="KSO_WM_TEMPLATE_ASSEMBLE_XID" val="5fa9f092acfdea5937ad643b"/>
  <p:tag name="KSO_WM_TEMPLATE_ASSEMBLE_GROUPID" val="5fa9f092acfdea5937ad643b"/>
  <p:tag name="KSO_WM_UNIT_SMARTLAYOUT_COMPRESS_INFO" val="{&#10;    &quot;id&quot;: &quot;2020-11-10T09:44:57&quot;,&#10;    &quot;max&quot;: 0.00048381473499148342,&#10;    &quot;parentMax&quot;: {&#10;        &quot;max&quot;: 2.9263665789657978&#10;    },&#10;    &quot;topChanged&quot;: 0&#10;}&#10;"/>
</p:tagLst>
</file>

<file path=ppt/tags/tag198.xml><?xml version="1.0" encoding="utf-8"?>
<p:tagLst xmlns:a="http://schemas.openxmlformats.org/drawingml/2006/main" xmlns:r="http://schemas.openxmlformats.org/officeDocument/2006/relationships" xmlns:p="http://schemas.openxmlformats.org/presentationml/2006/main">
  <p:tag name="KSO_WM_UNIT_VALUE" val="731*3046"/>
  <p:tag name="KSO_WM_UNIT_HIGHLIGHT" val="0"/>
  <p:tag name="KSO_WM_UNIT_COMPATIBLE" val="1"/>
  <p:tag name="KSO_WM_UNIT_DIAGRAM_ISNUMVISUAL" val="0"/>
  <p:tag name="KSO_WM_UNIT_DIAGRAM_ISREFERUNIT" val="0"/>
  <p:tag name="KSO_WM_UNIT_TYPE" val="d"/>
  <p:tag name="KSO_WM_UNIT_INDEX" val="1"/>
  <p:tag name="KSO_WM_UNIT_ID" val="diagram20213444_1*d*1"/>
  <p:tag name="KSO_WM_TEMPLATE_CATEGORY" val="diagram"/>
  <p:tag name="KSO_WM_TEMPLATE_INDEX" val="20213444"/>
  <p:tag name="KSO_WM_UNIT_LAYERLEVEL" val="1"/>
  <p:tag name="KSO_WM_TAG_VERSION" val="1.0"/>
  <p:tag name="KSO_WM_BEAUTIFY_FLAG" val="#wm#"/>
  <p:tag name="KSO_WM_CHIP_GROUPID" val="5e7310da9a230a26b9e88a19"/>
  <p:tag name="KSO_WM_CHIP_XID" val="5e7310da9a230a26b9e88a1a"/>
  <p:tag name="KSO_WM_UNIT_DEC_AREA_ID" val="da6224b4e9df44f486d77fc5b1ab51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c933f03609924fe788b5f2fe324f3acf"/>
  <p:tag name="KSO_WM_UNIT_PLACING_PICTURE" val="c933f03609924fe788b5f2fe324f3acf"/>
  <p:tag name="KSO_WM_UNIT_SUPPORT_UNIT_TYPE" val="[&quot;l&quot;,&quot;m&quot;,&quot;n&quot;,&quot;o&quot;,&quot;p&quot;,&quot;q&quot;,&quot;r&quot;,&quot;δ&quot;,&quot;ε&quot;,&quot;ζ&quot;,&quot;η&quot;,&quot;d&quot;,&quot;α&quot;,&quot;β&quot;,&quot;θ&quot;]"/>
  <p:tag name="KSO_WM_TEMPLATE_ASSEMBLE_XID" val="5fa9f092acfdea5937ad643b"/>
  <p:tag name="KSO_WM_TEMPLATE_ASSEMBLE_GROUPID" val="5fa9f092acfdea5937ad643b"/>
  <p:tag name="REFSHAPE" val="190502796"/>
</p:tagLst>
</file>

<file path=ppt/tags/tag199.xml><?xml version="1.0" encoding="utf-8"?>
<p:tagLst xmlns:a="http://schemas.openxmlformats.org/drawingml/2006/main" xmlns:r="http://schemas.openxmlformats.org/officeDocument/2006/relationships" xmlns:p="http://schemas.openxmlformats.org/presentationml/2006/main">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t&quot;,&quot;text_direction&quot;:&quot;horizontal&quot;,&quot;support_big_font&quot;:false,&quot;fill_id&quot;:&quot;85208e9ffc974d019a76abaca132d100&quot;,&quot;fill_align&quot;:&quot;lt&quot;,&quot;chip_types&quot;:[&quot;header&quot;]},{&quot;text_align&quot;:&quot;lt&quot;,&quot;text_direction&quot;:&quot;horizontal&quot;,&quot;support_big_font&quot;:false,&quot;fill_id&quot;:&quot;99e8c07d7e344e34a4a85ba47c8f55f0&quot;,&quot;fill_align&quot;:&quot;lt&quot;,&quot;chip_types&quot;:[&quot;text&quot;]},{&quot;text_align&quot;:&quot;lt&quot;,&quot;text_direction&quot;:&quot;horizontal&quot;,&quot;support_features&quot;:[&quot;collage&quot;,&quot;carousel&quot;],&quot;support_big_font&quot;:false,&quot;fill_id&quot;:&quot;93cae90917fd45d5b8833bd8097fdc88&quot;,&quot;fill_align&quot;:&quot;ct&quot;,&quot;chip_types&quot;:[&quot;diagram&quot;,&quot;pictext&quot;,&quot;picture&quot;,&quot;chart&quot;,&quot;table&quot;,&quot;video&quot;]}],[{&quot;text_align&quot;:&quot;lt&quot;,&quot;text_direction&quot;:&quot;horizontal&quot;,&quot;support_big_font&quot;:false,&quot;fill_id&quot;:&quot;85208e9ffc974d019a76abaca132d100&quot;,&quot;fill_align&quot;:&quot;lt&quot;,&quot;chip_types&quot;:[&quot;header&quot;]},{&quot;text_align&quot;:&quot;lt&quot;,&quot;text_direction&quot;:&quot;horizontal&quot;,&quot;support_big_font&quot;:false,&quot;fill_id&quot;:&quot;99e8c07d7e344e34a4a85ba47c8f55f0&quot;,&quot;fill_align&quot;:&quot;lt&quot;,&quot;chip_types&quot;:[&quot;text&quot;]},{&quot;text_align&quot;:&quot;lt&quot;,&quot;text_direction&quot;:&quot;horizontal&quot;,&quot;support_big_font&quot;:false,&quot;fill_id&quot;:&quot;93cae90917fd45d5b8833bd8097fdc88&quot;,&quot;fill_align&quot;:&quot;lt&quot;,&quot;chip_types&quot;:[&quot;text&quot;]}]]"/>
  <p:tag name="KSO_WM_SLIDE_ID" val="diagram20213444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408"/>
  <p:tag name="KSO_WM_SLIDE_POSITION" val="47*48"/>
  <p:tag name="KSO_WM_TAG_VERSION" val="1.0"/>
  <p:tag name="KSO_WM_BEAUTIFY_FLAG" val="#wm#"/>
  <p:tag name="KSO_WM_TEMPLATE_CATEGORY" val="diagram"/>
  <p:tag name="KSO_WM_TEMPLATE_INDEX" val="20213444"/>
  <p:tag name="KSO_WM_SLIDE_LAYOUT" val="a_b_d_f"/>
  <p:tag name="KSO_WM_SLIDE_LAYOUT_CNT" val="1_1_1_1"/>
  <p:tag name="KSO_WM_CHIP_XID" val="5f696419553136823a5e6178"/>
  <p:tag name="KSO_WM_CHIP_DECFILLPROP" val="[]"/>
  <p:tag name="KSO_WM_SLIDE_CAN_ADD_NAVIGATION" val="1"/>
  <p:tag name="KSO_WM_CHIP_GROUPID" val="5f5ee1ca4d6848d78f644aec"/>
  <p:tag name="KSO_WM_SLIDE_BK_DARK_LIGHT" val="2"/>
  <p:tag name="KSO_WM_SLIDE_BACKGROUND_TYPE" val="general"/>
  <p:tag name="KSO_WM_SLIDE_SUPPORT_FEATURE_TYPE" val="3"/>
  <p:tag name="KSO_WM_TEMPLATE_ASSEMBLE_XID" val="5fa9f092acfdea5937ad643b"/>
  <p:tag name="KSO_WM_TEMPLATE_ASSEMBLE_GROUPID" val="5fa9f092acfdea5937ad643b"/>
  <p:tag name="KSO_WM_SLIDE_LAYOUT_INFO" val="{&quot;backgroundInfo&quot;:[{&quot;bottom&quot;:0,&quot;bottomAbs&quot;:false,&quot;left&quot;:0,&quot;leftAbs&quot;:false,&quot;right&quot;:0,&quot;rightAbs&quot;:false,&quot;top&quot;:0,&quot;topAbs&quot;:false,&quot;type&quot;:&quot;general&quot;}],&quot;id&quot;:&quot;2020-11-10T09:44:57&quot;,&quot;maxSize&quot;:{&quot;size1&quot;:26.699999999999999},&quot;minSize&quot;:{&quot;size1&quot;:17.899999999999999},&quot;normalSize&quot;:{&quot;size1&quot;:19.856940772349855},&quot;subLayout&quot;:[{&quot;id&quot;:&quot;2020-11-10T09:44:57&quot;,&quot;margin&quot;:{&quot;bottom&quot;:0.026000002399086952,&quot;left&quot;:1.6929999589920044,&quot;right&quot;:1.6929999589920044,&quot;top&quot;:1.6929999589920044},&quot;type&quot;:0},{&quot;id&quot;:&quot;2020-11-10T09:44:57&quot;,&quot;maxSize&quot;:{&quot;size1&quot;:27.100000000000001},&quot;minSize&quot;:{&quot;size1&quot;:19},&quot;normalSize&quot;:{&quot;size1&quot;:24.419531963341402},&quot;subLayout&quot;:[{&quot;id&quot;:&quot;2020-11-10T09:44:57&quot;,&quot;margin&quot;:{&quot;bottom&quot;:0.026000002399086952,&quot;left&quot;:1.6929999589920044,&quot;right&quot;:1.6929999589920044,&quot;top&quot;:0.81999999284744263},&quot;type&quot;:0},{&quot;id&quot;:&quot;2020-11-10T09:44:57&quot;,&quot;margin&quot;:{&quot;bottom&quot;:1.6929999589920044,&quot;left&quot;:1.6929999589920044,&quot;right&quot;:1.6929999589920044,&quot;top&quot;:0.81999999284744263},&quot;type&quot;:0}],&quot;type&quot;:0}],&quot;type&quot;:0}"/>
  <p:tag name="FIXED_XID_TMP" val="5f5ee1ca4d6848d78f644aec"/>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01.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general"/>
  <p:tag name="KSO_WM_SLIDE_BK_DARK_LIGHT" val="2"/>
  <p:tag name="KSO_WM_UNIT_HIGHLIGHT" val="0"/>
  <p:tag name="KSO_WM_UNIT_COMPATIBLE" val="0"/>
  <p:tag name="KSO_WM_UNIT_DIAGRAM_ISNUMVISUAL" val="0"/>
  <p:tag name="KSO_WM_UNIT_DIAGRAM_ISREFERUNIT" val="0"/>
  <p:tag name="KSO_WM_UNIT_INDEX" val="0"/>
  <p:tag name="KSO_WM_UNIT_ID" val="_12*i*0"/>
  <p:tag name="KSO_WM_UNIT_BK_DARK_LIGHT" val="2"/>
  <p:tag name="KSO_WM_UNIT_LAYERLEVEL" val="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20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此处添加大标题内容"/>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13444_1*a*1"/>
  <p:tag name="KSO_WM_TEMPLATE_CATEGORY" val="diagram"/>
  <p:tag name="KSO_WM_TEMPLATE_INDEX" val="20213444"/>
  <p:tag name="KSO_WM_UNIT_LAYERLEVEL" val="1"/>
  <p:tag name="KSO_WM_TAG_VERSION" val="1.0"/>
  <p:tag name="KSO_WM_BEAUTIFY_FLAG" val="#wm#"/>
  <p:tag name="KSO_WM_UNIT_SHOW_EDIT_AREA_INDICATION" val="1"/>
  <p:tag name="KSO_WM_UNIT_DEFAULT_FONT" val="24;44;4"/>
  <p:tag name="KSO_WM_UNIT_BLOCK" val="0"/>
  <p:tag name="KSO_WM_UNIT_DEC_AREA_ID" val="456e45cb41fe4689b97308986f6adcd4"/>
  <p:tag name="KSO_WM_CHIP_GROUPID" val="5f0681562c9c209bb8bb14eb"/>
  <p:tag name="KSO_WM_CHIP_XID" val="5f0681562c9c209bb8bb14ec"/>
  <p:tag name="KSO_WM_CHIP_FILLAREA_FILL_RULE" val="{&quot;fill_align&quot;:&quot;lt&quot;,&quot;fill_mode&quot;:&quot;full&quot;,&quot;sacle_strategy&quot;:&quot;smart&quot;}"/>
  <p:tag name="KSO_WM_ASSEMBLE_CHIP_INDEX" val="5a7b63cc9e084a159278a88b938e4184"/>
  <p:tag name="KSO_WM_UNIT_TEXT_FILL_FORE_SCHEMECOLOR_INDEX_BRIGHTNESS" val="0"/>
  <p:tag name="KSO_WM_UNIT_TEXT_FILL_FORE_SCHEMECOLOR_INDEX" val="13"/>
  <p:tag name="KSO_WM_UNIT_TEXT_FILL_TYPE" val="1"/>
  <p:tag name="KSO_WM_TEMPLATE_ASSEMBLE_XID" val="5fa9f092acfdea5937ad643b"/>
  <p:tag name="KSO_WM_TEMPLATE_ASSEMBLE_GROUPID" val="5fa9f092acfdea5937ad643b"/>
</p:tagLst>
</file>

<file path=ppt/tags/tag20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此处可添加副标题"/>
  <p:tag name="KSO_WM_UNIT_NOCLEAR" val="0"/>
  <p:tag name="KSO_WM_UNIT_SHOW_EDIT_AREA_INDICATION" val="1"/>
  <p:tag name="KSO_WM_UNIT_VALUE" val="43"/>
  <p:tag name="KSO_WM_UNIT_HIGHLIGHT" val="0"/>
  <p:tag name="KSO_WM_UNIT_COMPATIBLE" val="0"/>
  <p:tag name="KSO_WM_UNIT_DIAGRAM_ISNUMVISUAL" val="0"/>
  <p:tag name="KSO_WM_UNIT_DIAGRAM_ISREFERUNIT" val="0"/>
  <p:tag name="KSO_WM_UNIT_TYPE" val="b"/>
  <p:tag name="KSO_WM_UNIT_INDEX" val="1"/>
  <p:tag name="KSO_WM_UNIT_ID" val="diagram20213444_1*b*1"/>
  <p:tag name="KSO_WM_TEMPLATE_CATEGORY" val="diagram"/>
  <p:tag name="KSO_WM_TEMPLATE_INDEX" val="20213444"/>
  <p:tag name="KSO_WM_UNIT_LAYERLEVEL" val="1"/>
  <p:tag name="KSO_WM_TAG_VERSION" val="1.0"/>
  <p:tag name="KSO_WM_BEAUTIFY_FLAG" val="#wm#"/>
  <p:tag name="KSO_WM_UNIT_DEFAULT_FONT" val="18;24;2"/>
  <p:tag name="KSO_WM_UNIT_BLOCK" val="0"/>
  <p:tag name="KSO_WM_UNIT_DEC_AREA_ID" val="cc90c6c661cd483893e986d0946a3bb2"/>
  <p:tag name="KSO_WM_CHIP_GROUPID" val="5f0681562c9c209bb8bb14eb"/>
  <p:tag name="KSO_WM_CHIP_XID" val="5f0681562c9c209bb8bb14ec"/>
  <p:tag name="KSO_WM_CHIP_FILLAREA_FILL_RULE" val="{&quot;fill_align&quot;:&quot;lt&quot;,&quot;fill_mode&quot;:&quot;full&quot;,&quot;sacle_strategy&quot;:&quot;smart&quot;}"/>
  <p:tag name="KSO_WM_ASSEMBLE_CHIP_INDEX" val="5a7b63cc9e084a159278a88b938e4184"/>
  <p:tag name="KSO_WM_UNIT_TEXT_FILL_FORE_SCHEMECOLOR_INDEX_BRIGHTNESS" val="-0.25"/>
  <p:tag name="KSO_WM_UNIT_TEXT_FILL_FORE_SCHEMECOLOR_INDEX" val="14"/>
  <p:tag name="KSO_WM_UNIT_TEXT_FILL_TYPE" val="1"/>
  <p:tag name="KSO_WM_TEMPLATE_ASSEMBLE_XID" val="5fa9f092acfdea5937ad643b"/>
  <p:tag name="KSO_WM_TEMPLATE_ASSEMBLE_GROUPID" val="5fa9f092acfdea5937ad643b"/>
</p:tagLst>
</file>

<file path=ppt/tags/tag20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444_1*f*1"/>
  <p:tag name="KSO_WM_TEMPLATE_CATEGORY" val="diagram"/>
  <p:tag name="KSO_WM_TEMPLATE_INDEX" val="20213444"/>
  <p:tag name="KSO_WM_UNIT_LAYERLEVEL" val="1"/>
  <p:tag name="KSO_WM_TAG_VERSION" val="1.0"/>
  <p:tag name="KSO_WM_BEAUTIFY_FLAG" val="#wm#"/>
  <p:tag name="KSO_WM_UNIT_DEFAULT_FONT" val="14;20;2"/>
  <p:tag name="KSO_WM_UNIT_BLOCK" val="0"/>
  <p:tag name="KSO_WM_UNIT_VALUE" val="86"/>
  <p:tag name="KSO_WM_UNIT_SHOW_EDIT_AREA_INDICATION" val="1"/>
  <p:tag name="KSO_WM_CHIP_GROUPID" val="5e6b05596848fb12bee65ac8"/>
  <p:tag name="KSO_WM_CHIP_XID" val="5e6b05596848fb12bee65aca"/>
  <p:tag name="KSO_WM_UNIT_DEC_AREA_ID" val="2c10bf03892a4cc3880cf4ac4cf0ea3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c34b87e2b0414c0299a5ff920e76530e"/>
  <p:tag name="KSO_WM_UNIT_TEXT_FILL_FORE_SCHEMECOLOR_INDEX_BRIGHTNESS" val="0.25"/>
  <p:tag name="KSO_WM_UNIT_TEXT_FILL_FORE_SCHEMECOLOR_INDEX" val="13"/>
  <p:tag name="KSO_WM_UNIT_TEXT_FILL_TYPE" val="1"/>
  <p:tag name="KSO_WM_TEMPLATE_ASSEMBLE_XID" val="5fa9f092acfdea5937ad643b"/>
  <p:tag name="KSO_WM_TEMPLATE_ASSEMBLE_GROUPID" val="5fa9f092acfdea5937ad643b"/>
  <p:tag name="KSO_WM_UNIT_SMARTLAYOUT_COMPRESS_INFO" val="{&#10;    &quot;id&quot;: &quot;2020-11-10T09:44:57&quot;,&#10;    &quot;max&quot;: 0.00048381473499148342,&#10;    &quot;parentMax&quot;: {&#10;        &quot;max&quot;: 2.9263665789657978&#10;    },&#10;    &quot;topChanged&quot;: 0&#10;}&#10;"/>
</p:tagLst>
</file>

<file path=ppt/tags/tag205.xml><?xml version="1.0" encoding="utf-8"?>
<p:tagLst xmlns:a="http://schemas.openxmlformats.org/drawingml/2006/main" xmlns:r="http://schemas.openxmlformats.org/officeDocument/2006/relationships" xmlns:p="http://schemas.openxmlformats.org/presentationml/2006/main">
  <p:tag name="KSO_WM_SLIDE_ID" val="diagram20187706_4"/>
  <p:tag name="KSO_WM_TEMPLATE_SUBCATEGORY" val="0"/>
  <p:tag name="KSO_WM_TEMPLATE_MASTER_TYPE" val="0"/>
  <p:tag name="KSO_WM_TEMPLATE_COLOR_TYPE" val="1"/>
  <p:tag name="KSO_WM_SLIDE_TYPE" val="text"/>
  <p:tag name="KSO_WM_SLIDE_SUBTYPE" val="diag"/>
  <p:tag name="KSO_WM_SLIDE_ITEM_CNT" val="4"/>
  <p:tag name="KSO_WM_SLIDE_INDEX" val="4"/>
  <p:tag name="KSO_WM_SLIDE_SIZE" val="714.434*274.941"/>
  <p:tag name="KSO_WM_SLIDE_POSITION" val="174.7*152.106"/>
  <p:tag name="KSO_WM_DIAGRAM_GROUP_CODE" val="l1-1"/>
  <p:tag name="KSO_WM_SLIDE_DIAGTYPE" val="l"/>
  <p:tag name="KSO_WM_TAG_VERSION" val="1.0"/>
  <p:tag name="KSO_WM_BEAUTIFY_FLAG" val="#wm#"/>
  <p:tag name="KSO_WM_TEMPLATE_CATEGORY" val="diagram"/>
  <p:tag name="KSO_WM_TEMPLATE_INDEX" val="20187706"/>
  <p:tag name="KSO_WM_SLIDE_LAYOUT" val="l"/>
  <p:tag name="KSO_WM_SLIDE_LAYOUT_CNT" val="1"/>
</p:tagLst>
</file>

<file path=ppt/tags/tag2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87706_4*l_h_i*1_4_2"/>
  <p:tag name="KSO_WM_TEMPLATE_CATEGORY" val="diagram"/>
  <p:tag name="KSO_WM_TEMPLATE_INDEX" val="20187706"/>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 name="KSO_WM_UNIT_DIAGRAM_SCHEMECOLOR_ID" val="0"/>
</p:tagLst>
</file>

<file path=ppt/tags/tag2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87706_4*l_h_i*1_3_2"/>
  <p:tag name="KSO_WM_TEMPLATE_CATEGORY" val="diagram"/>
  <p:tag name="KSO_WM_TEMPLATE_INDEX" val="2018770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87706_4*l_h_i*1_2_2"/>
  <p:tag name="KSO_WM_TEMPLATE_CATEGORY" val="diagram"/>
  <p:tag name="KSO_WM_TEMPLATE_INDEX" val="20187706"/>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87706_4*l_h_i*1_1_2"/>
  <p:tag name="KSO_WM_TEMPLATE_CATEGORY" val="diagram"/>
  <p:tag name="KSO_WM_TEMPLATE_INDEX" val="2018770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87706_4*l_h_i*1_4_1"/>
  <p:tag name="KSO_WM_TEMPLATE_CATEGORY" val="diagram"/>
  <p:tag name="KSO_WM_TEMPLATE_INDEX" val="20187706"/>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0"/>
</p:tagLst>
</file>

<file path=ppt/tags/tag211.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87706_4*l_h_a*1_4_1"/>
  <p:tag name="KSO_WM_TEMPLATE_CATEGORY" val="diagram"/>
  <p:tag name="KSO_WM_TEMPLATE_INDEX" val="20187706"/>
  <p:tag name="KSO_WM_UNIT_LAYERLEVEL" val="1_1_1"/>
  <p:tag name="KSO_WM_TAG_VERSION" val="1.0"/>
  <p:tag name="KSO_WM_BEAUTIFY_FLAG" val="#wm#"/>
  <p:tag name="KSO_WM_UNIT_PRESET_TEXT" val="添加标题"/>
  <p:tag name="KSO_WM_UNIT_TEXT_FILL_FORE_SCHEMECOLOR_INDEX" val="8"/>
  <p:tag name="KSO_WM_UNIT_TEXT_FILL_TYPE" val="1"/>
  <p:tag name="KSO_WM_UNIT_USESOURCEFORMAT_APPLY" val="1"/>
  <p:tag name="KSO_WM_UNIT_DIAGRAM_SCHEMECOLOR_ID" val="0"/>
</p:tagLst>
</file>

<file path=ppt/tags/tag212.xml><?xml version="1.0" encoding="utf-8"?>
<p:tagLst xmlns:a="http://schemas.openxmlformats.org/drawingml/2006/main" xmlns:r="http://schemas.openxmlformats.org/officeDocument/2006/relationships"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87706_4*l_h_f*1_4_1"/>
  <p:tag name="KSO_WM_TEMPLATE_CATEGORY" val="diagram"/>
  <p:tag name="KSO_WM_TEMPLATE_INDEX" val="20187706"/>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 name="KSO_WM_UNIT_DIAGRAM_SCHEMECOLOR_ID" val="0"/>
</p:tagLst>
</file>

<file path=ppt/tags/tag2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7706_4*l_h_i*1_3_1"/>
  <p:tag name="KSO_WM_TEMPLATE_CATEGORY" val="diagram"/>
  <p:tag name="KSO_WM_TEMPLATE_INDEX" val="20187706"/>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214.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87706_4*l_h_a*1_3_1"/>
  <p:tag name="KSO_WM_TEMPLATE_CATEGORY" val="diagram"/>
  <p:tag name="KSO_WM_TEMPLATE_INDEX" val="20187706"/>
  <p:tag name="KSO_WM_UNIT_LAYERLEVEL" val="1_1_1"/>
  <p:tag name="KSO_WM_TAG_VERSION" val="1.0"/>
  <p:tag name="KSO_WM_BEAUTIFY_FLAG" val="#wm#"/>
  <p:tag name="KSO_WM_UNIT_PRESET_TEXT" val="添加标题"/>
  <p:tag name="KSO_WM_UNIT_TEXT_FILL_FORE_SCHEMECOLOR_INDEX" val="7"/>
  <p:tag name="KSO_WM_UNIT_TEXT_FILL_TYPE" val="1"/>
  <p:tag name="KSO_WM_UNIT_USESOURCEFORMAT_APPLY" val="1"/>
  <p:tag name="KSO_WM_UNIT_DIAGRAM_SCHEMECOLOR_ID" val="0"/>
</p:tagLst>
</file>

<file path=ppt/tags/tag215.xml><?xml version="1.0" encoding="utf-8"?>
<p:tagLst xmlns:a="http://schemas.openxmlformats.org/drawingml/2006/main" xmlns:r="http://schemas.openxmlformats.org/officeDocument/2006/relationships"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87706_4*l_h_f*1_3_1"/>
  <p:tag name="KSO_WM_TEMPLATE_CATEGORY" val="diagram"/>
  <p:tag name="KSO_WM_TEMPLATE_INDEX" val="20187706"/>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 name="KSO_WM_UNIT_DIAGRAM_SCHEMECOLOR_ID" val="0"/>
</p:tagLst>
</file>

<file path=ppt/tags/tag2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7706_4*l_h_i*1_2_1"/>
  <p:tag name="KSO_WM_TEMPLATE_CATEGORY" val="diagram"/>
  <p:tag name="KSO_WM_TEMPLATE_INDEX" val="20187706"/>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17.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87706_4*l_h_a*1_2_1"/>
  <p:tag name="KSO_WM_TEMPLATE_CATEGORY" val="diagram"/>
  <p:tag name="KSO_WM_TEMPLATE_INDEX" val="20187706"/>
  <p:tag name="KSO_WM_UNIT_LAYERLEVEL" val="1_1_1"/>
  <p:tag name="KSO_WM_TAG_VERSION" val="1.0"/>
  <p:tag name="KSO_WM_BEAUTIFY_FLAG" val="#wm#"/>
  <p:tag name="KSO_WM_UNIT_PRESET_TEXT" val="添加标题"/>
  <p:tag name="KSO_WM_UNIT_TEXT_FILL_FORE_SCHEMECOLOR_INDEX" val="6"/>
  <p:tag name="KSO_WM_UNIT_TEXT_FILL_TYPE" val="1"/>
  <p:tag name="KSO_WM_UNIT_USESOURCEFORMAT_APPLY" val="1"/>
  <p:tag name="KSO_WM_UNIT_DIAGRAM_SCHEMECOLOR_ID" val="0"/>
</p:tagLst>
</file>

<file path=ppt/tags/tag218.xml><?xml version="1.0" encoding="utf-8"?>
<p:tagLst xmlns:a="http://schemas.openxmlformats.org/drawingml/2006/main" xmlns:r="http://schemas.openxmlformats.org/officeDocument/2006/relationships"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7706_4*l_h_f*1_2_1"/>
  <p:tag name="KSO_WM_TEMPLATE_CATEGORY" val="diagram"/>
  <p:tag name="KSO_WM_TEMPLATE_INDEX" val="20187706"/>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 name="KSO_WM_UNIT_DIAGRAM_SCHEMECOLOR_ID" val="0"/>
</p:tagLst>
</file>

<file path=ppt/tags/tag2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7706_4*l_h_i*1_1_1"/>
  <p:tag name="KSO_WM_TEMPLATE_CATEGORY" val="diagram"/>
  <p:tag name="KSO_WM_TEMPLATE_INDEX" val="2018770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706_4*l_h_a*1_1_1"/>
  <p:tag name="KSO_WM_TEMPLATE_CATEGORY" val="diagram"/>
  <p:tag name="KSO_WM_TEMPLATE_INDEX" val="20187706"/>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Lst>
</file>

<file path=ppt/tags/tag221.xml><?xml version="1.0" encoding="utf-8"?>
<p:tagLst xmlns:a="http://schemas.openxmlformats.org/drawingml/2006/main" xmlns:r="http://schemas.openxmlformats.org/officeDocument/2006/relationships"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706_4*l_h_f*1_1_1"/>
  <p:tag name="KSO_WM_TEMPLATE_CATEGORY" val="diagram"/>
  <p:tag name="KSO_WM_TEMPLATE_INDEX" val="20187706"/>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 name="KSO_WM_UNIT_DIAGRAM_SCHEMECOLOR_ID" val="0"/>
</p:tagLst>
</file>

<file path=ppt/tags/tag222.xml><?xml version="1.0" encoding="utf-8"?>
<p:tagLst xmlns:a="http://schemas.openxmlformats.org/drawingml/2006/main" xmlns:r="http://schemas.openxmlformats.org/officeDocument/2006/relationships" xmlns:p="http://schemas.openxmlformats.org/presentationml/2006/main">
  <p:tag name="KSO_WM_SLIDE_ID" val="diagram20187706_4"/>
  <p:tag name="KSO_WM_TEMPLATE_SUBCATEGORY" val="0"/>
  <p:tag name="KSO_WM_TEMPLATE_MASTER_TYPE" val="0"/>
  <p:tag name="KSO_WM_TEMPLATE_COLOR_TYPE" val="1"/>
  <p:tag name="KSO_WM_SLIDE_TYPE" val="text"/>
  <p:tag name="KSO_WM_SLIDE_SUBTYPE" val="diag"/>
  <p:tag name="KSO_WM_SLIDE_ITEM_CNT" val="4"/>
  <p:tag name="KSO_WM_SLIDE_INDEX" val="4"/>
  <p:tag name="KSO_WM_SLIDE_SIZE" val="714.434*274.941"/>
  <p:tag name="KSO_WM_SLIDE_POSITION" val="174.7*152.106"/>
  <p:tag name="KSO_WM_DIAGRAM_GROUP_CODE" val="l1-1"/>
  <p:tag name="KSO_WM_SLIDE_DIAGTYPE" val="l"/>
  <p:tag name="KSO_WM_TAG_VERSION" val="1.0"/>
  <p:tag name="KSO_WM_BEAUTIFY_FLAG" val="#wm#"/>
  <p:tag name="KSO_WM_TEMPLATE_CATEGORY" val="diagram"/>
  <p:tag name="KSO_WM_TEMPLATE_INDEX" val="20187706"/>
  <p:tag name="KSO_WM_SLIDE_LAYOUT" val="l"/>
  <p:tag name="KSO_WM_SLIDE_LAYOUT_CNT" val="1"/>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1662"/>
  <p:tag name="KSO_WM_SLIDE_ID" val="diagram20201662_1"/>
  <p:tag name="KSO_WM_SLIDE_ITEM_CNT" val="2"/>
  <p:tag name="KSO_WM_SLIDE_INDEX" val="1"/>
  <p:tag name="KSO_WM_DIAGRAM_GROUP_CODE" val="r1-1"/>
  <p:tag name="KSO_WM_SLIDE_DIAGTYPE" val="r"/>
  <p:tag name="KSO_WM_TAG_VERSION" val="1.0"/>
  <p:tag name="KSO_WM_SLIDE_LAYOUT" val="r"/>
  <p:tag name="KSO_WM_SLIDE_LAYOUT_CNT" val="1"/>
  <p:tag name="KSO_WM_SLIDE_TYPE" val="text"/>
  <p:tag name="KSO_WM_SLIDE_SUBTYPE" val="diag"/>
  <p:tag name="KSO_WM_SLIDE_SIZE" val="963.647*553.953"/>
  <p:tag name="KSO_WM_SLIDE_POSITION" val="-2.69614*-2.92992"/>
  <p:tag name="KSO_WM_TEMPLATE_SUBCATEGORY" val="0"/>
</p:tagLst>
</file>

<file path=ppt/tags/tag2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1"/>
  <p:tag name="KSO_WM_UNIT_ID" val="diagram20201662_1*r_i*1_1"/>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Lst>
</file>

<file path=ppt/tags/tag2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12"/>
  <p:tag name="KSO_WM_UNIT_ID" val="diagram20201662_1*r_i*1_12"/>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Lst>
</file>

<file path=ppt/tags/tag2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23"/>
  <p:tag name="KSO_WM_UNIT_ID" val="diagram20201662_1*r_i*1_23"/>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Lst>
</file>

<file path=ppt/tags/tag2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47"/>
  <p:tag name="KSO_WM_UNIT_ID" val="diagram20201662_1*r_i*1_47"/>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6"/>
  <p:tag name="KSO_WM_UNIT_FILL_TYPE" val="1"/>
  <p:tag name="KSO_WM_UNIT_TEXT_FILL_FORE_SCHEMECOLOR_INDEX" val="13"/>
  <p:tag name="KSO_WM_UNIT_TEXT_FILL_TYPE" val="1"/>
  <p:tag name="KSO_WM_UNIT_USESOURCEFORMAT_APPLY" val="1"/>
</p:tagLst>
</file>

<file path=ppt/tags/tag2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34"/>
  <p:tag name="KSO_WM_UNIT_ID" val="diagram20201662_1*r_i*1_34"/>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2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42"/>
  <p:tag name="KSO_WM_UNIT_ID" val="diagram20201662_1*r_i*1_42"/>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43"/>
  <p:tag name="KSO_WM_UNIT_ID" val="diagram20201662_1*r_i*1_43"/>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2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44"/>
  <p:tag name="KSO_WM_UNIT_ID" val="diagram20201662_1*r_i*1_44"/>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2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45"/>
  <p:tag name="KSO_WM_UNIT_ID" val="diagram20201662_1*r_i*1_45"/>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2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46"/>
  <p:tag name="KSO_WM_UNIT_ID" val="diagram20201662_1*r_i*1_46"/>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5"/>
  <p:tag name="KSO_WM_UNIT_FILL_TYPE" val="1"/>
  <p:tag name="KSO_WM_UNIT_TEXT_FILL_FORE_SCHEMECOLOR_INDEX" val="13"/>
  <p:tag name="KSO_WM_UNIT_TEXT_FILL_TYPE" val="1"/>
  <p:tag name="KSO_WM_UNIT_USESOURCEFORMAT_APPLY" val="1"/>
</p:tagLst>
</file>

<file path=ppt/tags/tag2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2"/>
  <p:tag name="KSO_WM_UNIT_ID" val="diagram20201662_1*r_i*1_2"/>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2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3"/>
  <p:tag name="KSO_WM_UNIT_ID" val="diagram20201662_1*r_i*1_3"/>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5"/>
  <p:tag name="KSO_WM_UNIT_FILL_TYPE" val="1"/>
  <p:tag name="KSO_WM_UNIT_TEXT_FILL_FORE_SCHEMECOLOR_INDEX" val="13"/>
  <p:tag name="KSO_WM_UNIT_TEXT_FILL_TYPE" val="1"/>
  <p:tag name="KSO_WM_UNIT_USESOURCEFORMAT_APPLY" val="1"/>
</p:tagLst>
</file>

<file path=ppt/tags/tag2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4"/>
  <p:tag name="KSO_WM_UNIT_ID" val="diagram20201662_1*r_i*1_4"/>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2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5"/>
  <p:tag name="KSO_WM_UNIT_ID" val="diagram20201662_1*r_i*1_5"/>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5"/>
  <p:tag name="KSO_WM_UNIT_FILL_TYPE" val="1"/>
  <p:tag name="KSO_WM_UNIT_TEXT_FILL_FORE_SCHEMECOLOR_INDEX" val="13"/>
  <p:tag name="KSO_WM_UNIT_TEXT_FILL_TYPE" val="1"/>
  <p:tag name="KSO_WM_UNIT_USESOURCEFORMAT_APPLY" val="1"/>
</p:tagLst>
</file>

<file path=ppt/tags/tag2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6"/>
  <p:tag name="KSO_WM_UNIT_ID" val="diagram20201662_1*r_i*1_6"/>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2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7"/>
  <p:tag name="KSO_WM_UNIT_ID" val="diagram20201662_1*r_i*1_7"/>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8"/>
  <p:tag name="KSO_WM_UNIT_ID" val="diagram20201662_1*r_i*1_8"/>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2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9"/>
  <p:tag name="KSO_WM_UNIT_ID" val="diagram20201662_1*r_i*1_9"/>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2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10"/>
  <p:tag name="KSO_WM_UNIT_ID" val="diagram20201662_1*r_i*1_10"/>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2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11"/>
  <p:tag name="KSO_WM_UNIT_ID" val="diagram20201662_1*r_i*1_11"/>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2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13"/>
  <p:tag name="KSO_WM_UNIT_ID" val="diagram20201662_1*r_i*1_13"/>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2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14"/>
  <p:tag name="KSO_WM_UNIT_ID" val="diagram20201662_1*r_i*1_14"/>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2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15"/>
  <p:tag name="KSO_WM_UNIT_ID" val="diagram20201662_1*r_i*1_15"/>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2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16"/>
  <p:tag name="KSO_WM_UNIT_ID" val="diagram20201662_1*r_i*1_16"/>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2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17"/>
  <p:tag name="KSO_WM_UNIT_ID" val="diagram20201662_1*r_i*1_17"/>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2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18"/>
  <p:tag name="KSO_WM_UNIT_ID" val="diagram20201662_1*r_i*1_18"/>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19"/>
  <p:tag name="KSO_WM_UNIT_ID" val="diagram20201662_1*r_i*1_19"/>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2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20"/>
  <p:tag name="KSO_WM_UNIT_ID" val="diagram20201662_1*r_i*1_20"/>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2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21"/>
  <p:tag name="KSO_WM_UNIT_ID" val="diagram20201662_1*r_i*1_21"/>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2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22"/>
  <p:tag name="KSO_WM_UNIT_ID" val="diagram20201662_1*r_i*1_22"/>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2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24"/>
  <p:tag name="KSO_WM_UNIT_ID" val="diagram20201662_1*r_i*1_24"/>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2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25"/>
  <p:tag name="KSO_WM_UNIT_ID" val="diagram20201662_1*r_i*1_25"/>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2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26"/>
  <p:tag name="KSO_WM_UNIT_ID" val="diagram20201662_1*r_i*1_26"/>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2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27"/>
  <p:tag name="KSO_WM_UNIT_ID" val="diagram20201662_1*r_i*1_27"/>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2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28"/>
  <p:tag name="KSO_WM_UNIT_ID" val="diagram20201662_1*r_i*1_28"/>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2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29"/>
  <p:tag name="KSO_WM_UNIT_ID" val="diagram20201662_1*r_i*1_29"/>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30"/>
  <p:tag name="KSO_WM_UNIT_ID" val="diagram20201662_1*r_i*1_30"/>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2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31"/>
  <p:tag name="KSO_WM_UNIT_ID" val="diagram20201662_1*r_i*1_31"/>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2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32"/>
  <p:tag name="KSO_WM_UNIT_ID" val="diagram20201662_1*r_i*1_32"/>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2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33"/>
  <p:tag name="KSO_WM_UNIT_ID" val="diagram20201662_1*r_i*1_33"/>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2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35"/>
  <p:tag name="KSO_WM_UNIT_ID" val="diagram20201662_1*r_i*1_35"/>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2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36"/>
  <p:tag name="KSO_WM_UNIT_ID" val="diagram20201662_1*r_i*1_36"/>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2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37"/>
  <p:tag name="KSO_WM_UNIT_ID" val="diagram20201662_1*r_i*1_37"/>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3"/>
  <p:tag name="KSO_WM_UNIT_FILL_TYPE" val="1"/>
  <p:tag name="KSO_WM_UNIT_TEXT_FILL_FORE_SCHEMECOLOR_INDEX" val="13"/>
  <p:tag name="KSO_WM_UNIT_TEXT_FILL_TYPE" val="1"/>
  <p:tag name="KSO_WM_UNIT_USESOURCEFORMAT_APPLY" val="1"/>
</p:tagLst>
</file>

<file path=ppt/tags/tag2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38"/>
  <p:tag name="KSO_WM_UNIT_ID" val="diagram20201662_1*r_i*1_38"/>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2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39"/>
  <p:tag name="KSO_WM_UNIT_ID" val="diagram20201662_1*r_i*1_39"/>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269.xml><?xml version="1.0" encoding="utf-8"?>
<p:tagLst xmlns:a="http://schemas.openxmlformats.org/drawingml/2006/main" xmlns:r="http://schemas.openxmlformats.org/officeDocument/2006/relationships" xmlns:p="http://schemas.openxmlformats.org/presentationml/2006/main">
  <p:tag name="KSO_WM_UNIT_VALUE" val="46"/>
  <p:tag name="KSO_WM_UNIT_HIGHLIGHT" val="0"/>
  <p:tag name="KSO_WM_UNIT_COMPATIBLE" val="0"/>
  <p:tag name="KSO_WM_DIAGRAM_GROUP_CODE" val="r1-1"/>
  <p:tag name="KSO_WM_UNIT_TYPE" val="r_v"/>
  <p:tag name="KSO_WM_UNIT_INDEX" val="1_1"/>
  <p:tag name="KSO_WM_UNIT_ID" val="diagram20201662_1*r_v*1_1"/>
  <p:tag name="KSO_WM_TEMPLATE_CATEGORY" val="diagram"/>
  <p:tag name="KSO_WM_TEMPLATE_INDEX" val="20201662"/>
  <p:tag name="KSO_WM_UNIT_LAYERLEVEL" val="1_1"/>
  <p:tag name="KSO_WM_TAG_VERSION" val="1.0"/>
  <p:tag name="KSO_WM_BEAUTIFY_FLAG" val="#wm#"/>
  <p:tag name="KSO_WM_UNIT_PRESET_TEXT" val="单击此处添加文本具体内容，简明扼要的阐述您的观点。"/>
  <p:tag name="KSO_WM_UNIT_NOCLEAR" val="0"/>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UNIT_VALUE" val="16"/>
  <p:tag name="KSO_WM_UNIT_HIGHLIGHT" val="0"/>
  <p:tag name="KSO_WM_UNIT_COMPATIBLE" val="0"/>
  <p:tag name="KSO_WM_DIAGRAM_GROUP_CODE" val="r1-1"/>
  <p:tag name="KSO_WM_UNIT_TYPE" val="r_t"/>
  <p:tag name="KSO_WM_UNIT_INDEX" val="1_1"/>
  <p:tag name="KSO_WM_UNIT_ID" val="diagram20201662_1*r_t*1_1"/>
  <p:tag name="KSO_WM_TEMPLATE_CATEGORY" val="diagram"/>
  <p:tag name="KSO_WM_TEMPLATE_INDEX" val="20201662"/>
  <p:tag name="KSO_WM_UNIT_LAYERLEVEL" val="1_1"/>
  <p:tag name="KSO_WM_TAG_VERSION" val="1.0"/>
  <p:tag name="KSO_WM_BEAUTIFY_FLAG" val="#wm#"/>
  <p:tag name="KSO_WM_UNIT_PRESET_TEXT" val="单击此处添加标题"/>
  <p:tag name="KSO_WM_UNIT_NOCLEAR" val="0"/>
  <p:tag name="KSO_WM_UNIT_DIAGRAM_ISNUMVISUAL" val="0"/>
  <p:tag name="KSO_WM_UNIT_DIAGRAM_ISREFERUNIT" val="0"/>
  <p:tag name="KSO_WM_UNIT_DIAGRAM_CONTRAST_TITLE_CNT" val="2"/>
  <p:tag name="KSO_WM_UNIT_DIAGRAM_DIMENSION_TITLE_CNT" val="1"/>
  <p:tag name="KSO_WM_UNIT_FILL_FORE_SCHEMECOLOR_INDEX" val="5"/>
  <p:tag name="KSO_WM_UNIT_FILL_TYPE" val="1"/>
  <p:tag name="KSO_WM_UNIT_TEXT_FILL_FORE_SCHEMECOLOR_INDEX" val="14"/>
  <p:tag name="KSO_WM_UNIT_TEXT_FILL_TYPE" val="1"/>
  <p:tag name="KSO_WM_UNIT_USESOURCEFORMAT_APPLY" val="1"/>
</p:tagLst>
</file>

<file path=ppt/tags/tag2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40"/>
  <p:tag name="KSO_WM_UNIT_ID" val="diagram20201662_1*r_i*1_40"/>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272.xml><?xml version="1.0" encoding="utf-8"?>
<p:tagLst xmlns:a="http://schemas.openxmlformats.org/drawingml/2006/main" xmlns:r="http://schemas.openxmlformats.org/officeDocument/2006/relationships" xmlns:p="http://schemas.openxmlformats.org/presentationml/2006/main">
  <p:tag name="KSO_WM_UNIT_VALUE" val="46"/>
  <p:tag name="KSO_WM_UNIT_HIGHLIGHT" val="0"/>
  <p:tag name="KSO_WM_UNIT_COMPATIBLE" val="0"/>
  <p:tag name="KSO_WM_DIAGRAM_GROUP_CODE" val="r1-1"/>
  <p:tag name="KSO_WM_UNIT_TYPE" val="r_v"/>
  <p:tag name="KSO_WM_UNIT_INDEX" val="1_2"/>
  <p:tag name="KSO_WM_UNIT_ID" val="diagram20201662_1*r_v*1_2"/>
  <p:tag name="KSO_WM_TEMPLATE_CATEGORY" val="diagram"/>
  <p:tag name="KSO_WM_TEMPLATE_INDEX" val="20201662"/>
  <p:tag name="KSO_WM_UNIT_LAYERLEVEL" val="1_1"/>
  <p:tag name="KSO_WM_TAG_VERSION" val="1.0"/>
  <p:tag name="KSO_WM_BEAUTIFY_FLAG" val="#wm#"/>
  <p:tag name="KSO_WM_UNIT_PRESET_TEXT" val="单击此处添加文本具体内容，简明扼要的阐述您的观点。"/>
  <p:tag name="KSO_WM_UNIT_NOCLEAR" val="0"/>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273.xml><?xml version="1.0" encoding="utf-8"?>
<p:tagLst xmlns:a="http://schemas.openxmlformats.org/drawingml/2006/main" xmlns:r="http://schemas.openxmlformats.org/officeDocument/2006/relationships" xmlns:p="http://schemas.openxmlformats.org/presentationml/2006/main">
  <p:tag name="KSO_WM_UNIT_VALUE" val="16"/>
  <p:tag name="KSO_WM_UNIT_HIGHLIGHT" val="0"/>
  <p:tag name="KSO_WM_UNIT_COMPATIBLE" val="0"/>
  <p:tag name="KSO_WM_DIAGRAM_GROUP_CODE" val="r1-1"/>
  <p:tag name="KSO_WM_UNIT_TYPE" val="r_t"/>
  <p:tag name="KSO_WM_UNIT_INDEX" val="1_2"/>
  <p:tag name="KSO_WM_UNIT_ID" val="diagram20201662_1*r_t*1_2"/>
  <p:tag name="KSO_WM_TEMPLATE_CATEGORY" val="diagram"/>
  <p:tag name="KSO_WM_TEMPLATE_INDEX" val="20201662"/>
  <p:tag name="KSO_WM_UNIT_LAYERLEVEL" val="1_1"/>
  <p:tag name="KSO_WM_TAG_VERSION" val="1.0"/>
  <p:tag name="KSO_WM_BEAUTIFY_FLAG" val="#wm#"/>
  <p:tag name="KSO_WM_UNIT_PRESET_TEXT" val="单击此处添加标题"/>
  <p:tag name="KSO_WM_UNIT_NOCLEAR" val="0"/>
  <p:tag name="KSO_WM_UNIT_DIAGRAM_ISNUMVISUAL" val="0"/>
  <p:tag name="KSO_WM_UNIT_DIAGRAM_ISREFERUNIT" val="0"/>
  <p:tag name="KSO_WM_UNIT_DIAGRAM_CONTRAST_TITLE_CNT" val="2"/>
  <p:tag name="KSO_WM_UNIT_DIAGRAM_DIMENSION_TITLE_CNT" val="1"/>
  <p:tag name="KSO_WM_UNIT_FILL_FORE_SCHEMECOLOR_INDEX" val="10"/>
  <p:tag name="KSO_WM_UNIT_FILL_TYPE" val="1"/>
  <p:tag name="KSO_WM_UNIT_TEXT_FILL_FORE_SCHEMECOLOR_INDEX" val="14"/>
  <p:tag name="KSO_WM_UNIT_TEXT_FILL_TYPE" val="1"/>
  <p:tag name="KSO_WM_UNIT_USESOURCEFORMAT_APPLY" val="1"/>
</p:tagLst>
</file>

<file path=ppt/tags/tag2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r1-1"/>
  <p:tag name="KSO_WM_UNIT_TYPE" val="r_i"/>
  <p:tag name="KSO_WM_UNIT_INDEX" val="1_41"/>
  <p:tag name="KSO_WM_UNIT_ID" val="diagram20201662_1*r_i*1_41"/>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27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8874"/>
  <p:tag name="KSO_WM_TEMPLATE_THUMBS_INDEX" val="1"/>
  <p:tag name="KSO_WM_SLIDE_ID" val="diagram20198874_3"/>
  <p:tag name="KSO_WM_TEMPLATE_SUBCATEGORY" val="0"/>
  <p:tag name="KSO_WM_TEMPLATE_MASTER_TYPE" val="0"/>
  <p:tag name="KSO_WM_TEMPLATE_COLOR_TYPE" val="1"/>
  <p:tag name="KSO_WM_SLIDE_TYPE" val="text"/>
  <p:tag name="KSO_WM_SLIDE_SUBTYPE" val="diag"/>
  <p:tag name="KSO_WM_SLIDE_ITEM_CNT" val="4"/>
  <p:tag name="KSO_WM_SLIDE_INDEX" val="3"/>
  <p:tag name="KSO_WM_SLIDE_SIZE" val="310.586*240.143"/>
  <p:tag name="KSO_WM_SLIDE_POSITION" val="569.602*210.435"/>
  <p:tag name="KSO_WM_DIAGRAM_GROUP_CODE" val="l1-1"/>
  <p:tag name="KSO_WM_SLIDE_DIAGTYPE" val="l"/>
  <p:tag name="KSO_WM_TAG_VERSION" val="1.0"/>
  <p:tag name="KSO_WM_SLIDE_LAYOUT" val="a_b_d_l"/>
  <p:tag name="KSO_WM_SLIDE_LAYOUT_CNT" val="1_1_1_1"/>
</p:tagLst>
</file>

<file path=ppt/tags/tag2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874_3*i*1"/>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2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74_3*i*2"/>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2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874_3*i*3"/>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2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74_3*i*4"/>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874_3*i*5"/>
  <p:tag name="KSO_WM_TEMPLATE_CATEGORY" val="diagram"/>
  <p:tag name="KSO_WM_TEMPLATE_INDEX" val="20198874"/>
  <p:tag name="KSO_WM_UNIT_LAYERLEVEL" val="1"/>
  <p:tag name="KSO_WM_TAG_VERSION" val="1.0"/>
  <p:tag name="KSO_WM_BEAUTIFY_FLAG" val="#wm#"/>
  <p:tag name="KSO_WM_UNIT_FILL_FORE_SCHEMECOLOR_INDEX" val="13"/>
  <p:tag name="KSO_WM_UNIT_FILL_TYPE" val="1"/>
  <p:tag name="KSO_WM_UNIT_USESOURCEFORMAT_APPLY" val="1"/>
</p:tagLst>
</file>

<file path=ppt/tags/tag281.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VALUE" val="127*155"/>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98874_3*l_h_x*1_1_1"/>
  <p:tag name="KSO_WM_TEMPLATE_CATEGORY" val="diagram"/>
  <p:tag name="KSO_WM_TEMPLATE_INDEX" val="20198874"/>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Lst>
</file>

<file path=ppt/tags/tag282.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874_3*l_h_f*1_1_1"/>
  <p:tag name="KSO_WM_TEMPLATE_CATEGORY" val="diagram"/>
  <p:tag name="KSO_WM_TEMPLATE_INDEX" val="20198874"/>
  <p:tag name="KSO_WM_UNIT_LAYERLEVEL" val="1_1_1"/>
  <p:tag name="KSO_WM_TAG_VERSION" val="1.0"/>
  <p:tag name="KSO_WM_BEAUTIFY_FLAG" val="#wm#"/>
  <p:tag name="KSO_WM_UNIT_PRESET_TEXT" val="点击此处添加正文，文字是您思想的提炼。"/>
  <p:tag name="KSO_WM_UNIT_SUBTYPE" val="a"/>
  <p:tag name="KSO_WM_UNIT_TEXT_FILL_FORE_SCHEMECOLOR_INDEX" val="13"/>
  <p:tag name="KSO_WM_UNIT_TEXT_FILL_TYPE" val="1"/>
  <p:tag name="KSO_WM_UNIT_USESOURCEFORMAT_APPLY" val="1"/>
</p:tagLst>
</file>

<file path=ppt/tags/tag283.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874_3*l_h_i*1_1_1"/>
  <p:tag name="KSO_WM_TEMPLATE_CATEGORY" val="diagram"/>
  <p:tag name="KSO_WM_TEMPLATE_INDEX" val="20198874"/>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284.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VALUE" val="155*15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98874_3*l_h_x*1_2_1"/>
  <p:tag name="KSO_WM_TEMPLATE_CATEGORY" val="diagram"/>
  <p:tag name="KSO_WM_TEMPLATE_INDEX" val="20198874"/>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Lst>
</file>

<file path=ppt/tags/tag285.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874_3*l_h_f*1_2_1"/>
  <p:tag name="KSO_WM_TEMPLATE_CATEGORY" val="diagram"/>
  <p:tag name="KSO_WM_TEMPLATE_INDEX" val="20198874"/>
  <p:tag name="KSO_WM_UNIT_LAYERLEVEL" val="1_1_1"/>
  <p:tag name="KSO_WM_TAG_VERSION" val="1.0"/>
  <p:tag name="KSO_WM_BEAUTIFY_FLAG" val="#wm#"/>
  <p:tag name="KSO_WM_UNIT_PRESET_TEXT" val="点击此处添加正文，文字是您思想的提炼。"/>
  <p:tag name="KSO_WM_UNIT_SUBTYPE" val="a"/>
  <p:tag name="KSO_WM_UNIT_TEXT_FILL_FORE_SCHEMECOLOR_INDEX" val="13"/>
  <p:tag name="KSO_WM_UNIT_TEXT_FILL_TYPE" val="1"/>
  <p:tag name="KSO_WM_UNIT_USESOURCEFORMAT_APPLY" val="1"/>
</p:tagLst>
</file>

<file path=ppt/tags/tag286.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874_3*l_h_i*1_2_1"/>
  <p:tag name="KSO_WM_TEMPLATE_CATEGORY" val="diagram"/>
  <p:tag name="KSO_WM_TEMPLATE_INDEX" val="20198874"/>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287.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VALUE" val="155*155"/>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98874_3*l_h_x*1_3_1"/>
  <p:tag name="KSO_WM_TEMPLATE_CATEGORY" val="diagram"/>
  <p:tag name="KSO_WM_TEMPLATE_INDEX" val="20198874"/>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Lst>
</file>

<file path=ppt/tags/tag288.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874_3*l_h_f*1_3_1"/>
  <p:tag name="KSO_WM_TEMPLATE_CATEGORY" val="diagram"/>
  <p:tag name="KSO_WM_TEMPLATE_INDEX" val="20198874"/>
  <p:tag name="KSO_WM_UNIT_LAYERLEVEL" val="1_1_1"/>
  <p:tag name="KSO_WM_TAG_VERSION" val="1.0"/>
  <p:tag name="KSO_WM_BEAUTIFY_FLAG" val="#wm#"/>
  <p:tag name="KSO_WM_UNIT_PRESET_TEXT" val="点击此处添加正文，文字是您思想的提炼。"/>
  <p:tag name="KSO_WM_UNIT_SUBTYPE" val="a"/>
  <p:tag name="KSO_WM_UNIT_TEXT_FILL_FORE_SCHEMECOLOR_INDEX" val="13"/>
  <p:tag name="KSO_WM_UNIT_TEXT_FILL_TYPE" val="1"/>
  <p:tag name="KSO_WM_UNIT_USESOURCEFORMAT_APPLY" val="1"/>
</p:tagLst>
</file>

<file path=ppt/tags/tag289.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874_3*l_h_i*1_3_1"/>
  <p:tag name="KSO_WM_TEMPLATE_CATEGORY" val="diagram"/>
  <p:tag name="KSO_WM_TEMPLATE_INDEX" val="20198874"/>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KSO_WM_UNIT_VALUE" val="1362*136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198874_3*d*1"/>
  <p:tag name="KSO_WM_TEMPLATE_CATEGORY" val="diagram"/>
  <p:tag name="KSO_WM_TEMPLATE_INDEX" val="20198874"/>
  <p:tag name="KSO_WM_UNIT_SUPPORT_UNIT_TYPE" val="[&quot;d&quot;]"/>
  <p:tag name="KSO_WM_UNIT_LAYERLEVEL" val="1"/>
  <p:tag name="KSO_WM_TAG_VERSION" val="1.0"/>
  <p:tag name="KSO_WM_BEAUTIFY_FLAG" val="#wm#"/>
  <p:tag name="KSO_WM_UNIT_USESOURCEFORMAT_APPLY" val="1"/>
</p:tagLst>
</file>

<file path=ppt/tags/tag291.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874_3*l_h_f*1_4_1"/>
  <p:tag name="KSO_WM_TEMPLATE_CATEGORY" val="diagram"/>
  <p:tag name="KSO_WM_TEMPLATE_INDEX" val="20198874"/>
  <p:tag name="KSO_WM_UNIT_LAYERLEVEL" val="1_1_1"/>
  <p:tag name="KSO_WM_TAG_VERSION" val="1.0"/>
  <p:tag name="KSO_WM_BEAUTIFY_FLAG" val="#wm#"/>
  <p:tag name="KSO_WM_UNIT_PRESET_TEXT" val="点击此处添加正文，文字是您思想的提炼。"/>
  <p:tag name="KSO_WM_UNIT_SUBTYPE" val="a"/>
  <p:tag name="KSO_WM_UNIT_TEXT_FILL_FORE_SCHEMECOLOR_INDEX" val="13"/>
  <p:tag name="KSO_WM_UNIT_TEXT_FILL_TYPE" val="1"/>
  <p:tag name="KSO_WM_UNIT_USESOURCEFORMAT_APPLY" val="1"/>
</p:tagLst>
</file>

<file path=ppt/tags/tag292.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874_3*l_h_i*1_4_1"/>
  <p:tag name="KSO_WM_TEMPLATE_CATEGORY" val="diagram"/>
  <p:tag name="KSO_WM_TEMPLATE_INDEX" val="20198874"/>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293.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VALUE" val="127*119"/>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98874_3*l_h_x*1_4_1"/>
  <p:tag name="KSO_WM_TEMPLATE_CATEGORY" val="diagram"/>
  <p:tag name="KSO_WM_TEMPLATE_INDEX" val="20198874"/>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 name="KSO_WM_UNIT_USESOURCEFORMAT_APPLY" val="1"/>
</p:tagLst>
</file>

<file path=ppt/tags/tag294.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874_3*a*1"/>
  <p:tag name="KSO_WM_TEMPLATE_CATEGORY" val="diagram"/>
  <p:tag name="KSO_WM_TEMPLATE_INDEX" val="20198874"/>
  <p:tag name="KSO_WM_UNIT_LAYERLEVEL" val="1"/>
  <p:tag name="KSO_WM_TAG_VERSION" val="1.0"/>
  <p:tag name="KSO_WM_BEAUTIFY_FLAG" val="#wm#"/>
  <p:tag name="KSO_WM_UNIT_PRESET_TEXT" val="单击此处添加标题"/>
  <p:tag name="KSO_WM_UNIT_ISNUMDGMTITLE" val="0"/>
  <p:tag name="KSO_WM_UNIT_TEXT_FILL_FORE_SCHEMECOLOR_INDEX" val="13"/>
  <p:tag name="KSO_WM_UNIT_TEXT_FILL_TYPE" val="1"/>
  <p:tag name="KSO_WM_UNIT_USESOURCEFORMAT_APPLY" val="1"/>
</p:tagLst>
</file>

<file path=ppt/tags/tag295.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19"/>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198874_3*b*1"/>
  <p:tag name="KSO_WM_TEMPLATE_CATEGORY" val="diagram"/>
  <p:tag name="KSO_WM_TEMPLATE_INDEX" val="20198874"/>
  <p:tag name="KSO_WM_UNIT_LAYERLEVEL" val="1"/>
  <p:tag name="KSO_WM_TAG_VERSION" val="1.0"/>
  <p:tag name="KSO_WM_BEAUTIFY_FLAG" val="#wm#"/>
  <p:tag name="KSO_WM_UNIT_PRESET_TEXT" val="单击此处添加文本具体内容，简明扼要的阐述您的观点。"/>
  <p:tag name="KSO_WM_UNIT_ISNUMDGMTITLE" val="0"/>
  <p:tag name="KSO_WM_UNIT_TEXT_FILL_FORE_SCHEMECOLOR_INDEX" val="13"/>
  <p:tag name="KSO_WM_UNIT_TEXT_FILL_TYPE" val="1"/>
  <p:tag name="KSO_WM_UNIT_USESOURCEFORMAT_APPLY" val="1"/>
</p:tagLst>
</file>

<file path=ppt/tags/tag296.xml><?xml version="1.0" encoding="utf-8"?>
<p:tagLst xmlns:a="http://schemas.openxmlformats.org/drawingml/2006/main" xmlns:r="http://schemas.openxmlformats.org/officeDocument/2006/relationships" xmlns:p="http://schemas.openxmlformats.org/presentationml/2006/main">
  <p:tag name="KSO_WM_SLIDE_ID" val="diagram20187818_2"/>
  <p:tag name="KSO_WM_TEMPLATE_SUBCATEGORY" val="0"/>
  <p:tag name="KSO_WM_TEMPLATE_MASTER_TYPE" val="0"/>
  <p:tag name="KSO_WM_TEMPLATE_COLOR_TYPE" val="1"/>
  <p:tag name="KSO_WM_SLIDE_TYPE" val="text"/>
  <p:tag name="KSO_WM_SLIDE_SUBTYPE" val="diag"/>
  <p:tag name="KSO_WM_SLIDE_ITEM_CNT" val="2"/>
  <p:tag name="KSO_WM_SLIDE_INDEX" val="2"/>
  <p:tag name="KSO_WM_SLIDE_SIZE" val="734.673*408.49"/>
  <p:tag name="KSO_WM_SLIDE_POSITION" val="136.577*131.51"/>
  <p:tag name="KSO_WM_DIAGRAM_GROUP_CODE" val="l1-1"/>
  <p:tag name="KSO_WM_SLIDE_DIAGTYPE" val="l"/>
  <p:tag name="KSO_WM_TAG_VERSION" val="1.0"/>
  <p:tag name="KSO_WM_BEAUTIFY_FLAG" val="#wm#"/>
  <p:tag name="KSO_WM_TEMPLATE_CATEGORY" val="diagram"/>
  <p:tag name="KSO_WM_TEMPLATE_INDEX" val="20187818"/>
  <p:tag name="KSO_WM_SLIDE_LAYOUT" val="l"/>
  <p:tag name="KSO_WM_SLIDE_LAYOUT_CNT" val="1"/>
</p:tagLst>
</file>

<file path=ppt/tags/tag2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1"/>
  <p:tag name="KSO_WM_UNIT_ID" val="diagram20187818_2*l_i*1_21"/>
  <p:tag name="KSO_WM_TEMPLATE_CATEGORY" val="diagram"/>
  <p:tag name="KSO_WM_TEMPLATE_INDEX" val="20187818"/>
  <p:tag name="KSO_WM_UNIT_LAYERLEVEL" val="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2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2"/>
  <p:tag name="KSO_WM_UNIT_ID" val="diagram20187818_2*l_i*1_22"/>
  <p:tag name="KSO_WM_TEMPLATE_CATEGORY" val="diagram"/>
  <p:tag name="KSO_WM_TEMPLATE_INDEX" val="20187818"/>
  <p:tag name="KSO_WM_UNIT_LAYERLEVEL" val="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2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3"/>
  <p:tag name="KSO_WM_UNIT_ID" val="diagram20187818_2*l_i*1_23"/>
  <p:tag name="KSO_WM_TEMPLATE_CATEGORY" val="diagram"/>
  <p:tag name="KSO_WM_TEMPLATE_INDEX" val="20187818"/>
  <p:tag name="KSO_WM_UNIT_LAYERLEVEL" val="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18_2*l_i*1_1"/>
  <p:tag name="KSO_WM_TEMPLATE_CATEGORY" val="diagram"/>
  <p:tag name="KSO_WM_TEMPLATE_INDEX" val="20187818"/>
  <p:tag name="KSO_WM_UNIT_LAYERLEVEL" val="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3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87818_2*l_i*1_2"/>
  <p:tag name="KSO_WM_TEMPLATE_CATEGORY" val="diagram"/>
  <p:tag name="KSO_WM_TEMPLATE_INDEX" val="20187818"/>
  <p:tag name="KSO_WM_UNIT_LAYERLEVEL" val="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3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187818_2*l_i*1_3"/>
  <p:tag name="KSO_WM_TEMPLATE_CATEGORY" val="diagram"/>
  <p:tag name="KSO_WM_TEMPLATE_INDEX" val="20187818"/>
  <p:tag name="KSO_WM_UNIT_LAYERLEVEL" val="1_1"/>
  <p:tag name="KSO_WM_TAG_VERSION" val="1.0"/>
  <p:tag name="KSO_WM_BEAUTIFY_FLAG" val="#wm#"/>
  <p:tag name="KSO_WM_UNIT_LINE_FORE_SCHEMECOLOR_INDEX" val="10"/>
  <p:tag name="KSO_WM_UNIT_LINE_FILL_TYPE" val="2"/>
  <p:tag name="KSO_WM_UNIT_USESOURCEFORMAT_APPLY" val="1"/>
  <p:tag name="KSO_WM_UNIT_DIAGRAM_SCHEMECOLOR_ID" val="0"/>
</p:tagLst>
</file>

<file path=ppt/tags/tag3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187818_2*l_i*1_4"/>
  <p:tag name="KSO_WM_TEMPLATE_CATEGORY" val="diagram"/>
  <p:tag name="KSO_WM_TEMPLATE_INDEX" val="20187818"/>
  <p:tag name="KSO_WM_UNIT_LAYERLEVEL" val="1_1"/>
  <p:tag name="KSO_WM_TAG_VERSION" val="1.0"/>
  <p:tag name="KSO_WM_BEAUTIFY_FLAG" val="#wm#"/>
  <p:tag name="KSO_WM_UNIT_LINE_FORE_SCHEMECOLOR_INDEX" val="10"/>
  <p:tag name="KSO_WM_UNIT_LINE_FILL_TYPE" val="2"/>
  <p:tag name="KSO_WM_UNIT_USESOURCEFORMAT_APPLY" val="1"/>
  <p:tag name="KSO_WM_UNIT_DIAGRAM_SCHEMECOLOR_ID" val="0"/>
</p:tagLst>
</file>

<file path=ppt/tags/tag3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187818_2*l_i*1_5"/>
  <p:tag name="KSO_WM_TEMPLATE_CATEGORY" val="diagram"/>
  <p:tag name="KSO_WM_TEMPLATE_INDEX" val="20187818"/>
  <p:tag name="KSO_WM_UNIT_LAYERLEVEL" val="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3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187818_2*l_i*1_6"/>
  <p:tag name="KSO_WM_TEMPLATE_CATEGORY" val="diagram"/>
  <p:tag name="KSO_WM_TEMPLATE_INDEX" val="20187818"/>
  <p:tag name="KSO_WM_UNIT_LAYERLEVEL" val="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3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7"/>
  <p:tag name="KSO_WM_UNIT_ID" val="diagram20187818_2*l_i*1_7"/>
  <p:tag name="KSO_WM_TEMPLATE_CATEGORY" val="diagram"/>
  <p:tag name="KSO_WM_TEMPLATE_INDEX" val="20187818"/>
  <p:tag name="KSO_WM_UNIT_LAYERLEVEL" val="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3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8"/>
  <p:tag name="KSO_WM_UNIT_ID" val="diagram20187818_2*l_i*1_8"/>
  <p:tag name="KSO_WM_TEMPLATE_CATEGORY" val="diagram"/>
  <p:tag name="KSO_WM_TEMPLATE_INDEX" val="20187818"/>
  <p:tag name="KSO_WM_UNIT_LAYERLEVEL" val="1_1"/>
  <p:tag name="KSO_WM_TAG_VERSION" val="1.0"/>
  <p:tag name="KSO_WM_BEAUTIFY_FLAG" val="#wm#"/>
  <p:tag name="KSO_WM_UNIT_FILL_FORE_SCHEMECOLOR_INDEX" val="13"/>
  <p:tag name="KSO_WM_UNIT_FILL_TYPE" val="1"/>
  <p:tag name="KSO_WM_UNIT_TEXT_FILL_FORE_SCHEMECOLOR_INDEX" val="2"/>
  <p:tag name="KSO_WM_UNIT_TEXT_FILL_TYPE" val="1"/>
  <p:tag name="KSO_WM_UNIT_USESOURCEFORMAT_APPLY" val="1"/>
  <p:tag name="KSO_WM_UNIT_DIAGRAM_SCHEMECOLOR_ID" val="0"/>
</p:tagLst>
</file>

<file path=ppt/tags/tag3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9"/>
  <p:tag name="KSO_WM_UNIT_ID" val="diagram20187818_2*l_i*1_9"/>
  <p:tag name="KSO_WM_TEMPLATE_CATEGORY" val="diagram"/>
  <p:tag name="KSO_WM_TEMPLATE_INDEX" val="20187818"/>
  <p:tag name="KSO_WM_UNIT_LAYERLEVEL" val="1_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0"/>
</p:tagLst>
</file>

<file path=ppt/tags/tag3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0"/>
  <p:tag name="KSO_WM_UNIT_ID" val="diagram20187818_2*l_i*1_10"/>
  <p:tag name="KSO_WM_TEMPLATE_CATEGORY" val="diagram"/>
  <p:tag name="KSO_WM_TEMPLATE_INDEX" val="20187818"/>
  <p:tag name="KSO_WM_UNIT_LAYERLEVEL" val="1_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0"/>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1"/>
  <p:tag name="KSO_WM_UNIT_ID" val="diagram20187818_2*l_i*1_11"/>
  <p:tag name="KSO_WM_TEMPLATE_CATEGORY" val="diagram"/>
  <p:tag name="KSO_WM_TEMPLATE_INDEX" val="20187818"/>
  <p:tag name="KSO_WM_UNIT_LAYERLEVEL" val="1_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0"/>
</p:tagLst>
</file>

<file path=ppt/tags/tag3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3"/>
  <p:tag name="KSO_WM_UNIT_ID" val="diagram20187818_2*l_i*1_13"/>
  <p:tag name="KSO_WM_TEMPLATE_CATEGORY" val="diagram"/>
  <p:tag name="KSO_WM_TEMPLATE_INDEX" val="20187818"/>
  <p:tag name="KSO_WM_UNIT_LAYERLEVEL" val="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3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4"/>
  <p:tag name="KSO_WM_UNIT_ID" val="diagram20187818_2*l_i*1_14"/>
  <p:tag name="KSO_WM_TEMPLATE_CATEGORY" val="diagram"/>
  <p:tag name="KSO_WM_TEMPLATE_INDEX" val="20187818"/>
  <p:tag name="KSO_WM_UNIT_LAYERLEVEL" val="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3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5"/>
  <p:tag name="KSO_WM_UNIT_ID" val="diagram20187818_2*l_i*1_15"/>
  <p:tag name="KSO_WM_TEMPLATE_CATEGORY" val="diagram"/>
  <p:tag name="KSO_WM_TEMPLATE_INDEX" val="20187818"/>
  <p:tag name="KSO_WM_UNIT_LAYERLEVEL" val="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3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6"/>
  <p:tag name="KSO_WM_UNIT_ID" val="diagram20187818_2*l_i*1_16"/>
  <p:tag name="KSO_WM_TEMPLATE_CATEGORY" val="diagram"/>
  <p:tag name="KSO_WM_TEMPLATE_INDEX" val="20187818"/>
  <p:tag name="KSO_WM_UNIT_LAYERLEVEL" val="1_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 name="KSO_WM_UNIT_DIAGRAM_SCHEMECOLOR_ID" val="0"/>
</p:tagLst>
</file>

<file path=ppt/tags/tag3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7"/>
  <p:tag name="KSO_WM_UNIT_ID" val="diagram20187818_2*l_i*1_17"/>
  <p:tag name="KSO_WM_TEMPLATE_CATEGORY" val="diagram"/>
  <p:tag name="KSO_WM_TEMPLATE_INDEX" val="20187818"/>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3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2"/>
  <p:tag name="KSO_WM_UNIT_ID" val="diagram20187818_2*l_i*1_12"/>
  <p:tag name="KSO_WM_TEMPLATE_CATEGORY" val="diagram"/>
  <p:tag name="KSO_WM_TEMPLATE_INDEX" val="20187818"/>
  <p:tag name="KSO_WM_UNIT_LAYERLEVEL" val="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3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87818_2*l_h_i*1_1_3"/>
  <p:tag name="KSO_WM_TEMPLATE_CATEGORY" val="diagram"/>
  <p:tag name="KSO_WM_TEMPLATE_INDEX" val="2018781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3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87818_2*l_h_i*1_2_3"/>
  <p:tag name="KSO_WM_TEMPLATE_CATEGORY" val="diagram"/>
  <p:tag name="KSO_WM_TEMPLATE_INDEX" val="20187818"/>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3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0"/>
  <p:tag name="KSO_WM_UNIT_ID" val="diagram20187818_2*l_i*1_20"/>
  <p:tag name="KSO_WM_TEMPLATE_CATEGORY" val="diagram"/>
  <p:tag name="KSO_WM_TEMPLATE_INDEX" val="20187818"/>
  <p:tag name="KSO_WM_UNIT_LAYERLEVEL" val="1_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 name="KSO_WM_UNIT_DIAGRAM_SCHEMECOLOR_ID" val="0"/>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9"/>
  <p:tag name="KSO_WM_UNIT_ID" val="diagram20187818_2*l_i*1_19"/>
  <p:tag name="KSO_WM_TEMPLATE_CATEGORY" val="diagram"/>
  <p:tag name="KSO_WM_TEMPLATE_INDEX" val="20187818"/>
  <p:tag name="KSO_WM_UNIT_LAYERLEVEL" val="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3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8"/>
  <p:tag name="KSO_WM_UNIT_ID" val="diagram20187818_2*l_i*1_18"/>
  <p:tag name="KSO_WM_TEMPLATE_CATEGORY" val="diagram"/>
  <p:tag name="KSO_WM_TEMPLATE_INDEX" val="20187818"/>
  <p:tag name="KSO_WM_UNIT_LAYERLEVEL" val="1_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 name="KSO_WM_UNIT_DIAGRAM_SCHEMECOLOR_ID" val="0"/>
</p:tagLst>
</file>

<file path=ppt/tags/tag3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87818_2*l_h_i*1_1_2"/>
  <p:tag name="KSO_WM_TEMPLATE_CATEGORY" val="diagram"/>
  <p:tag name="KSO_WM_TEMPLATE_INDEX" val="20187818"/>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USESOURCEFORMAT_APPLY" val="1"/>
  <p:tag name="KSO_WM_UNIT_DIAGRAM_SCHEMECOLOR_ID" val="0"/>
</p:tagLst>
</file>

<file path=ppt/tags/tag3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7818_2*l_h_i*1_1_1"/>
  <p:tag name="KSO_WM_TEMPLATE_CATEGORY" val="diagram"/>
  <p:tag name="KSO_WM_TEMPLATE_INDEX" val="20187818"/>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0"/>
</p:tagLst>
</file>

<file path=ppt/tags/tag3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7818_2*l_h_i*1_2_1"/>
  <p:tag name="KSO_WM_TEMPLATE_CATEGORY" val="diagram"/>
  <p:tag name="KSO_WM_TEMPLATE_INDEX" val="20187818"/>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325.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818_2*l_h_a*1_1_1"/>
  <p:tag name="KSO_WM_TEMPLATE_CATEGORY" val="diagram"/>
  <p:tag name="KSO_WM_TEMPLATE_INDEX" val="20187818"/>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326.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18_2*l_h_f*1_1_1"/>
  <p:tag name="KSO_WM_TEMPLATE_CATEGORY" val="diagram"/>
  <p:tag name="KSO_WM_TEMPLATE_INDEX" val="20187818"/>
  <p:tag name="KSO_WM_UNIT_LAYERLEVEL" val="1_1_1"/>
  <p:tag name="KSO_WM_TAG_VERSION" val="1.0"/>
  <p:tag name="KSO_WM_BEAUTIFY_FLAG" val="#wm#"/>
  <p:tag name="KSO_WM_UNIT_TEXT_FILL_FORE_SCHEMECOLOR_INDEX" val="1"/>
  <p:tag name="KSO_WM_UNIT_TEXT_FILL_TYPE" val="1"/>
  <p:tag name="KSO_WM_UNIT_USESOURCEFORMAT_APPLY" val="1"/>
  <p:tag name="KSO_WM_UNIT_DIAGRAM_SCHEMECOLOR_ID" val="0"/>
</p:tagLst>
</file>

<file path=ppt/tags/tag3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87818_2*l_h_i*1_2_2"/>
  <p:tag name="KSO_WM_TEMPLATE_CATEGORY" val="diagram"/>
  <p:tag name="KSO_WM_TEMPLATE_INDEX" val="20187818"/>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USESOURCEFORMAT_APPLY" val="1"/>
  <p:tag name="KSO_WM_UNIT_DIAGRAM_SCHEMECOLOR_ID" val="0"/>
</p:tagLst>
</file>

<file path=ppt/tags/tag328.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87818_2*l_h_a*1_2_1"/>
  <p:tag name="KSO_WM_TEMPLATE_CATEGORY" val="diagram"/>
  <p:tag name="KSO_WM_TEMPLATE_INDEX" val="20187818"/>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329.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
  <p:tag name="KSO_WM_UNIT_NOCLEAR" val="0"/>
  <p:tag name="KSO_WM_UNIT_VALUE" val="3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7818_2*l_h_f*1_2_1"/>
  <p:tag name="KSO_WM_TEMPLATE_CATEGORY" val="diagram"/>
  <p:tag name="KSO_WM_TEMPLATE_INDEX" val="20187818"/>
  <p:tag name="KSO_WM_UNIT_LAYERLEVEL" val="1_1_1"/>
  <p:tag name="KSO_WM_TAG_VERSION" val="1.0"/>
  <p:tag name="KSO_WM_BEAUTIFY_FLAG" val="#wm#"/>
  <p:tag name="KSO_WM_UNIT_TEXT_FILL_FORE_SCHEMECOLOR_INDEX" val="1"/>
  <p:tag name="KSO_WM_UNIT_TEXT_FILL_TYPE" val="1"/>
  <p:tag name="KSO_WM_UNIT_USESOURCEFORMAT_APPLY" val="1"/>
  <p:tag name="KSO_WM_UNIT_DIAGRAM_SCHEMECOLOR_ID" val="0"/>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KSO_WM_SLIDE_ID" val="diagram20200122_1"/>
  <p:tag name="KSO_WM_TEMPLATE_SUBCATEGORY" val="0"/>
  <p:tag name="KSO_WM_TEMPLATE_MASTER_TYPE" val="0"/>
  <p:tag name="KSO_WM_TEMPLATE_COLOR_TYPE" val="1"/>
  <p:tag name="KSO_WM_SLIDE_TYPE" val="text"/>
  <p:tag name="KSO_WM_SLIDE_SUBTYPE" val="diag"/>
  <p:tag name="KSO_WM_SLIDE_ITEM_CNT" val="2"/>
  <p:tag name="KSO_WM_SLIDE_INDEX" val="1"/>
  <p:tag name="KSO_WM_SLIDE_SIZE" val="798.981*293.221"/>
  <p:tag name="KSO_WM_SLIDE_POSITION" val="80.5094*168.933"/>
  <p:tag name="KSO_WM_DIAGRAM_GROUP_CODE" val="l1-1"/>
  <p:tag name="KSO_WM_SLIDE_DIAGTYPE" val="l"/>
  <p:tag name="KSO_WM_TAG_VERSION" val="1.0"/>
  <p:tag name="KSO_WM_BEAUTIFY_FLAG" val="#wm#"/>
  <p:tag name="KSO_WM_TEMPLATE_CATEGORY" val="diagram"/>
  <p:tag name="KSO_WM_TEMPLATE_INDEX" val="20200122"/>
  <p:tag name="KSO_WM_SLIDE_LAYOUT" val="a_l"/>
  <p:tag name="KSO_WM_SLIDE_LAYOUT_CNT" val="1_1"/>
</p:tagLst>
</file>

<file path=ppt/tags/tag331.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0122_1*a*1"/>
  <p:tag name="KSO_WM_TEMPLATE_CATEGORY" val="diagram"/>
  <p:tag name="KSO_WM_TEMPLATE_INDEX" val="20200122"/>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3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0122_1*l_h_i*1_1_2"/>
  <p:tag name="KSO_WM_TEMPLATE_CATEGORY" val="diagram"/>
  <p:tag name="KSO_WM_TEMPLATE_INDEX" val="20200122"/>
  <p:tag name="KSO_WM_UNIT_LAYERLEVEL" val="1_1_1"/>
  <p:tag name="KSO_WM_TAG_VERSION" val="1.0"/>
  <p:tag name="KSO_WM_BEAUTIFY_FLAG" val="#wm#"/>
  <p:tag name="KSO_WM_UNIT_LINE_FORE_SCHEMECOLOR_INDEX" val="13"/>
  <p:tag name="KSO_WM_UNIT_LINE_FILL_TYPE" val="2"/>
  <p:tag name="KSO_WM_UNIT_TEXT_FILL_FORE_SCHEMECOLOR_INDEX" val="13"/>
  <p:tag name="KSO_WM_UNIT_TEXT_FILL_TYPE" val="1"/>
  <p:tag name="KSO_WM_UNIT_USESOURCEFORMAT_APPLY" val="1"/>
  <p:tag name="KSO_WM_UNIT_DIAGRAM_SCHEMECOLOR_ID" val="0"/>
</p:tagLst>
</file>

<file path=ppt/tags/tag3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0122_1*l_h_i*1_2_2"/>
  <p:tag name="KSO_WM_TEMPLATE_CATEGORY" val="diagram"/>
  <p:tag name="KSO_WM_TEMPLATE_INDEX" val="20200122"/>
  <p:tag name="KSO_WM_UNIT_LAYERLEVEL" val="1_1_1"/>
  <p:tag name="KSO_WM_TAG_VERSION" val="1.0"/>
  <p:tag name="KSO_WM_BEAUTIFY_FLAG" val="#wm#"/>
  <p:tag name="KSO_WM_UNIT_LINE_FORE_SCHEMECOLOR_INDEX" val="13"/>
  <p:tag name="KSO_WM_UNIT_LINE_FILL_TYPE" val="2"/>
  <p:tag name="KSO_WM_UNIT_TEXT_FILL_FORE_SCHEMECOLOR_INDEX" val="13"/>
  <p:tag name="KSO_WM_UNIT_TEXT_FILL_TYPE" val="1"/>
  <p:tag name="KSO_WM_UNIT_USESOURCEFORMAT_APPLY" val="1"/>
  <p:tag name="KSO_WM_UNIT_DIAGRAM_SCHEMECOLOR_ID" val="0"/>
</p:tagLst>
</file>

<file path=ppt/tags/tag3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00122_1*i*1"/>
  <p:tag name="KSO_WM_TEMPLATE_CATEGORY" val="diagram"/>
  <p:tag name="KSO_WM_TEMPLATE_INDEX" val="20200122"/>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00122_1*i*2"/>
  <p:tag name="KSO_WM_TEMPLATE_CATEGORY" val="diagram"/>
  <p:tag name="KSO_WM_TEMPLATE_INDEX" val="20200122"/>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00122_1*i*3"/>
  <p:tag name="KSO_WM_TEMPLATE_CATEGORY" val="diagram"/>
  <p:tag name="KSO_WM_TEMPLATE_INDEX" val="20200122"/>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200122_1*i*4"/>
  <p:tag name="KSO_WM_TEMPLATE_CATEGORY" val="diagram"/>
  <p:tag name="KSO_WM_TEMPLATE_INDEX" val="20200122"/>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200122_1*i*5"/>
  <p:tag name="KSO_WM_TEMPLATE_CATEGORY" val="diagram"/>
  <p:tag name="KSO_WM_TEMPLATE_INDEX" val="20200122"/>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200122_1*i*6"/>
  <p:tag name="KSO_WM_TEMPLATE_CATEGORY" val="diagram"/>
  <p:tag name="KSO_WM_TEMPLATE_INDEX" val="20200122"/>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0.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0122_1*l_h_a*1_1_1"/>
  <p:tag name="KSO_WM_TEMPLATE_CATEGORY" val="diagram"/>
  <p:tag name="KSO_WM_TEMPLATE_INDEX" val="20200122"/>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0"/>
</p:tagLst>
</file>

<file path=ppt/tags/tag341.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简明扼要的阐述您的观点。"/>
  <p:tag name="KSO_WM_UNIT_NOCLEAR" val="0"/>
  <p:tag name="KSO_WM_UNIT_VALUE" val="39"/>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122_1*l_h_f*1_1_1"/>
  <p:tag name="KSO_WM_TEMPLATE_CATEGORY" val="diagram"/>
  <p:tag name="KSO_WM_TEMPLATE_INDEX" val="20200122"/>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342.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0122_1*l_h_a*1_2_1"/>
  <p:tag name="KSO_WM_TEMPLATE_CATEGORY" val="diagram"/>
  <p:tag name="KSO_WM_TEMPLATE_INDEX" val="20200122"/>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0"/>
</p:tagLst>
</file>

<file path=ppt/tags/tag343.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0122_1*l_h_f*1_2_1"/>
  <p:tag name="KSO_WM_TEMPLATE_CATEGORY" val="diagram"/>
  <p:tag name="KSO_WM_TEMPLATE_INDEX" val="20200122"/>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3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0122_1*l_i*1_1"/>
  <p:tag name="KSO_WM_TEMPLATE_CATEGORY" val="diagram"/>
  <p:tag name="KSO_WM_TEMPLATE_INDEX" val="20200122"/>
  <p:tag name="KSO_WM_UNIT_LAYERLEVEL" val="1_1"/>
  <p:tag name="KSO_WM_TAG_VERSION" val="1.0"/>
  <p:tag name="KSO_WM_BEAUTIFY_FLAG" val="#wm#"/>
  <p:tag name="KSO_WM_UNIT_FILL_FORE_SCHEMECOLOR_INDEX" val="5"/>
  <p:tag name="KSO_WM_UNIT_FILL_TYPE" val="1"/>
  <p:tag name="KSO_WM_UNIT_USESOURCEFORMAT_APPLY" val="1"/>
  <p:tag name="KSO_WM_UNIT_DIAGRAM_SCHEMECOLOR_ID" val="0"/>
</p:tagLst>
</file>

<file path=ppt/tags/tag3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0122_1*l_h_i*1_1_1"/>
  <p:tag name="KSO_WM_TEMPLATE_CATEGORY" val="diagram"/>
  <p:tag name="KSO_WM_TEMPLATE_INDEX" val="20200122"/>
  <p:tag name="KSO_WM_UNIT_LAYERLEVEL" val="1_1_1"/>
  <p:tag name="KSO_WM_TAG_VERSION" val="1.0"/>
  <p:tag name="KSO_WM_BEAUTIFY_FLAG" val="#wm#"/>
  <p:tag name="KSO_WM_UNIT_FILL_FORE_SCHEMECOLOR_INDEX" val="5"/>
  <p:tag name="KSO_WM_UNIT_FILL_TYPE" val="1"/>
  <p:tag name="KSO_WM_UNIT_USESOURCEFORMAT_APPLY" val="1"/>
  <p:tag name="KSO_WM_UNIT_DIAGRAM_SCHEMECOLOR_ID" val="0"/>
</p:tagLst>
</file>

<file path=ppt/tags/tag3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0122_1*l_h_i*1_2_1"/>
  <p:tag name="KSO_WM_TEMPLATE_CATEGORY" val="diagram"/>
  <p:tag name="KSO_WM_TEMPLATE_INDEX" val="20200122"/>
  <p:tag name="KSO_WM_UNIT_LAYERLEVEL" val="1_1_1"/>
  <p:tag name="KSO_WM_TAG_VERSION" val="1.0"/>
  <p:tag name="KSO_WM_BEAUTIFY_FLAG" val="#wm#"/>
  <p:tag name="KSO_WM_UNIT_FILL_FORE_SCHEMECOLOR_INDEX" val="5"/>
  <p:tag name="KSO_WM_UNIT_FILL_TYPE" val="1"/>
  <p:tag name="KSO_WM_UNIT_USESOURCEFORMAT_APPLY" val="1"/>
  <p:tag name="KSO_WM_UNIT_DIAGRAM_SCHEMECOLOR_ID" val="0"/>
</p:tagLst>
</file>

<file path=ppt/tags/tag347.xml><?xml version="1.0" encoding="utf-8"?>
<p:tagLst xmlns:a="http://schemas.openxmlformats.org/drawingml/2006/main" xmlns:r="http://schemas.openxmlformats.org/officeDocument/2006/relationships" xmlns:p="http://schemas.openxmlformats.org/presentationml/2006/main">
  <p:tag name="KSO_WM_CHIP_INFOS" val="{&quot;width&quot;:561.828,&quot;height&quot;:300.792,&quot;tags&quot;:{&quot;style&quot;:[&quot;商务&quot;,&quot;简约&quot;],&quot;coloring&quot;:[&quot;多彩色&quot;]},&quot;slide_type&quot;:[&quot;text&quot;],&quot;text&quot;:{&quot;align&quot;:[&quot;cm&quot;],&quot;direction&quot;:[&quot;horizontal&quot;]},&quot;type&quot;:&quot;diagram&quot;,&quot;match_code&quot;:&quot;m(h(a_f)h(a_f))&quot;,&quot;adjust_rule&quot;:{&quot;width_max&quot;:674.1936,&quot;width_min&quot;:561.828,&quot;height_max&quot;:360.950378,&quot;height_min&quot;:300.792},&quot;zoom_adjust&quot;:20,&quot;fill_rule&quot;:{&quot;fill_mode&quot;:&quot;adaptive&quot;,&quot;fill_align&quot;:[&quot;cm&quot;]},&quot;adapt_layouttype&quot;:[&quot;topbottom&quot;,&quot;leftright&quot;,&quot;navigation&quot;,&quot;full&quot;]}"/>
  <p:tag name="KSO_WM_CHIP_XID" val="5ea8f909b578bff8f7541ace"/>
  <p:tag name="KSO_WM_SLIDE_ID" val="diagram20199371_1"/>
  <p:tag name="KSO_WM_TEMPLATE_SUBCATEGORY" val="22"/>
  <p:tag name="KSO_WM_TEMPLATE_MASTER_TYPE" val="0"/>
  <p:tag name="KSO_WM_TEMPLATE_COLOR_TYPE" val="1"/>
  <p:tag name="KSO_WM_SLIDE_TYPE" val="text"/>
  <p:tag name="KSO_WM_SLIDE_SUBTYPE" val="diag"/>
  <p:tag name="KSO_WM_SLIDE_ITEM_CNT" val="2"/>
  <p:tag name="KSO_WM_SLIDE_INDEX" val="1"/>
  <p:tag name="KSO_WM_SLIDE_SIZE" val="560.275*299.266"/>
  <p:tag name="KSO_WM_SLIDE_POSITION" val="199.863*120.367"/>
  <p:tag name="KSO_WM_DIAGRAM_GROUP_CODE" val="m1-1"/>
  <p:tag name="KSO_WM_SLIDE_DIAGTYPE" val="m"/>
  <p:tag name="KSO_WM_TAG_VERSION" val="1.0"/>
  <p:tag name="KSO_WM_BEAUTIFY_FLAG" val="#wm#"/>
  <p:tag name="KSO_WM_TEMPLATE_CATEGORY" val="diagram"/>
  <p:tag name="KSO_WM_TEMPLATE_INDEX" val="20199371"/>
  <p:tag name="KSO_WM_SLIDE_LAYOUT" val="m"/>
  <p:tag name="KSO_WM_SLIDE_LAYOUT_CNT" val="1"/>
</p:tagLst>
</file>

<file path=ppt/tags/tag348.xml><?xml version="1.0" encoding="utf-8"?>
<p:tagLst xmlns:a="http://schemas.openxmlformats.org/drawingml/2006/main" xmlns:r="http://schemas.openxmlformats.org/officeDocument/2006/relationships" xmlns:p="http://schemas.openxmlformats.org/presentationml/2006/main">
  <p:tag name="KSO_WM_CHIP_INFOS" val="{&quot;width&quot;:561.828,&quot;height&quot;:300.792,&quot;tags&quot;:{&quot;style&quot;:[&quot;商务&quot;,&quot;简约&quot;],&quot;coloring&quot;:[&quot;多彩色&quot;]},&quot;slide_type&quot;:[&quot;text&quot;],&quot;text&quot;:{&quot;align&quot;:[&quot;cm&quot;],&quot;direction&quot;:[&quot;horizontal&quot;]},&quot;type&quot;:&quot;diagram&quot;,&quot;match_code&quot;:&quot;m(h(a_f)h(a_f))&quot;,&quot;adjust_rule&quot;:{&quot;width_max&quot;:674.1936,&quot;width_min&quot;:561.828,&quot;height_max&quot;:360.950378,&quot;height_min&quot;:300.792},&quot;zoom_adjust&quot;:20,&quot;fill_rule&quot;:{&quot;fill_mode&quot;:&quot;adaptive&quot;,&quot;fill_align&quot;:[&quot;cm&quot;]},&quot;adapt_layouttype&quot;:[&quot;topbottom&quot;,&quot;leftright&quot;,&quot;navigation&quot;,&quot;full&quot;]}"/>
  <p:tag name="KSO_WM_CHIP_XID" val="5ea8f909b578bff8f7541ace"/>
  <p:tag name="KSO_WM_SLIDE_ID" val="diagram20199371_1"/>
  <p:tag name="KSO_WM_TEMPLATE_SUBCATEGORY" val="22"/>
  <p:tag name="KSO_WM_TEMPLATE_MASTER_TYPE" val="0"/>
  <p:tag name="KSO_WM_TEMPLATE_COLOR_TYPE" val="1"/>
  <p:tag name="KSO_WM_SLIDE_TYPE" val="text"/>
  <p:tag name="KSO_WM_SLIDE_SUBTYPE" val="diag"/>
  <p:tag name="KSO_WM_SLIDE_ITEM_CNT" val="2"/>
  <p:tag name="KSO_WM_SLIDE_INDEX" val="1"/>
  <p:tag name="KSO_WM_SLIDE_SIZE" val="560.275*299.266"/>
  <p:tag name="KSO_WM_SLIDE_POSITION" val="199.863*120.367"/>
  <p:tag name="KSO_WM_DIAGRAM_GROUP_CODE" val="m1-1"/>
  <p:tag name="KSO_WM_SLIDE_DIAGTYPE" val="m"/>
  <p:tag name="KSO_WM_TAG_VERSION" val="1.0"/>
  <p:tag name="KSO_WM_BEAUTIFY_FLAG" val="#wm#"/>
  <p:tag name="KSO_WM_TEMPLATE_CATEGORY" val="diagram"/>
  <p:tag name="KSO_WM_TEMPLATE_INDEX" val="20199371"/>
  <p:tag name="KSO_WM_SLIDE_LAYOUT" val="m"/>
  <p:tag name="KSO_WM_SLIDE_LAYOUT_CNT" val="1"/>
</p:tagLst>
</file>

<file path=ppt/tags/tag349.xml><?xml version="1.0" encoding="utf-8"?>
<p:tagLst xmlns:a="http://schemas.openxmlformats.org/drawingml/2006/main" xmlns:r="http://schemas.openxmlformats.org/officeDocument/2006/relationships" xmlns:p="http://schemas.openxmlformats.org/presentationml/2006/main">
  <p:tag name="KSO_WM_CHIP_INFOS" val="{&quot;width&quot;:561.828,&quot;height&quot;:300.792,&quot;tags&quot;:{&quot;style&quot;:[&quot;商务&quot;,&quot;简约&quot;],&quot;coloring&quot;:[&quot;多彩色&quot;]},&quot;slide_type&quot;:[&quot;text&quot;],&quot;text&quot;:{&quot;align&quot;:[&quot;cm&quot;],&quot;direction&quot;:[&quot;horizontal&quot;]},&quot;type&quot;:&quot;diagram&quot;,&quot;match_code&quot;:&quot;m(h(a_f)h(a_f))&quot;,&quot;adjust_rule&quot;:{&quot;width_max&quot;:674.1936,&quot;width_min&quot;:561.828,&quot;height_max&quot;:360.950378,&quot;height_min&quot;:300.792},&quot;zoom_adjust&quot;:20,&quot;fill_rule&quot;:{&quot;fill_mode&quot;:&quot;adaptive&quot;,&quot;fill_align&quot;:[&quot;cm&quot;]},&quot;adapt_layouttype&quot;:[&quot;topbottom&quot;,&quot;leftright&quot;,&quot;navigation&quot;,&quot;full&quot;]}"/>
  <p:tag name="KSO_WM_CHIP_XID" val="5ea8f909b578bff8f7541ace"/>
  <p:tag name="KSO_WM_SLIDE_ID" val="diagram20199371_1"/>
  <p:tag name="KSO_WM_TEMPLATE_SUBCATEGORY" val="22"/>
  <p:tag name="KSO_WM_TEMPLATE_MASTER_TYPE" val="0"/>
  <p:tag name="KSO_WM_TEMPLATE_COLOR_TYPE" val="1"/>
  <p:tag name="KSO_WM_SLIDE_TYPE" val="text"/>
  <p:tag name="KSO_WM_SLIDE_SUBTYPE" val="diag"/>
  <p:tag name="KSO_WM_SLIDE_ITEM_CNT" val="2"/>
  <p:tag name="KSO_WM_SLIDE_INDEX" val="1"/>
  <p:tag name="KSO_WM_SLIDE_SIZE" val="560.275*299.266"/>
  <p:tag name="KSO_WM_SLIDE_POSITION" val="199.863*120.367"/>
  <p:tag name="KSO_WM_DIAGRAM_GROUP_CODE" val="m1-1"/>
  <p:tag name="KSO_WM_SLIDE_DIAGTYPE" val="m"/>
  <p:tag name="KSO_WM_TAG_VERSION" val="1.0"/>
  <p:tag name="KSO_WM_BEAUTIFY_FLAG" val="#wm#"/>
  <p:tag name="KSO_WM_TEMPLATE_CATEGORY" val="diagram"/>
  <p:tag name="KSO_WM_TEMPLATE_INDEX" val="20199371"/>
  <p:tag name="KSO_WM_SLIDE_LAYOUT" val="m"/>
  <p:tag name="KSO_WM_SLIDE_LAYOUT_CNT" val="1"/>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0.xml><?xml version="1.0" encoding="utf-8"?>
<p:tagLst xmlns:a="http://schemas.openxmlformats.org/drawingml/2006/main" xmlns:r="http://schemas.openxmlformats.org/officeDocument/2006/relationships" xmlns:p="http://schemas.openxmlformats.org/presentationml/2006/main">
  <p:tag name="KSO_WM_CHIP_INFOS" val="{&quot;width&quot;:561.828,&quot;height&quot;:300.792,&quot;tags&quot;:{&quot;style&quot;:[&quot;商务&quot;,&quot;简约&quot;],&quot;coloring&quot;:[&quot;多彩色&quot;]},&quot;slide_type&quot;:[&quot;text&quot;],&quot;text&quot;:{&quot;align&quot;:[&quot;cm&quot;],&quot;direction&quot;:[&quot;horizontal&quot;]},&quot;type&quot;:&quot;diagram&quot;,&quot;match_code&quot;:&quot;m(h(a_f)h(a_f))&quot;,&quot;adjust_rule&quot;:{&quot;width_max&quot;:674.1936,&quot;width_min&quot;:561.828,&quot;height_max&quot;:360.950378,&quot;height_min&quot;:300.792},&quot;zoom_adjust&quot;:20,&quot;fill_rule&quot;:{&quot;fill_mode&quot;:&quot;adaptive&quot;,&quot;fill_align&quot;:[&quot;cm&quot;]},&quot;adapt_layouttype&quot;:[&quot;topbottom&quot;,&quot;leftright&quot;,&quot;navigation&quot;,&quot;full&quot;]}"/>
  <p:tag name="KSO_WM_CHIP_XID" val="5ea8f909b578bff8f7541ace"/>
  <p:tag name="KSO_WM_SLIDE_ID" val="diagram20199371_1"/>
  <p:tag name="KSO_WM_TEMPLATE_SUBCATEGORY" val="22"/>
  <p:tag name="KSO_WM_TEMPLATE_MASTER_TYPE" val="0"/>
  <p:tag name="KSO_WM_TEMPLATE_COLOR_TYPE" val="1"/>
  <p:tag name="KSO_WM_SLIDE_TYPE" val="text"/>
  <p:tag name="KSO_WM_SLIDE_SUBTYPE" val="diag"/>
  <p:tag name="KSO_WM_SLIDE_ITEM_CNT" val="2"/>
  <p:tag name="KSO_WM_SLIDE_INDEX" val="1"/>
  <p:tag name="KSO_WM_SLIDE_SIZE" val="560.275*299.266"/>
  <p:tag name="KSO_WM_SLIDE_POSITION" val="199.863*120.367"/>
  <p:tag name="KSO_WM_DIAGRAM_GROUP_CODE" val="m1-1"/>
  <p:tag name="KSO_WM_SLIDE_DIAGTYPE" val="m"/>
  <p:tag name="KSO_WM_TAG_VERSION" val="1.0"/>
  <p:tag name="KSO_WM_BEAUTIFY_FLAG" val="#wm#"/>
  <p:tag name="KSO_WM_TEMPLATE_CATEGORY" val="diagram"/>
  <p:tag name="KSO_WM_TEMPLATE_INDEX" val="20199371"/>
  <p:tag name="KSO_WM_SLIDE_LAYOUT" val="m"/>
  <p:tag name="KSO_WM_SLIDE_LAYOUT_CNT" val="1"/>
</p:tagLst>
</file>

<file path=ppt/tags/tag351.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3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353.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3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3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356.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357.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358.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359.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1382"/>
  <p:tag name="KSO_WM_SPECIAL_SOURCE" val="bdnull"/>
  <p:tag name="KSO_WM_SLIDE_ID" val="diagram20211382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87*540"/>
  <p:tag name="KSO_WM_SLIDE_POSITION" val="72*0"/>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11-10T14:44:36&quot;,&quot;maxSize&quot;:{&quot;size1&quot;:57.399999999999999},&quot;minSize&quot;:{&quot;size1&quot;:42.5},&quot;normalSize&quot;:{&quot;size1&quot;:54.399999999999999},&quot;subLayout&quot;:[{&quot;id&quot;:&quot;2020-11-10T14:44:36&quot;,&quot;maxSize&quot;:{&quot;size1&quot;:48.990740740602767},&quot;minSize&quot;:{&quot;size1&quot;:33.490740740602767},&quot;normalSize&quot;:{&quot;size1&quot;:42.390740740602766},&quot;subLayout&quot;:[{&quot;id&quot;:&quot;2020-11-10T14:44:36&quot;,&quot;margin&quot;:{&quot;bottom&quot;:0.026000002399086952,&quot;left&quot;:2.5399999618530273,&quot;right&quot;:2.5260000228881836,&quot;top&quot;:4.2329998016357422},&quot;type&quot;:0},{&quot;id&quot;:&quot;2020-11-10T14:44:36&quot;,&quot;margin&quot;:{&quot;bottom&quot;:4.2329998016357422,&quot;left&quot;:2.5399999618530273,&quot;right&quot;:2.5260000228881836,&quot;top&quot;:0.3970000147819519},&quot;type&quot;:0}],&quot;type&quot;:0},{&quot;id&quot;:&quot;2020-11-10T14:44:36&quot;,&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afb59c98c299aacce4d6"/>
  <p:tag name="KSO_WM_CHIP_FILLPROP" val="[[{&quot;text_align&quot;:&quot;cm&quot;,&quot;text_direction&quot;:&quot;horizontal&quot;,&quot;support_features&quot;:[&quot;collage&quot;,&quot;carousel&quot;],&quot;support_big_font&quot;:false,&quot;fill_id&quot;:&quot;7325af2ead7d4ad383c44bee22843bee&quot;,&quot;fill_align&quot;:&quot;cm&quot;,&quot;chip_types&quot;:[&quot;picture&quot;]},{&quot;text_align&quot;:&quot;lb&quot;,&quot;text_direction&quot;:&quot;horizontal&quot;,&quot;support_big_font&quot;:true,&quot;fill_id&quot;:&quot;319ec10203914616ac9484f3c80aec95&quot;,&quot;fill_align&quot;:&quot;lb&quot;,&quot;chip_types&quot;:[&quot;header&quot;]},{&quot;text_align&quot;:&quot;lt&quot;,&quot;text_direction&quot;:&quot;horizontal&quot;,&quot;support_big_font&quot;:true,&quot;fill_id&quot;:&quot;e865351ab2c849e3b2d22f89a61e1e38&quot;,&quot;fill_align&quot;:&quot;lt&quot;,&quot;chip_types&quot;:[&quot;text&quot;]}]]"/>
  <p:tag name="KSO_WM_CHIP_DECFILLPROP" val="[]"/>
  <p:tag name="KSO_WM_SLIDE_CAN_ADD_NAVIGATION" val="1"/>
  <p:tag name="KSO_WM_CHIP_GROUPID" val="5f6dafb59c98c299aacce4d5"/>
  <p:tag name="KSO_WM_SLIDE_BK_DARK_LIGHT" val="2"/>
  <p:tag name="KSO_WM_SLIDE_BACKGROUND_TYPE" val="general"/>
  <p:tag name="KSO_WM_SLIDE_SUPPORT_FEATURE_TYPE" val="3"/>
  <p:tag name="KSO_WM_TEMPLATE_ASSEMBLE_XID" val="5faa36d40f63d42c48477346"/>
  <p:tag name="KSO_WM_TEMPLATE_ASSEMBLE_GROUPID" val="5faa36d40f63d42c48477346"/>
</p:tagLst>
</file>

<file path=ppt/tags/tag361.xml><?xml version="1.0" encoding="utf-8"?>
<p:tagLst xmlns:a="http://schemas.openxmlformats.org/drawingml/2006/main" xmlns:r="http://schemas.openxmlformats.org/officeDocument/2006/relationships" xmlns:p="http://schemas.openxmlformats.org/presentationml/2006/main">
  <p:tag name="KSO_WM_UNIT_VALUE" val="1904*1437"/>
  <p:tag name="KSO_WM_UNIT_HIGHLIGHT" val="0"/>
  <p:tag name="KSO_WM_UNIT_COMPATIBLE" val="1"/>
  <p:tag name="KSO_WM_UNIT_DIAGRAM_ISNUMVISUAL" val="0"/>
  <p:tag name="KSO_WM_UNIT_DIAGRAM_ISREFERUNIT" val="0"/>
  <p:tag name="KSO_WM_UNIT_TYPE" val="d"/>
  <p:tag name="KSO_WM_UNIT_INDEX" val="1"/>
  <p:tag name="KSO_WM_UNIT_ID" val="diagram20211382_1*d*1"/>
  <p:tag name="KSO_WM_TEMPLATE_CATEGORY" val="diagram"/>
  <p:tag name="KSO_WM_TEMPLATE_INDEX" val="20211382"/>
  <p:tag name="KSO_WM_UNIT_LAYERLEVEL" val="1"/>
  <p:tag name="KSO_WM_TAG_VERSION" val="1.0"/>
  <p:tag name="KSO_WM_BEAUTIFY_FLAG" val="#wm#"/>
  <p:tag name="KSO_WM_CHIP_GROUPID" val="5e7310da9a230a26b9e88a19"/>
  <p:tag name="KSO_WM_CHIP_XID" val="5e7310da9a230a26b9e88a1a"/>
  <p:tag name="KSO_WM_UNIT_DEC_AREA_ID" val="e75eb898c2dc4cab9f7dcff333814e8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866c57cee78b403b89eb611145510e07"/>
  <p:tag name="KSO_WM_UNIT_PLACING_PICTURE" val="866c57cee78b403b89eb611145510e07"/>
  <p:tag name="KSO_WM_TEMPLATE_ASSEMBLE_XID" val="5faa36d40f63d42c48477346"/>
  <p:tag name="KSO_WM_TEMPLATE_ASSEMBLE_GROUPID" val="5faa36d40f63d42c48477346"/>
</p:tagLst>
</file>

<file path=ppt/tags/tag36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1382_1*a*1"/>
  <p:tag name="KSO_WM_TEMPLATE_CATEGORY" val="diagram"/>
  <p:tag name="KSO_WM_TEMPLATE_INDEX" val="20211382"/>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55fa254571c047f3ab682cd279a23c0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462ffea66fae499f8d7aac40c8f0e0b2"/>
  <p:tag name="KSO_WM_UNIT_SUPPORT_BIG_FONT" val="1"/>
  <p:tag name="KSO_WM_UNIT_TEXT_FILL_FORE_SCHEMECOLOR_INDEX_BRIGHTNESS" val="0"/>
  <p:tag name="KSO_WM_UNIT_TEXT_FILL_FORE_SCHEMECOLOR_INDEX" val="13"/>
  <p:tag name="KSO_WM_UNIT_TEXT_FILL_TYPE" val="1"/>
  <p:tag name="KSO_WM_TEMPLATE_ASSEMBLE_XID" val="5faa36d40f63d42c48477346"/>
  <p:tag name="KSO_WM_TEMPLATE_ASSEMBLE_GROUPID" val="5faa36d40f63d42c48477346"/>
</p:tagLst>
</file>

<file path=ppt/tags/tag363.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382_1*f*1"/>
  <p:tag name="KSO_WM_TEMPLATE_CATEGORY" val="diagram"/>
  <p:tag name="KSO_WM_TEMPLATE_INDEX" val="20211382"/>
  <p:tag name="KSO_WM_UNIT_LAYERLEVEL" val="1"/>
  <p:tag name="KSO_WM_TAG_VERSION" val="1.0"/>
  <p:tag name="KSO_WM_BEAUTIFY_FLAG" val="#wm#"/>
  <p:tag name="KSO_WM_UNIT_DEFAULT_FONT" val="14;20;2"/>
  <p:tag name="KSO_WM_UNIT_BLOCK" val="0"/>
  <p:tag name="KSO_WM_UNIT_VALUE" val="60"/>
  <p:tag name="KSO_WM_UNIT_SHOW_EDIT_AREA_INDICATION" val="1"/>
  <p:tag name="KSO_WM_CHIP_GROUPID" val="5e6b05596848fb12bee65ac8"/>
  <p:tag name="KSO_WM_CHIP_XID" val="5e6b05596848fb12bee65aca"/>
  <p:tag name="KSO_WM_UNIT_DEC_AREA_ID" val="28631449df31426c89df86a2b84951ae"/>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0c5a838cc9ca4410b8648bd752b6d0ed"/>
  <p:tag name="KSO_WM_UNIT_SUPPORT_BIG_FONT" val="1"/>
  <p:tag name="KSO_WM_UNIT_TEXT_FILL_FORE_SCHEMECOLOR_INDEX_BRIGHTNESS" val="0.25"/>
  <p:tag name="KSO_WM_UNIT_TEXT_FILL_FORE_SCHEMECOLOR_INDEX" val="13"/>
  <p:tag name="KSO_WM_UNIT_TEXT_FILL_TYPE" val="1"/>
  <p:tag name="KSO_WM_TEMPLATE_ASSEMBLE_XID" val="5faa36d40f63d42c48477346"/>
  <p:tag name="KSO_WM_TEMPLATE_ASSEMBLE_GROUPID" val="5faa36d40f63d42c48477346"/>
</p:tagLst>
</file>

<file path=ppt/tags/tag36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1382"/>
  <p:tag name="KSO_WM_SPECIAL_SOURCE" val="bdnull"/>
  <p:tag name="KSO_WM_SLIDE_ID" val="diagram20211382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87*540"/>
  <p:tag name="KSO_WM_SLIDE_POSITION" val="72*0"/>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11-10T14:44:36&quot;,&quot;maxSize&quot;:{&quot;size1&quot;:57.399999999999999},&quot;minSize&quot;:{&quot;size1&quot;:42.5},&quot;normalSize&quot;:{&quot;size1&quot;:54.399999999999999},&quot;subLayout&quot;:[{&quot;id&quot;:&quot;2020-11-10T14:44:36&quot;,&quot;maxSize&quot;:{&quot;size1&quot;:48.990740740602767},&quot;minSize&quot;:{&quot;size1&quot;:33.490740740602767},&quot;normalSize&quot;:{&quot;size1&quot;:42.390740740602766},&quot;subLayout&quot;:[{&quot;id&quot;:&quot;2020-11-10T14:44:36&quot;,&quot;margin&quot;:{&quot;bottom&quot;:0.026000002399086952,&quot;left&quot;:2.5399999618530273,&quot;right&quot;:2.5260000228881836,&quot;top&quot;:4.2329998016357422},&quot;type&quot;:0},{&quot;id&quot;:&quot;2020-11-10T14:44:36&quot;,&quot;margin&quot;:{&quot;bottom&quot;:4.2329998016357422,&quot;left&quot;:2.5399999618530273,&quot;right&quot;:2.5260000228881836,&quot;top&quot;:0.3970000147819519},&quot;type&quot;:0}],&quot;type&quot;:0},{&quot;id&quot;:&quot;2020-11-10T14:44:36&quot;,&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afb59c98c299aacce4d6"/>
  <p:tag name="KSO_WM_CHIP_FILLPROP" val="[[{&quot;text_align&quot;:&quot;cm&quot;,&quot;text_direction&quot;:&quot;horizontal&quot;,&quot;support_features&quot;:[&quot;collage&quot;,&quot;carousel&quot;],&quot;support_big_font&quot;:false,&quot;fill_id&quot;:&quot;7325af2ead7d4ad383c44bee22843bee&quot;,&quot;fill_align&quot;:&quot;cm&quot;,&quot;chip_types&quot;:[&quot;picture&quot;]},{&quot;text_align&quot;:&quot;lb&quot;,&quot;text_direction&quot;:&quot;horizontal&quot;,&quot;support_big_font&quot;:true,&quot;fill_id&quot;:&quot;319ec10203914616ac9484f3c80aec95&quot;,&quot;fill_align&quot;:&quot;lb&quot;,&quot;chip_types&quot;:[&quot;header&quot;]},{&quot;text_align&quot;:&quot;lt&quot;,&quot;text_direction&quot;:&quot;horizontal&quot;,&quot;support_big_font&quot;:true,&quot;fill_id&quot;:&quot;e865351ab2c849e3b2d22f89a61e1e38&quot;,&quot;fill_align&quot;:&quot;lt&quot;,&quot;chip_types&quot;:[&quot;text&quot;]}]]"/>
  <p:tag name="KSO_WM_CHIP_DECFILLPROP" val="[]"/>
  <p:tag name="KSO_WM_SLIDE_CAN_ADD_NAVIGATION" val="1"/>
  <p:tag name="KSO_WM_CHIP_GROUPID" val="5f6dafb59c98c299aacce4d5"/>
  <p:tag name="KSO_WM_SLIDE_BK_DARK_LIGHT" val="2"/>
  <p:tag name="KSO_WM_SLIDE_BACKGROUND_TYPE" val="general"/>
  <p:tag name="KSO_WM_SLIDE_SUPPORT_FEATURE_TYPE" val="3"/>
  <p:tag name="KSO_WM_TEMPLATE_ASSEMBLE_XID" val="5faa36d40f63d42c48477346"/>
  <p:tag name="KSO_WM_TEMPLATE_ASSEMBLE_GROUPID" val="5faa36d40f63d42c48477346"/>
</p:tagLst>
</file>

<file path=ppt/tags/tag365.xml><?xml version="1.0" encoding="utf-8"?>
<p:tagLst xmlns:a="http://schemas.openxmlformats.org/drawingml/2006/main" xmlns:r="http://schemas.openxmlformats.org/officeDocument/2006/relationships" xmlns:p="http://schemas.openxmlformats.org/presentationml/2006/main">
  <p:tag name="KSO_WM_UNIT_VALUE" val="1904*1437"/>
  <p:tag name="KSO_WM_UNIT_HIGHLIGHT" val="0"/>
  <p:tag name="KSO_WM_UNIT_COMPATIBLE" val="1"/>
  <p:tag name="KSO_WM_UNIT_DIAGRAM_ISNUMVISUAL" val="0"/>
  <p:tag name="KSO_WM_UNIT_DIAGRAM_ISREFERUNIT" val="0"/>
  <p:tag name="KSO_WM_UNIT_TYPE" val="d"/>
  <p:tag name="KSO_WM_UNIT_INDEX" val="1"/>
  <p:tag name="KSO_WM_UNIT_ID" val="diagram20211382_1*d*1"/>
  <p:tag name="KSO_WM_TEMPLATE_CATEGORY" val="diagram"/>
  <p:tag name="KSO_WM_TEMPLATE_INDEX" val="20211382"/>
  <p:tag name="KSO_WM_UNIT_LAYERLEVEL" val="1"/>
  <p:tag name="KSO_WM_TAG_VERSION" val="1.0"/>
  <p:tag name="KSO_WM_BEAUTIFY_FLAG" val="#wm#"/>
  <p:tag name="KSO_WM_CHIP_GROUPID" val="5e7310da9a230a26b9e88a19"/>
  <p:tag name="KSO_WM_CHIP_XID" val="5e7310da9a230a26b9e88a1a"/>
  <p:tag name="KSO_WM_UNIT_DEC_AREA_ID" val="e75eb898c2dc4cab9f7dcff333814e8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866c57cee78b403b89eb611145510e07"/>
  <p:tag name="KSO_WM_UNIT_PLACING_PICTURE" val="866c57cee78b403b89eb611145510e07"/>
  <p:tag name="KSO_WM_TEMPLATE_ASSEMBLE_XID" val="5faa36d40f63d42c48477346"/>
  <p:tag name="KSO_WM_TEMPLATE_ASSEMBLE_GROUPID" val="5faa36d40f63d42c48477346"/>
</p:tagLst>
</file>

<file path=ppt/tags/tag36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1382_1*a*1"/>
  <p:tag name="KSO_WM_TEMPLATE_CATEGORY" val="diagram"/>
  <p:tag name="KSO_WM_TEMPLATE_INDEX" val="20211382"/>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55fa254571c047f3ab682cd279a23c0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462ffea66fae499f8d7aac40c8f0e0b2"/>
  <p:tag name="KSO_WM_UNIT_SUPPORT_BIG_FONT" val="1"/>
  <p:tag name="KSO_WM_UNIT_TEXT_FILL_FORE_SCHEMECOLOR_INDEX_BRIGHTNESS" val="0"/>
  <p:tag name="KSO_WM_UNIT_TEXT_FILL_FORE_SCHEMECOLOR_INDEX" val="13"/>
  <p:tag name="KSO_WM_UNIT_TEXT_FILL_TYPE" val="1"/>
  <p:tag name="KSO_WM_TEMPLATE_ASSEMBLE_XID" val="5faa36d40f63d42c48477346"/>
  <p:tag name="KSO_WM_TEMPLATE_ASSEMBLE_GROUPID" val="5faa36d40f63d42c48477346"/>
</p:tagLst>
</file>

<file path=ppt/tags/tag367.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382_1*f*1"/>
  <p:tag name="KSO_WM_TEMPLATE_CATEGORY" val="diagram"/>
  <p:tag name="KSO_WM_TEMPLATE_INDEX" val="20211382"/>
  <p:tag name="KSO_WM_UNIT_LAYERLEVEL" val="1"/>
  <p:tag name="KSO_WM_TAG_VERSION" val="1.0"/>
  <p:tag name="KSO_WM_BEAUTIFY_FLAG" val="#wm#"/>
  <p:tag name="KSO_WM_UNIT_DEFAULT_FONT" val="14;20;2"/>
  <p:tag name="KSO_WM_UNIT_BLOCK" val="0"/>
  <p:tag name="KSO_WM_UNIT_VALUE" val="60"/>
  <p:tag name="KSO_WM_UNIT_SHOW_EDIT_AREA_INDICATION" val="1"/>
  <p:tag name="KSO_WM_CHIP_GROUPID" val="5e6b05596848fb12bee65ac8"/>
  <p:tag name="KSO_WM_CHIP_XID" val="5e6b05596848fb12bee65aca"/>
  <p:tag name="KSO_WM_UNIT_DEC_AREA_ID" val="28631449df31426c89df86a2b84951ae"/>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0c5a838cc9ca4410b8648bd752b6d0ed"/>
  <p:tag name="KSO_WM_UNIT_SUPPORT_BIG_FONT" val="1"/>
  <p:tag name="KSO_WM_UNIT_TEXT_FILL_FORE_SCHEMECOLOR_INDEX_BRIGHTNESS" val="0.25"/>
  <p:tag name="KSO_WM_UNIT_TEXT_FILL_FORE_SCHEMECOLOR_INDEX" val="13"/>
  <p:tag name="KSO_WM_UNIT_TEXT_FILL_TYPE" val="1"/>
  <p:tag name="KSO_WM_TEMPLATE_ASSEMBLE_XID" val="5faa36d40f63d42c48477346"/>
  <p:tag name="KSO_WM_TEMPLATE_ASSEMBLE_GROUPID" val="5faa36d40f63d42c48477346"/>
</p:tagLst>
</file>

<file path=ppt/tags/tag368.xml><?xml version="1.0" encoding="utf-8"?>
<p:tagLst xmlns:a="http://schemas.openxmlformats.org/drawingml/2006/main" xmlns:r="http://schemas.openxmlformats.org/officeDocument/2006/relationships"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0-11-10T09:46:41&quot;,&quot;maxSize&quot;:{&quot;size1&quot;:26.699999999999999},&quot;minSize&quot;:{&quot;size1&quot;:17.800000000000001},&quot;normalSize&quot;:{&quot;size1&quot;:17.800185185185185},&quot;subLayout&quot;:[{&quot;id&quot;:&quot;2020-11-10T09:46:41&quot;,&quot;margin&quot;:{&quot;bottom&quot;:0,&quot;left&quot;:1.6929999589920044,&quot;right&quot;:1.6929999589920044,&quot;top&quot;:1.6929999589920044},&quot;type&quot;:0},{&quot;direction&quot;:1,&quot;id&quot;:&quot;2020-11-10T09:46:41&quot;,&quot;maxSize&quot;:{&quot;size1&quot;:67.3996061300044},&quot;minSize&quot;:{&quot;size1&quot;:57.499606130004395},&quot;normalSize&quot;:{&quot;size1&quot;:62.2433561300044},&quot;subLayout&quot;:[{&quot;id&quot;:&quot;2020-11-10T09:46:41&quot;,&quot;margin&quot;:{&quot;bottom&quot;:1.6929999589920044,&quot;left&quot;:1.6929999589920044,&quot;right&quot;:0.81999999284744263,&quot;top&quot;:0.84700000286102295},&quot;type&quot;:0},{&quot;id&quot;:&quot;2020-11-10T09:46:41&quot;,&quot;margin&quot;:{&quot;bottom&quot;:1.6929999589920044,&quot;left&quot;:0.026000002399086952,&quot;right&quot;:1.6929999589920044,&quot;top&quot;:0.84700000286102295},&quot;type&quot;:0}],&quot;type&quot;:0}],&quot;type&quot;:0}"/>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41e553136823a5e61a6"/>
  <p:tag name="KSO_WM_CHIP_FILLPROP" val="[[{&quot;text_align&quot;:&quot;lt&quot;,&quot;text_direction&quot;:&quot;horizontal&quot;,&quot;support_big_font&quot;:false,&quot;fill_id&quot;:&quot;7d33e90635ee4b6b8e5f3e0ba1b35692&quot;,&quot;fill_align&quot;:&quot;lt&quot;,&quot;chip_types&quot;:[&quot;header&quot;]},{&quot;text_align&quot;:&quot;lm&quot;,&quot;text_direction&quot;:&quot;horizontal&quot;,&quot;support_features&quot;:[&quot;collage&quot;,&quot;carousel&quot;],&quot;support_big_font&quot;:false,&quot;fill_id&quot;:&quot;b159cc300ece44ccae59493c64cefcc4&quot;,&quot;fill_align&quot;:&quot;lm&quot;,&quot;chip_types&quot;:[&quot;diagram&quot;,&quot;pictext&quot;,&quot;text&quot;,&quot;picture&quot;,&quot;chart&quot;,&quot;table&quot;]},{&quot;text_align&quot;:&quot;lm&quot;,&quot;text_direction&quot;:&quot;horizontal&quot;,&quot;support_features&quot;:[&quot;collage&quot;],&quot;support_big_font&quot;:false,&quot;fill_id&quot;:&quot;ec600d427c11418384a56b8c0fde571c&quot;,&quot;fill_align&quot;:&quot;lm&quot;,&quot;chip_types&quot;:[&quot;picture&quot;,&quot;chart&quot;,&quot;table&quot;]}],[{&quot;text_align&quot;:&quot;lt&quot;,&quot;text_direction&quot;:&quot;horizontal&quot;,&quot;support_big_font&quot;:false,&quot;fill_id&quot;:&quot;7d33e90635ee4b6b8e5f3e0ba1b35692&quot;,&quot;fill_align&quot;:&quot;lt&quot;,&quot;chip_types&quot;:[&quot;header&quot;]},{&quot;text_align&quot;:&quot;lm&quot;,&quot;text_direction&quot;:&quot;horizontal&quot;,&quot;support_features&quot;:[&quot;collage&quot;,&quot;carousel&quot;],&quot;support_big_font&quot;:false,&quot;fill_id&quot;:&quot;b159cc300ece44ccae59493c64cefcc4&quot;,&quot;fill_align&quot;:&quot;lm&quot;,&quot;chip_types&quot;:[&quot;diagram&quot;,&quot;pictext&quot;,&quot;picture&quot;,&quot;chart&quot;,&quot;table&quot;]},{&quot;text_align&quot;:&quot;lm&quot;,&quot;text_direction&quot;:&quot;horizontal&quot;,&quot;support_big_font&quot;:false,&quot;fill_id&quot;:&quot;ec600d427c11418384a56b8c0fde571c&quot;,&quot;fill_align&quot;:&quot;lm&quot;,&quot;chip_types&quot;:[&quot;text&quot;]}]]"/>
  <p:tag name="KSO_WM_SLIDE_ID" val="diagram2021338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384"/>
  <p:tag name="KSO_WM_SLIDE_POSITION" val="48*48"/>
  <p:tag name="KSO_WM_TAG_VERSION" val="1.0"/>
  <p:tag name="KSO_WM_BEAUTIFY_FLAG" val="#wm#"/>
  <p:tag name="KSO_WM_TEMPLATE_CATEGORY" val="diagram"/>
  <p:tag name="KSO_WM_TEMPLATE_INDEX" val="20213385"/>
  <p:tag name="KSO_WM_SLIDE_LAYOUT" val="a_d"/>
  <p:tag name="KSO_WM_SLIDE_LAYOUT_CNT" val="1_2"/>
  <p:tag name="KSO_WM_SLIDE_CAN_ADD_NAVIGATION" val="1"/>
  <p:tag name="KSO_WM_SLIDE_BACKGROUND" val="[&quot;general&quot;]"/>
  <p:tag name="KSO_WM_SLIDE_RATIO" val="1.777778"/>
  <p:tag name="FIXED_XID_TMP" val="5f5ee1ca4d6848d78f644aec"/>
  <p:tag name="KSO_WM_CHIP_DECFILLPROP" val="[]"/>
  <p:tag name="KSO_WM_CHIP_GROUPID" val="5f5ee1ca4d6848d78f644aec"/>
  <p:tag name="KSO_WM_SLIDE_BK_DARK_LIGHT" val="2"/>
  <p:tag name="KSO_WM_SLIDE_BACKGROUND_TYPE" val="general"/>
  <p:tag name="KSO_WM_SLIDE_SUPPORT_FEATURE_TYPE" val="0"/>
  <p:tag name="KSO_WM_TEMPLATE_ASSEMBLE_XID" val="5fa9f101acfdea5937ad6465"/>
  <p:tag name="KSO_WM_TEMPLATE_ASSEMBLE_GROUPID" val="5fa9f101acfdea5937ad6465"/>
</p:tagLst>
</file>

<file path=ppt/tags/tag36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357"/>
</p:tagLst>
</file>

<file path=ppt/tags/tag370.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general"/>
  <p:tag name="KSO_WM_SLIDE_BK_DARK_LIGHT" val="2"/>
  <p:tag name="KSO_WM_UNIT_HIGHLIGHT" val="0"/>
  <p:tag name="KSO_WM_UNIT_COMPATIBLE" val="0"/>
  <p:tag name="KSO_WM_UNIT_DIAGRAM_ISNUMVISUAL" val="0"/>
  <p:tag name="KSO_WM_UNIT_DIAGRAM_ISREFERUNIT" val="0"/>
  <p:tag name="KSO_WM_UNIT_INDEX" val="0"/>
  <p:tag name="KSO_WM_UNIT_ID" val="_12*i*0"/>
  <p:tag name="KSO_WM_UNIT_BK_DARK_LIGHT" val="2"/>
  <p:tag name="KSO_WM_UNIT_LAYERLEVEL" val="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37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13385_1*a*1"/>
  <p:tag name="KSO_WM_TEMPLATE_CATEGORY" val="diagram"/>
  <p:tag name="KSO_WM_TEMPLATE_INDEX" val="20213385"/>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76c421553dee4aa1b4bd9cde52931d3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3d4b54a032b746b39f40a82b563b419c"/>
  <p:tag name="KSO_WM_UNIT_TEXT_FILL_FORE_SCHEMECOLOR_INDEX_BRIGHTNESS" val="0"/>
  <p:tag name="KSO_WM_UNIT_TEXT_FILL_FORE_SCHEMECOLOR_INDEX" val="13"/>
  <p:tag name="KSO_WM_UNIT_TEXT_FILL_TYPE" val="1"/>
  <p:tag name="KSO_WM_TEMPLATE_ASSEMBLE_XID" val="5fa9f101acfdea5937ad6465"/>
  <p:tag name="KSO_WM_TEMPLATE_ASSEMBLE_GROUPID" val="5fa9f101acfdea5937ad6465"/>
</p:tagLst>
</file>

<file path=ppt/tags/tag3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1"/>
  <p:tag name="KSO_WM_UNIT_ID" val="diagram20210130_1*l_h_i*1_1_1"/>
  <p:tag name="KSO_WM_TEMPLATE_CATEGORY" val="diagram"/>
  <p:tag name="KSO_WM_TEMPLATE_INDEX" val="20210130"/>
  <p:tag name="KSO_WM_UNIT_LAYERLEVEL" val="1_1_1"/>
  <p:tag name="KSO_WM_TAG_VERSION" val="1.0"/>
  <p:tag name="KSO_WM_BEAUTIFY_FLAG" val="#wm#"/>
  <p:tag name="KSO_WM_UNIT_BLOCK" val="0"/>
  <p:tag name="KSO_WM_UNIT_SM_LIMIT_TYPE" val="2"/>
  <p:tag name="KSO_WM_UNIT_DEC_AREA_ID" val="ed67b0a52d46435595822b0aedd24e6d"/>
  <p:tag name="KSO_WM_UNIT_DECORATE_INFO" val="{&quot;DecorateInfoH&quot;:{&quot;IsAbs&quot;:true},&quot;DecorateInfoW&quot;:{&quot;IsAbs&quot;:true},&quot;DecorateInfoX&quot;:{&quot;IsAbs&quot;:true,&quot;Pos&quot;:1},&quot;DecorateInfoY&quot;:{&quot;IsAbs&quot;:true,&quot;Pos&quot;:1},&quot;ReferentInfo&quot;:{&quot;Id&quot;:&quot;042d847eb6ba49ae974279d26c68b0ca&quot;,&quot;X&quot;:{&quot;Pos&quot;:1},&quot;Y&quot;:{&quot;Pos&quot;:1}},&quot;whChangeMode&quot;:0}"/>
  <p:tag name="KSO_WM_CHIP_GROUPID" val="5f1a973375d7977124e4bae6"/>
  <p:tag name="KSO_WM_CHIP_XID" val="5f1a973375d7977124e4bae7"/>
  <p:tag name="KSO_WM_DIAGRAM_GROUP_CODE" val="l1-1"/>
  <p:tag name="KSO_WM_ASSEMBLE_CHIP_INDEX" val="d93170b06d844ac28d13ede59505332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6"/>
  <p:tag name="KSO_WM_UNIT_USESOURCEFORMAT_APPLY" val="1"/>
</p:tagLst>
</file>

<file path=ppt/tags/tag3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10130_1*l_h_i*1_1_2"/>
  <p:tag name="KSO_WM_TEMPLATE_CATEGORY" val="diagram"/>
  <p:tag name="KSO_WM_TEMPLATE_INDEX" val="20210130"/>
  <p:tag name="KSO_WM_UNIT_LAYERLEVEL" val="1_1_1"/>
  <p:tag name="KSO_WM_TAG_VERSION" val="1.0"/>
  <p:tag name="KSO_WM_BEAUTIFY_FLAG" val="#wm#"/>
  <p:tag name="KSO_WM_UNIT_BLOCK" val="0"/>
  <p:tag name="KSO_WM_UNIT_SM_LIMIT_TYPE" val="2"/>
  <p:tag name="KSO_WM_UNIT_DEC_AREA_ID" val="85ba52d449f74f94b3503d597f475888"/>
  <p:tag name="KSO_WM_UNIT_DECORATE_INFO" val="{&quot;DecorateInfoH&quot;:{&quot;IsAbs&quot;:true},&quot;DecorateInfoW&quot;:{&quot;IsAbs&quot;:true},&quot;DecorateInfoX&quot;:{&quot;IsAbs&quot;:true,&quot;Pos&quot;:1},&quot;DecorateInfoY&quot;:{&quot;IsAbs&quot;:true,&quot;Pos&quot;:1},&quot;ReferentInfo&quot;:{&quot;Id&quot;:&quot;13ba148722e647a88afe7ab149bd8cef;042d847eb6ba49ae974279d26c68b0ca&quot;,&quot;X&quot;:{&quot;Pos&quot;:1},&quot;Y&quot;:{&quot;Pos&quot;:1}},&quot;whChangeMode&quot;:0}"/>
  <p:tag name="KSO_WM_CHIP_GROUPID" val="5f1a973375d7977124e4bae6"/>
  <p:tag name="KSO_WM_CHIP_XID" val="5f1a973375d7977124e4bae7"/>
  <p:tag name="KSO_WM_DIAGRAM_GROUP_CODE" val="l1-1"/>
  <p:tag name="KSO_WM_ASSEMBLE_CHIP_INDEX" val="d93170b06d844ac28d13ede59505332a"/>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182"/>
  <p:tag name="KSO_WM_UNIT_USESOURCEFORMAT_APPLY" val="1"/>
</p:tagLst>
</file>

<file path=ppt/tags/tag374.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96"/>
  <p:tag name="KSO_WM_UNIT_HIGHLIGHT" val="0"/>
  <p:tag name="KSO_WM_UNIT_COMPATIBLE" val="0"/>
  <p:tag name="KSO_WM_UNIT_DIAGRAM_ISNUMVISUAL" val="0"/>
  <p:tag name="KSO_WM_UNIT_DIAGRAM_ISREFERUNIT" val="0"/>
  <p:tag name="KSO_WM_UNIT_TYPE" val="l_h_f"/>
  <p:tag name="KSO_WM_UNIT_INDEX" val="1_1_1"/>
  <p:tag name="KSO_WM_UNIT_ID" val="diagram20210130_1*l_h_f*1_1_1"/>
  <p:tag name="KSO_WM_TEMPLATE_CATEGORY" val="diagram"/>
  <p:tag name="KSO_WM_TEMPLATE_INDEX" val="20210130"/>
  <p:tag name="KSO_WM_UNIT_LAYERLEVEL" val="1_1_1"/>
  <p:tag name="KSO_WM_TAG_VERSION" val="1.0"/>
  <p:tag name="KSO_WM_BEAUTIFY_FLAG" val="#wm#"/>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DEFAULT_FONT" val="14;20;2"/>
  <p:tag name="KSO_WM_UNIT_BLOCK" val="0"/>
  <p:tag name="KSO_WM_UNIT_DEC_AREA_ID" val="13ba148722e647a88afe7ab149bd8cef"/>
  <p:tag name="KSO_WM_CHIP_GROUPID" val="5f1a973375d7977124e4bae6"/>
  <p:tag name="KSO_WM_CHIP_XID" val="5f1a973375d7977124e4bae7"/>
  <p:tag name="KSO_WM_DIAGRAM_GROUP_CODE" val="l1-1"/>
  <p:tag name="KSO_WM_ASSEMBLE_CHIP_INDEX" val="d93170b06d844ac28d13ede59505332a"/>
  <p:tag name="KSO_WM_UNIT_TEXT_FILL_FORE_SCHEMECOLOR_INDEX_BRIGHTNESS" val="0.25"/>
  <p:tag name="KSO_WM_UNIT_TEXT_FILL_FORE_SCHEMECOLOR_INDEX" val="13"/>
  <p:tag name="KSO_WM_UNIT_TEXT_FILL_TYPE" val="1"/>
  <p:tag name="KSO_WM_UNIT_USESOURCEFORMAT_APPLY" val="1"/>
</p:tagLst>
</file>

<file path=ppt/tags/tag3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3"/>
  <p:tag name="KSO_WM_UNIT_ID" val="diagram20210130_1*l_h_i*1_1_3"/>
  <p:tag name="KSO_WM_TEMPLATE_CATEGORY" val="diagram"/>
  <p:tag name="KSO_WM_TEMPLATE_INDEX" val="20210130"/>
  <p:tag name="KSO_WM_UNIT_LAYERLEVEL" val="1_1_1"/>
  <p:tag name="KSO_WM_TAG_VERSION" val="1.0"/>
  <p:tag name="KSO_WM_BEAUTIFY_FLAG" val="#wm#"/>
  <p:tag name="KSO_WM_UNIT_BLOCK" val="0"/>
  <p:tag name="KSO_WM_UNIT_SM_LIMIT_TYPE" val="0"/>
  <p:tag name="KSO_WM_UNIT_DEC_AREA_ID" val="640e6ee2a8084551a57767f7194b988c"/>
  <p:tag name="KSO_WM_UNIT_DECORATE_INFO" val="{&quot;DecorateInfoH&quot;:{&quot;IsAbs&quot;:true},&quot;DecorateInfoW&quot;:{&quot;IsAbs&quot;:true},&quot;DecorateInfoX&quot;:{&quot;IsAbs&quot;:true,&quot;Pos&quot;:0},&quot;DecorateInfoY&quot;:{&quot;IsAbs&quot;:true,&quot;Pos&quot;:0},&quot;ReferentInfo&quot;:{&quot;Id&quot;:&quot;ed67b0a52d46435595822b0aedd24e6d&quot;,&quot;X&quot;:{&quot;Pos&quot;:0},&quot;Y&quot;:{&quot;Pos&quot;:0}},&quot;whChangeMode&quot;:0}"/>
  <p:tag name="KSO_WM_CHIP_GROUPID" val="5f1a973375d7977124e4bae6"/>
  <p:tag name="KSO_WM_CHIP_XID" val="5f1a973375d7977124e4bae7"/>
  <p:tag name="KSO_WM_DIAGRAM_GROUP_CODE" val="l1-1"/>
  <p:tag name="KSO_WM_ASSEMBLE_CHIP_INDEX" val="d93170b06d844ac28d13ede59505332a"/>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UNIT_USESOURCEFORMAT_APPLY" val="1"/>
</p:tagLst>
</file>

<file path=ppt/tags/tag3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4"/>
  <p:tag name="KSO_WM_UNIT_ID" val="diagram20210130_1*l_h_i*1_1_4"/>
  <p:tag name="KSO_WM_TEMPLATE_CATEGORY" val="diagram"/>
  <p:tag name="KSO_WM_TEMPLATE_INDEX" val="20210130"/>
  <p:tag name="KSO_WM_UNIT_LAYERLEVEL" val="1_1_1"/>
  <p:tag name="KSO_WM_TAG_VERSION" val="1.0"/>
  <p:tag name="KSO_WM_BEAUTIFY_FLAG" val="#wm#"/>
  <p:tag name="KSO_WM_UNIT_BLOCK" val="0"/>
  <p:tag name="KSO_WM_UNIT_SM_LIMIT_TYPE" val="0"/>
  <p:tag name="KSO_WM_UNIT_DEC_AREA_ID" val="1ce02530fb5f4fc9bbf6851d99b5e432"/>
  <p:tag name="KSO_WM_UNIT_DECORATE_INFO" val="{&quot;DecorateInfoH&quot;:{&quot;IsAbs&quot;:true},&quot;DecorateInfoW&quot;:{&quot;IsAbs&quot;:true},&quot;DecorateInfoX&quot;:{&quot;IsAbs&quot;:true,&quot;Pos&quot;:2},&quot;DecorateInfoY&quot;:{&quot;IsAbs&quot;:true,&quot;Pos&quot;:2},&quot;ReferentInfo&quot;:{&quot;Id&quot;:&quot;ed67b0a52d46435595822b0aedd24e6d&quot;,&quot;X&quot;:{&quot;Pos&quot;:2},&quot;Y&quot;:{&quot;Pos&quot;:2}},&quot;whChangeMode&quot;:0}"/>
  <p:tag name="KSO_WM_CHIP_GROUPID" val="5f1a973375d7977124e4bae6"/>
  <p:tag name="KSO_WM_CHIP_XID" val="5f1a973375d7977124e4bae7"/>
  <p:tag name="KSO_WM_DIAGRAM_GROUP_CODE" val="l1-1"/>
  <p:tag name="KSO_WM_ASSEMBLE_CHIP_INDEX" val="d93170b06d844ac28d13ede59505332a"/>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 name="KSO_WM_UNIT_USESOURCEFORMAT_APPLY" val="1"/>
</p:tagLst>
</file>

<file path=ppt/tags/tag37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l_h_a"/>
  <p:tag name="KSO_WM_UNIT_INDEX" val="1_1_1"/>
  <p:tag name="KSO_WM_UNIT_ID" val="diagram20210130_1*l_h_a*1_1_1"/>
  <p:tag name="KSO_WM_TEMPLATE_CATEGORY" val="diagram"/>
  <p:tag name="KSO_WM_TEMPLATE_INDEX" val="20210130"/>
  <p:tag name="KSO_WM_UNIT_LAYERLEVEL" val="1_1_1"/>
  <p:tag name="KSO_WM_TAG_VERSION" val="1.0"/>
  <p:tag name="KSO_WM_BEAUTIFY_FLAG" val="#wm#"/>
  <p:tag name="KSO_WM_UNIT_PRESET_TEXT" val="添加标题"/>
  <p:tag name="KSO_WM_UNIT_DEFAULT_FONT" val="14;22;2"/>
  <p:tag name="KSO_WM_UNIT_BLOCK" val="0"/>
  <p:tag name="KSO_WM_UNIT_DEC_AREA_ID" val="042d847eb6ba49ae974279d26c68b0ca"/>
  <p:tag name="KSO_WM_CHIP_GROUPID" val="5f1a973375d7977124e4bae6"/>
  <p:tag name="KSO_WM_CHIP_XID" val="5f1a973375d7977124e4bae7"/>
  <p:tag name="KSO_WM_DIAGRAM_GROUP_CODE" val="l1-1"/>
  <p:tag name="KSO_WM_ASSEMBLE_CHIP_INDEX" val="d93170b06d844ac28d13ede59505332a"/>
  <p:tag name="KSO_WM_UNIT_TEXT_FILL_FORE_SCHEMECOLOR_INDEX_BRIGHTNESS" val="0"/>
  <p:tag name="KSO_WM_UNIT_TEXT_FILL_FORE_SCHEMECOLOR_INDEX" val="14"/>
  <p:tag name="KSO_WM_UNIT_TEXT_FILL_TYPE" val="1"/>
  <p:tag name="KSO_WM_UNIT_USESOURCEFORMAT_APPLY" val="1"/>
</p:tagLst>
</file>

<file path=ppt/tags/tag3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
  <p:tag name="KSO_WM_UNIT_ID" val="diagram20210130_1*l_h_i*1_2_1"/>
  <p:tag name="KSO_WM_TEMPLATE_CATEGORY" val="diagram"/>
  <p:tag name="KSO_WM_TEMPLATE_INDEX" val="20210130"/>
  <p:tag name="KSO_WM_UNIT_LAYERLEVEL" val="1_1_1"/>
  <p:tag name="KSO_WM_TAG_VERSION" val="1.0"/>
  <p:tag name="KSO_WM_BEAUTIFY_FLAG" val="#wm#"/>
  <p:tag name="KSO_WM_UNIT_BLOCK" val="0"/>
  <p:tag name="KSO_WM_UNIT_SM_LIMIT_TYPE" val="2"/>
  <p:tag name="KSO_WM_UNIT_DEC_AREA_ID" val="850c2529272e410aafa4e66e2e2c03b7"/>
  <p:tag name="KSO_WM_UNIT_DECORATE_INFO" val="{&quot;DecorateInfoH&quot;:{&quot;IsAbs&quot;:true},&quot;DecorateInfoW&quot;:{&quot;IsAbs&quot;:true},&quot;DecorateInfoX&quot;:{&quot;IsAbs&quot;:true,&quot;Pos&quot;:1},&quot;DecorateInfoY&quot;:{&quot;IsAbs&quot;:true,&quot;Pos&quot;:1},&quot;ReferentInfo&quot;:{&quot;Id&quot;:&quot;6566318982a24015a03b831290ca9d5e&quot;,&quot;X&quot;:{&quot;Pos&quot;:1},&quot;Y&quot;:{&quot;Pos&quot;:1}},&quot;whChangeMode&quot;:0}"/>
  <p:tag name="KSO_WM_CHIP_GROUPID" val="5f1a973375d7977124e4bae6"/>
  <p:tag name="KSO_WM_CHIP_XID" val="5f1a973375d7977124e4bae7"/>
  <p:tag name="KSO_WM_DIAGRAM_GROUP_CODE" val="l1-1"/>
  <p:tag name="KSO_WM_ASSEMBLE_CHIP_INDEX" val="d93170b06d844ac28d13ede59505332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6"/>
  <p:tag name="KSO_WM_UNIT_USESOURCEFORMAT_APPLY" val="1"/>
</p:tagLst>
</file>

<file path=ppt/tags/tag3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10130_1*l_h_i*1_2_2"/>
  <p:tag name="KSO_WM_TEMPLATE_CATEGORY" val="diagram"/>
  <p:tag name="KSO_WM_TEMPLATE_INDEX" val="20210130"/>
  <p:tag name="KSO_WM_UNIT_LAYERLEVEL" val="1_1_1"/>
  <p:tag name="KSO_WM_TAG_VERSION" val="1.0"/>
  <p:tag name="KSO_WM_BEAUTIFY_FLAG" val="#wm#"/>
  <p:tag name="KSO_WM_UNIT_BLOCK" val="0"/>
  <p:tag name="KSO_WM_UNIT_SM_LIMIT_TYPE" val="2"/>
  <p:tag name="KSO_WM_UNIT_DEC_AREA_ID" val="56e35d395f8741e7880957651b0f041a"/>
  <p:tag name="KSO_WM_UNIT_DECORATE_INFO" val="{&quot;DecorateInfoH&quot;:{&quot;IsAbs&quot;:true},&quot;DecorateInfoW&quot;:{&quot;IsAbs&quot;:true},&quot;DecorateInfoX&quot;:{&quot;IsAbs&quot;:true,&quot;Pos&quot;:1},&quot;DecorateInfoY&quot;:{&quot;IsAbs&quot;:true,&quot;Pos&quot;:1},&quot;ReferentInfo&quot;:{&quot;Id&quot;:&quot;7edb972551e24ab6a8bdb76eaaf319e5;6566318982a24015a03b831290ca9d5e&quot;,&quot;X&quot;:{&quot;Pos&quot;:1},&quot;Y&quot;:{&quot;Pos&quot;:1}},&quot;whChangeMode&quot;:0}"/>
  <p:tag name="KSO_WM_CHIP_GROUPID" val="5f1a973375d7977124e4bae6"/>
  <p:tag name="KSO_WM_CHIP_XID" val="5f1a973375d7977124e4bae7"/>
  <p:tag name="KSO_WM_DIAGRAM_GROUP_CODE" val="l1-1"/>
  <p:tag name="KSO_WM_ASSEMBLE_CHIP_INDEX" val="d93170b06d844ac28d13ede59505332a"/>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182"/>
  <p:tag name="KSO_WM_UNIT_USESOURCEFORMAT_APPLY" val="1"/>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357"/>
</p:tagLst>
</file>

<file path=ppt/tags/tag380.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96"/>
  <p:tag name="KSO_WM_UNIT_HIGHLIGHT" val="0"/>
  <p:tag name="KSO_WM_UNIT_COMPATIBLE" val="0"/>
  <p:tag name="KSO_WM_UNIT_DIAGRAM_ISNUMVISUAL" val="0"/>
  <p:tag name="KSO_WM_UNIT_DIAGRAM_ISREFERUNIT" val="0"/>
  <p:tag name="KSO_WM_UNIT_TYPE" val="l_h_f"/>
  <p:tag name="KSO_WM_UNIT_INDEX" val="1_2_1"/>
  <p:tag name="KSO_WM_UNIT_ID" val="diagram20210130_1*l_h_f*1_2_1"/>
  <p:tag name="KSO_WM_TEMPLATE_CATEGORY" val="diagram"/>
  <p:tag name="KSO_WM_TEMPLATE_INDEX" val="20210130"/>
  <p:tag name="KSO_WM_UNIT_LAYERLEVEL" val="1_1_1"/>
  <p:tag name="KSO_WM_TAG_VERSION" val="1.0"/>
  <p:tag name="KSO_WM_BEAUTIFY_FLAG" val="#wm#"/>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DEFAULT_FONT" val="14;20;2"/>
  <p:tag name="KSO_WM_UNIT_BLOCK" val="0"/>
  <p:tag name="KSO_WM_UNIT_DEC_AREA_ID" val="7edb972551e24ab6a8bdb76eaaf319e5"/>
  <p:tag name="KSO_WM_CHIP_GROUPID" val="5f1a973375d7977124e4bae6"/>
  <p:tag name="KSO_WM_CHIP_XID" val="5f1a973375d7977124e4bae7"/>
  <p:tag name="KSO_WM_DIAGRAM_GROUP_CODE" val="l1-1"/>
  <p:tag name="KSO_WM_ASSEMBLE_CHIP_INDEX" val="d93170b06d844ac28d13ede59505332a"/>
  <p:tag name="KSO_WM_UNIT_TEXT_FILL_FORE_SCHEMECOLOR_INDEX_BRIGHTNESS" val="0.25"/>
  <p:tag name="KSO_WM_UNIT_TEXT_FILL_FORE_SCHEMECOLOR_INDEX" val="13"/>
  <p:tag name="KSO_WM_UNIT_TEXT_FILL_TYPE" val="1"/>
  <p:tag name="KSO_WM_UNIT_USESOURCEFORMAT_APPLY" val="1"/>
</p:tagLst>
</file>

<file path=ppt/tags/tag3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3"/>
  <p:tag name="KSO_WM_UNIT_ID" val="diagram20210130_1*l_h_i*1_2_3"/>
  <p:tag name="KSO_WM_TEMPLATE_CATEGORY" val="diagram"/>
  <p:tag name="KSO_WM_TEMPLATE_INDEX" val="20210130"/>
  <p:tag name="KSO_WM_UNIT_LAYERLEVEL" val="1_1_1"/>
  <p:tag name="KSO_WM_TAG_VERSION" val="1.0"/>
  <p:tag name="KSO_WM_BEAUTIFY_FLAG" val="#wm#"/>
  <p:tag name="KSO_WM_UNIT_BLOCK" val="0"/>
  <p:tag name="KSO_WM_UNIT_SM_LIMIT_TYPE" val="0"/>
  <p:tag name="KSO_WM_UNIT_DEC_AREA_ID" val="cde4a7b0b1494f3eabc473da2984e8fe"/>
  <p:tag name="KSO_WM_UNIT_DECORATE_INFO" val="{&quot;DecorateInfoH&quot;:{&quot;IsAbs&quot;:true},&quot;DecorateInfoW&quot;:{&quot;IsAbs&quot;:true},&quot;DecorateInfoX&quot;:{&quot;IsAbs&quot;:true,&quot;Pos&quot;:0},&quot;DecorateInfoY&quot;:{&quot;IsAbs&quot;:true,&quot;Pos&quot;:0},&quot;ReferentInfo&quot;:{&quot;Id&quot;:&quot;850c2529272e410aafa4e66e2e2c03b7&quot;,&quot;X&quot;:{&quot;Pos&quot;:0},&quot;Y&quot;:{&quot;Pos&quot;:0}},&quot;whChangeMode&quot;:0}"/>
  <p:tag name="KSO_WM_CHIP_GROUPID" val="5f1a973375d7977124e4bae6"/>
  <p:tag name="KSO_WM_CHIP_XID" val="5f1a973375d7977124e4bae7"/>
  <p:tag name="KSO_WM_DIAGRAM_GROUP_CODE" val="l1-1"/>
  <p:tag name="KSO_WM_ASSEMBLE_CHIP_INDEX" val="d93170b06d844ac28d13ede59505332a"/>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UNIT_USESOURCEFORMAT_APPLY" val="1"/>
</p:tagLst>
</file>

<file path=ppt/tags/tag3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4"/>
  <p:tag name="KSO_WM_UNIT_ID" val="diagram20210130_1*l_h_i*1_2_4"/>
  <p:tag name="KSO_WM_TEMPLATE_CATEGORY" val="diagram"/>
  <p:tag name="KSO_WM_TEMPLATE_INDEX" val="20210130"/>
  <p:tag name="KSO_WM_UNIT_LAYERLEVEL" val="1_1_1"/>
  <p:tag name="KSO_WM_TAG_VERSION" val="1.0"/>
  <p:tag name="KSO_WM_BEAUTIFY_FLAG" val="#wm#"/>
  <p:tag name="KSO_WM_UNIT_BLOCK" val="0"/>
  <p:tag name="KSO_WM_UNIT_SM_LIMIT_TYPE" val="0"/>
  <p:tag name="KSO_WM_UNIT_DEC_AREA_ID" val="4f55a77babdd4e42a7d82d4a627bc533"/>
  <p:tag name="KSO_WM_UNIT_DECORATE_INFO" val="{&quot;DecorateInfoH&quot;:{&quot;IsAbs&quot;:true},&quot;DecorateInfoW&quot;:{&quot;IsAbs&quot;:true},&quot;DecorateInfoX&quot;:{&quot;IsAbs&quot;:true,&quot;Pos&quot;:2},&quot;DecorateInfoY&quot;:{&quot;IsAbs&quot;:true,&quot;Pos&quot;:2},&quot;ReferentInfo&quot;:{&quot;Id&quot;:&quot;850c2529272e410aafa4e66e2e2c03b7&quot;,&quot;X&quot;:{&quot;Pos&quot;:2},&quot;Y&quot;:{&quot;Pos&quot;:2}},&quot;whChangeMode&quot;:0}"/>
  <p:tag name="KSO_WM_CHIP_GROUPID" val="5f1a973375d7977124e4bae6"/>
  <p:tag name="KSO_WM_CHIP_XID" val="5f1a973375d7977124e4bae7"/>
  <p:tag name="KSO_WM_DIAGRAM_GROUP_CODE" val="l1-1"/>
  <p:tag name="KSO_WM_ASSEMBLE_CHIP_INDEX" val="d93170b06d844ac28d13ede59505332a"/>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 name="KSO_WM_UNIT_USESOURCEFORMAT_APPLY" val="1"/>
</p:tagLst>
</file>

<file path=ppt/tags/tag38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l_h_a"/>
  <p:tag name="KSO_WM_UNIT_INDEX" val="1_2_1"/>
  <p:tag name="KSO_WM_UNIT_ID" val="diagram20210130_1*l_h_a*1_2_1"/>
  <p:tag name="KSO_WM_TEMPLATE_CATEGORY" val="diagram"/>
  <p:tag name="KSO_WM_TEMPLATE_INDEX" val="20210130"/>
  <p:tag name="KSO_WM_UNIT_LAYERLEVEL" val="1_1_1"/>
  <p:tag name="KSO_WM_TAG_VERSION" val="1.0"/>
  <p:tag name="KSO_WM_BEAUTIFY_FLAG" val="#wm#"/>
  <p:tag name="KSO_WM_UNIT_PRESET_TEXT" val="添加标题"/>
  <p:tag name="KSO_WM_UNIT_DEFAULT_FONT" val="14;22;2"/>
  <p:tag name="KSO_WM_UNIT_BLOCK" val="0"/>
  <p:tag name="KSO_WM_UNIT_DEC_AREA_ID" val="6566318982a24015a03b831290ca9d5e"/>
  <p:tag name="KSO_WM_CHIP_GROUPID" val="5f1a973375d7977124e4bae6"/>
  <p:tag name="KSO_WM_CHIP_XID" val="5f1a973375d7977124e4bae7"/>
  <p:tag name="KSO_WM_DIAGRAM_GROUP_CODE" val="l1-1"/>
  <p:tag name="KSO_WM_ASSEMBLE_CHIP_INDEX" val="d93170b06d844ac28d13ede59505332a"/>
  <p:tag name="KSO_WM_UNIT_TEXT_FILL_FORE_SCHEMECOLOR_INDEX_BRIGHTNESS" val="0"/>
  <p:tag name="KSO_WM_UNIT_TEXT_FILL_FORE_SCHEMECOLOR_INDEX" val="14"/>
  <p:tag name="KSO_WM_UNIT_TEXT_FILL_TYPE" val="1"/>
  <p:tag name="KSO_WM_UNIT_USESOURCEFORMAT_APPLY" val="1"/>
</p:tagLst>
</file>

<file path=ppt/tags/tag384.xml><?xml version="1.0" encoding="utf-8"?>
<p:tagLst xmlns:a="http://schemas.openxmlformats.org/drawingml/2006/main" xmlns:r="http://schemas.openxmlformats.org/officeDocument/2006/relationships" xmlns:p="http://schemas.openxmlformats.org/presentationml/2006/main">
  <p:tag name="KSO_WM_UNIT_VALUE" val="1015*931"/>
  <p:tag name="KSO_WM_UNIT_HIGHLIGHT" val="0"/>
  <p:tag name="KSO_WM_UNIT_COMPATIBLE" val="0"/>
  <p:tag name="KSO_WM_UNIT_DIAGRAM_ISNUMVISUAL" val="0"/>
  <p:tag name="KSO_WM_UNIT_DIAGRAM_ISREFERUNIT" val="0"/>
  <p:tag name="KSO_WM_UNIT_TYPE" val="d"/>
  <p:tag name="KSO_WM_UNIT_INDEX" val="2"/>
  <p:tag name="KSO_WM_UNIT_ID" val="diagram20213385_1*d*2"/>
  <p:tag name="KSO_WM_TEMPLATE_CATEGORY" val="diagram"/>
  <p:tag name="KSO_WM_TEMPLATE_INDEX" val="20213385"/>
  <p:tag name="KSO_WM_UNIT_LAYERLEVEL" val="1"/>
  <p:tag name="KSO_WM_TAG_VERSION" val="1.0"/>
  <p:tag name="KSO_WM_BEAUTIFY_FLAG" val="#wm#"/>
  <p:tag name="KSO_WM_CHIP_GROUPID" val="5e7310da9a230a26b9e88a19"/>
  <p:tag name="KSO_WM_CHIP_XID" val="5e7310da9a230a26b9e88a1a"/>
  <p:tag name="KSO_WM_UNIT_DEC_AREA_ID" val="fd079e11c6044b2b82731d70ae9e775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52f6f96065d4446596e2416bae7d2bc7"/>
  <p:tag name="KSO_WM_UNIT_PLACING_PICTURE" val="52f6f96065d4446596e2416bae7d2bc7"/>
  <p:tag name="KSO_WM_UNIT_SUPPORT_UNIT_TYPE" val="[&quot;d&quot;,&quot;α&quot;,&quot;β&quot;]"/>
  <p:tag name="KSO_WM_TEMPLATE_ASSEMBLE_XID" val="5fa9f101acfdea5937ad6465"/>
  <p:tag name="KSO_WM_TEMPLATE_ASSEMBLE_GROUPID" val="5fa9f101acfdea5937ad6465"/>
  <p:tag name="REFSHAPE" val="1460120716"/>
  <p:tag name="KSO_WM_UNIT_PLACING_PICTURE_USER_VIEWPORT" val="{&quot;height&quot;:6256.8173228346459,&quot;width&quot;:6270.0393700787399}"/>
</p:tagLst>
</file>

<file path=ppt/tags/tag38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88463"/>
  <p:tag name="KSO_WM_TAG_VERSION" val="1.0"/>
  <p:tag name="KSO_WM_SLIDE_INDEX" val="2"/>
  <p:tag name="KSO_WM_SLIDE_ITEM_CNT" val="4"/>
  <p:tag name="KSO_WM_SLIDE_LAYOUT" val="q"/>
  <p:tag name="KSO_WM_SLIDE_LAYOUT_CNT" val="1"/>
  <p:tag name="KSO_WM_SLIDE_TYPE" val="text"/>
  <p:tag name="KSO_WM_SLIDE_SUBTYPE" val="diag"/>
  <p:tag name="KSO_WM_SLIDE_POSITION" val="30.8941*97.0428"/>
  <p:tag name="KSO_WM_SLIDE_SIZE" val="895.535*353.588"/>
  <p:tag name="KSO_WM_SLIDE_ID" val="diagram20188463_2"/>
  <p:tag name="KSO_WM_SLIDE_COLORSCHEME_VERSION" val="3.2"/>
  <p:tag name="KSO_WM_TEMPLATE_SUBCATEGORY" val="0"/>
  <p:tag name="KSO_WM_DIAGRAM_GROUP_CODE" val="q1-1"/>
  <p:tag name="KSO_WM_SLIDE_DIAGTYPE" val="q"/>
</p:tagLst>
</file>

<file path=ppt/tags/tag386.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2*q_h_i*1_4_1"/>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7"/>
  <p:tag name="KSO_WM_UNIT_COLOR_SCHEME_PARENT_PAGE" val="0_3"/>
  <p:tag name="KSO_WM_DIAGRAM_GROUP_CODE" val="q1-1"/>
  <p:tag name="KSO_WM_UNIT_TYPE" val="q_h_i"/>
  <p:tag name="KSO_WM_UNIT_INDEX" val="1_4_1"/>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0"/>
</p:tagLst>
</file>

<file path=ppt/tags/tag387.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2*q_h_i*1_4_2"/>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8"/>
  <p:tag name="KSO_WM_UNIT_COLOR_SCHEME_PARENT_PAGE" val="0_3"/>
  <p:tag name="KSO_WM_DIAGRAM_GROUP_CODE" val="q1-1"/>
  <p:tag name="KSO_WM_UNIT_TYPE" val="q_h_i"/>
  <p:tag name="KSO_WM_UNIT_INDEX" val="1_4_2"/>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0"/>
</p:tagLst>
</file>

<file path=ppt/tags/tag388.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2*q_h_i*1_2_1"/>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7"/>
  <p:tag name="KSO_WM_UNIT_COLOR_SCHEME_PARENT_PAGE" val="0_3"/>
  <p:tag name="KSO_WM_DIAGRAM_GROUP_CODE" val="q1-1"/>
  <p:tag name="KSO_WM_UNIT_TYPE" val="q_h_i"/>
  <p:tag name="KSO_WM_UNIT_INDEX" val="1_2_1"/>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389.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2*q_h_i*1_2_2"/>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8"/>
  <p:tag name="KSO_WM_UNIT_COLOR_SCHEME_PARENT_PAGE" val="0_3"/>
  <p:tag name="KSO_WM_DIAGRAM_GROUP_CODE" val="q1-1"/>
  <p:tag name="KSO_WM_UNIT_TYPE" val="q_h_i"/>
  <p:tag name="KSO_WM_UNIT_INDEX" val="1_2_2"/>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90.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2*q_h_i*1_3_1"/>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7"/>
  <p:tag name="KSO_WM_UNIT_COLOR_SCHEME_PARENT_PAGE" val="0_3"/>
  <p:tag name="KSO_WM_DIAGRAM_GROUP_CODE" val="q1-1"/>
  <p:tag name="KSO_WM_UNIT_TYPE" val="q_h_i"/>
  <p:tag name="KSO_WM_UNIT_INDEX" val="1_3_1"/>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39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2*q_h_i*1_3_2"/>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8"/>
  <p:tag name="KSO_WM_UNIT_COLOR_SCHEME_PARENT_PAGE" val="0_3"/>
  <p:tag name="KSO_WM_DIAGRAM_GROUP_CODE" val="q1-1"/>
  <p:tag name="KSO_WM_UNIT_TYPE" val="q_h_i"/>
  <p:tag name="KSO_WM_UNIT_INDEX" val="1_3_2"/>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3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88463_2*q_h_i*1_1_3"/>
  <p:tag name="KSO_WM_TEMPLATE_CATEGORY" val="diagram"/>
  <p:tag name="KSO_WM_TEMPLATE_INDEX" val="20188463"/>
  <p:tag name="KSO_WM_UNIT_LAYERLEVEL" val="1_1_1"/>
  <p:tag name="KSO_WM_TAG_VERSION" val="1.0"/>
  <p:tag name="KSO_WM_BEAUTIFY_FLAG" val="#wm#"/>
  <p:tag name="KSO_WM_DIAGRAM_GROUP_CODE" val="q1-1"/>
  <p:tag name="KSO_WM_UNIT_TYPE" val="q_h_i"/>
  <p:tag name="KSO_WM_UNIT_INDEX" val="1_1_3"/>
  <p:tag name="KSO_WM_UNIT_LINE_FORE_SCHEMECOLOR_INDEX" val="13"/>
  <p:tag name="KSO_WM_UNIT_LINE_FILL_TYPE" val="2"/>
  <p:tag name="KSO_WM_UNIT_TEXT_FILL_FORE_SCHEMECOLOR_INDEX" val="2"/>
  <p:tag name="KSO_WM_UNIT_TEXT_FILL_TYPE" val="1"/>
  <p:tag name="KSO_WM_UNIT_USESOURCEFORMAT_APPLY" val="1"/>
  <p:tag name="KSO_WM_UNIT_DIAGRAM_SCHEMECOLOR_ID" val="0"/>
</p:tagLst>
</file>

<file path=ppt/tags/tag3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88463_2*q_h_i*1_3_3"/>
  <p:tag name="KSO_WM_TEMPLATE_CATEGORY" val="diagram"/>
  <p:tag name="KSO_WM_TEMPLATE_INDEX" val="20188463"/>
  <p:tag name="KSO_WM_UNIT_LAYERLEVEL" val="1_1_1"/>
  <p:tag name="KSO_WM_TAG_VERSION" val="1.0"/>
  <p:tag name="KSO_WM_BEAUTIFY_FLAG" val="#wm#"/>
  <p:tag name="KSO_WM_DIAGRAM_GROUP_CODE" val="q1-1"/>
  <p:tag name="KSO_WM_UNIT_TYPE" val="q_h_i"/>
  <p:tag name="KSO_WM_UNIT_INDEX" val="1_3_3"/>
  <p:tag name="KSO_WM_UNIT_LINE_FORE_SCHEMECOLOR_INDEX" val="13"/>
  <p:tag name="KSO_WM_UNIT_LINE_FILL_TYPE" val="2"/>
  <p:tag name="KSO_WM_UNIT_TEXT_FILL_FORE_SCHEMECOLOR_INDEX" val="2"/>
  <p:tag name="KSO_WM_UNIT_TEXT_FILL_TYPE" val="1"/>
  <p:tag name="KSO_WM_UNIT_USESOURCEFORMAT_APPLY" val="1"/>
  <p:tag name="KSO_WM_UNIT_DIAGRAM_SCHEMECOLOR_ID" val="0"/>
</p:tagLst>
</file>

<file path=ppt/tags/tag3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88463_2*q_h_i*1_4_3"/>
  <p:tag name="KSO_WM_TEMPLATE_CATEGORY" val="diagram"/>
  <p:tag name="KSO_WM_TEMPLATE_INDEX" val="20188463"/>
  <p:tag name="KSO_WM_UNIT_LAYERLEVEL" val="1_1_1"/>
  <p:tag name="KSO_WM_TAG_VERSION" val="1.0"/>
  <p:tag name="KSO_WM_BEAUTIFY_FLAG" val="#wm#"/>
  <p:tag name="KSO_WM_DIAGRAM_GROUP_CODE" val="q1-1"/>
  <p:tag name="KSO_WM_UNIT_TYPE" val="q_h_i"/>
  <p:tag name="KSO_WM_UNIT_INDEX" val="1_4_3"/>
  <p:tag name="KSO_WM_UNIT_LINE_FORE_SCHEMECOLOR_INDEX" val="13"/>
  <p:tag name="KSO_WM_UNIT_LINE_FILL_TYPE" val="2"/>
  <p:tag name="KSO_WM_UNIT_TEXT_FILL_FORE_SCHEMECOLOR_INDEX" val="2"/>
  <p:tag name="KSO_WM_UNIT_TEXT_FILL_TYPE" val="1"/>
  <p:tag name="KSO_WM_UNIT_USESOURCEFORMAT_APPLY" val="1"/>
  <p:tag name="KSO_WM_UNIT_DIAGRAM_SCHEMECOLOR_ID" val="0"/>
</p:tagLst>
</file>

<file path=ppt/tags/tag3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88463_2*q_h_i*1_2_3"/>
  <p:tag name="KSO_WM_TEMPLATE_CATEGORY" val="diagram"/>
  <p:tag name="KSO_WM_TEMPLATE_INDEX" val="20188463"/>
  <p:tag name="KSO_WM_UNIT_LAYERLEVEL" val="1_1_1"/>
  <p:tag name="KSO_WM_TAG_VERSION" val="1.0"/>
  <p:tag name="KSO_WM_BEAUTIFY_FLAG" val="#wm#"/>
  <p:tag name="KSO_WM_DIAGRAM_GROUP_CODE" val="q1-1"/>
  <p:tag name="KSO_WM_UNIT_TYPE" val="q_h_i"/>
  <p:tag name="KSO_WM_UNIT_INDEX" val="1_2_3"/>
  <p:tag name="KSO_WM_UNIT_LINE_FORE_SCHEMECOLOR_INDEX" val="13"/>
  <p:tag name="KSO_WM_UNIT_LINE_FILL_TYPE" val="2"/>
  <p:tag name="KSO_WM_UNIT_TEXT_FILL_FORE_SCHEMECOLOR_INDEX" val="2"/>
  <p:tag name="KSO_WM_UNIT_TEXT_FILL_TYPE" val="1"/>
  <p:tag name="KSO_WM_UNIT_USESOURCEFORMAT_APPLY" val="1"/>
  <p:tag name="KSO_WM_UNIT_DIAGRAM_SCHEMECOLOR_ID" val="0"/>
</p:tagLst>
</file>

<file path=ppt/tags/tag3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88463_2*q_h_x*1_4_1"/>
  <p:tag name="KSO_WM_TEMPLATE_CATEGORY" val="diagram"/>
  <p:tag name="KSO_WM_TEMPLATE_INDEX" val="20188463"/>
  <p:tag name="KSO_WM_UNIT_LAYERLEVEL" val="1_1_1"/>
  <p:tag name="KSO_WM_TAG_VERSION" val="1.0"/>
  <p:tag name="KSO_WM_BEAUTIFY_FLAG" val="#wm#"/>
  <p:tag name="KSO_WM_UNIT_COLOR_SCHEME_SHAPE_ID" val="43"/>
  <p:tag name="KSO_WM_UNIT_COLOR_SCHEME_PARENT_PAGE" val="0_3"/>
  <p:tag name="KSO_WM_UNIT_VALUE" val="95*87"/>
  <p:tag name="KSO_WM_DIAGRAM_GROUP_CODE" val="q1-1"/>
  <p:tag name="KSO_WM_UNIT_TYPE" val="q_h_x"/>
  <p:tag name="KSO_WM_UNIT_INDEX" val="1_4_1"/>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3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88463_2*q_h_x*1_3_1"/>
  <p:tag name="KSO_WM_TEMPLATE_CATEGORY" val="diagram"/>
  <p:tag name="KSO_WM_TEMPLATE_INDEX" val="20188463"/>
  <p:tag name="KSO_WM_UNIT_LAYERLEVEL" val="1_1_1"/>
  <p:tag name="KSO_WM_TAG_VERSION" val="1.0"/>
  <p:tag name="KSO_WM_BEAUTIFY_FLAG" val="#wm#"/>
  <p:tag name="KSO_WM_UNIT_COLOR_SCHEME_SHAPE_ID" val="76"/>
  <p:tag name="KSO_WM_UNIT_COLOR_SCHEME_PARENT_PAGE" val="0_3"/>
  <p:tag name="KSO_WM_UNIT_VALUE" val="103*92"/>
  <p:tag name="KSO_WM_DIAGRAM_GROUP_CODE" val="q1-1"/>
  <p:tag name="KSO_WM_UNIT_TYPE" val="q_h_x"/>
  <p:tag name="KSO_WM_UNIT_INDEX" val="1_3_1"/>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398.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2*q_h_x*1_2_1"/>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12"/>
  <p:tag name="KSO_WM_UNIT_COLOR_SCHEME_PARENT_PAGE" val="0_3"/>
  <p:tag name="KSO_WM_UNIT_VALUE" val="99*92"/>
  <p:tag name="KSO_WM_DIAGRAM_GROUP_CODE" val="q1-1"/>
  <p:tag name="KSO_WM_UNIT_TYPE" val="q_h_x"/>
  <p:tag name="KSO_WM_UNIT_INDEX" val="1_2_1"/>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399.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2*q_h_i*1_1_1"/>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7"/>
  <p:tag name="KSO_WM_UNIT_COLOR_SCHEME_PARENT_PAGE" val="0_3"/>
  <p:tag name="KSO_WM_DIAGRAM_GROUP_CODE" val="q1-1"/>
  <p:tag name="KSO_WM_UNIT_TYPE" val="q_h_i"/>
  <p:tag name="KSO_WM_UNIT_INDEX" val="1_1_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0.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2*q_h_i*1_1_2"/>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8"/>
  <p:tag name="KSO_WM_UNIT_COLOR_SCHEME_PARENT_PAGE" val="0_3"/>
  <p:tag name="KSO_WM_DIAGRAM_GROUP_CODE" val="q1-1"/>
  <p:tag name="KSO_WM_UNIT_TYPE" val="q_h_i"/>
  <p:tag name="KSO_WM_UNIT_INDEX" val="1_1_2"/>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40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2*q_h_x*1_1_1"/>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11"/>
  <p:tag name="KSO_WM_UNIT_COLOR_SCHEME_PARENT_PAGE" val="0_3"/>
  <p:tag name="KSO_WM_UNIT_VALUE" val="110*75"/>
  <p:tag name="KSO_WM_DIAGRAM_GROUP_CODE" val="q1-1"/>
  <p:tag name="KSO_WM_UNIT_TYPE" val="q_h_x"/>
  <p:tag name="KSO_WM_UNIT_INDEX" val="1_1_1"/>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40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2*q_h_a*1_1_1"/>
  <p:tag name="KSO_WM_UNIT_LAYERLEVEL" val="1_1_1"/>
  <p:tag name="KSO_WM_UNIT_HIGHLIGHT" val="0"/>
  <p:tag name="KSO_WM_UNIT_COMPATIBLE" val="0"/>
  <p:tag name="KSO_WM_BEAUTIFY_FLAG" val="#wm#"/>
  <p:tag name="KSO_WM_UNIT_ISCONTENTSTITLE" val="0"/>
  <p:tag name="KSO_WM_UNIT_DIAGRAM_ISNUMVISUAL" val="0"/>
  <p:tag name="KSO_WM_UNIT_DIAGRAM_ISREFERUNIT" val="0"/>
  <p:tag name="KSO_WM_UNIT_COLOR_SCHEME_SHAPE_ID" val="27"/>
  <p:tag name="KSO_WM_UNIT_COLOR_SCHEME_PARENT_PAGE" val="0_3"/>
  <p:tag name="KSO_WM_UNIT_NOCLEAR" val="0"/>
  <p:tag name="KSO_WM_UNIT_PRESET_TEXT" val="添加标题"/>
  <p:tag name="KSO_WM_UNIT_VALUE" val="11"/>
  <p:tag name="KSO_WM_DIAGRAM_GROUP_CODE" val="q1-1"/>
  <p:tag name="KSO_WM_UNIT_TYPE" val="q_h_a"/>
  <p:tag name="KSO_WM_UNIT_INDEX" val="1_1_1"/>
  <p:tag name="KSO_WM_UNIT_TEXT_FILL_FORE_SCHEMECOLOR_INDEX" val="5"/>
  <p:tag name="KSO_WM_UNIT_TEXT_FILL_TYPE" val="1"/>
  <p:tag name="KSO_WM_UNIT_USESOURCEFORMAT_APPLY" val="1"/>
  <p:tag name="KSO_WM_UNIT_DIAGRAM_SCHEMECOLOR_ID" val="0"/>
</p:tagLst>
</file>

<file path=ppt/tags/tag403.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2*q_h_f*1_1_1"/>
  <p:tag name="KSO_WM_UNIT_LAYERLEVEL" val="1_1_1"/>
  <p:tag name="KSO_WM_UNIT_HIGHLIGHT" val="0"/>
  <p:tag name="KSO_WM_UNIT_COMPATIBLE" val="0"/>
  <p:tag name="KSO_WM_BEAUTIFY_FLAG" val="#wm#"/>
  <p:tag name="KSO_WM_UNIT_DIAGRAM_ISNUMVISUAL" val="0"/>
  <p:tag name="KSO_WM_UNIT_DIAGRAM_ISREFERUNIT" val="0"/>
  <p:tag name="KSO_WM_UNIT_COLOR_SCHEME_SHAPE_ID" val="28"/>
  <p:tag name="KSO_WM_UNIT_COLOR_SCHEME_PARENT_PAGE" val="0_3"/>
  <p:tag name="KSO_WM_UNIT_NOCLEAR" val="0"/>
  <p:tag name="KSO_WM_UNIT_PRESET_TEXT" val="单击此处添加文本具体内容，简明扼要的阐述您的观点。"/>
  <p:tag name="KSO_WM_UNIT_VALUE" val="32"/>
  <p:tag name="KSO_WM_DIAGRAM_GROUP_CODE" val="q1-1"/>
  <p:tag name="KSO_WM_UNIT_TYPE" val="q_h_f"/>
  <p:tag name="KSO_WM_UNIT_INDEX" val="1_1_1"/>
  <p:tag name="KSO_WM_UNIT_TEXT_FILL_FORE_SCHEMECOLOR_INDEX" val="13"/>
  <p:tag name="KSO_WM_UNIT_TEXT_FILL_TYPE" val="1"/>
  <p:tag name="KSO_WM_UNIT_USESOURCEFORMAT_APPLY" val="1"/>
  <p:tag name="KSO_WM_UNIT_DIAGRAM_SCHEMECOLOR_ID" val="0"/>
</p:tagLst>
</file>

<file path=ppt/tags/tag404.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2*q_h_a*1_4_1"/>
  <p:tag name="KSO_WM_UNIT_LAYERLEVEL" val="1_1_1"/>
  <p:tag name="KSO_WM_UNIT_HIGHLIGHT" val="0"/>
  <p:tag name="KSO_WM_UNIT_COMPATIBLE" val="0"/>
  <p:tag name="KSO_WM_BEAUTIFY_FLAG" val="#wm#"/>
  <p:tag name="KSO_WM_UNIT_ISCONTENTSTITLE" val="0"/>
  <p:tag name="KSO_WM_UNIT_DIAGRAM_ISNUMVISUAL" val="0"/>
  <p:tag name="KSO_WM_UNIT_DIAGRAM_ISREFERUNIT" val="0"/>
  <p:tag name="KSO_WM_UNIT_COLOR_SCHEME_SHAPE_ID" val="23"/>
  <p:tag name="KSO_WM_UNIT_COLOR_SCHEME_PARENT_PAGE" val="0_3"/>
  <p:tag name="KSO_WM_UNIT_NOCLEAR" val="0"/>
  <p:tag name="KSO_WM_UNIT_PRESET_TEXT" val="添加标题"/>
  <p:tag name="KSO_WM_UNIT_VALUE" val="11"/>
  <p:tag name="KSO_WM_DIAGRAM_GROUP_CODE" val="q1-1"/>
  <p:tag name="KSO_WM_UNIT_TYPE" val="q_h_a"/>
  <p:tag name="KSO_WM_UNIT_INDEX" val="1_4_1"/>
  <p:tag name="KSO_WM_UNIT_TEXT_FILL_FORE_SCHEMECOLOR_INDEX" val="8"/>
  <p:tag name="KSO_WM_UNIT_TEXT_FILL_TYPE" val="1"/>
  <p:tag name="KSO_WM_UNIT_USESOURCEFORMAT_APPLY" val="1"/>
  <p:tag name="KSO_WM_UNIT_DIAGRAM_SCHEMECOLOR_ID" val="0"/>
</p:tagLst>
</file>

<file path=ppt/tags/tag405.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2*q_h_f*1_4_1"/>
  <p:tag name="KSO_WM_UNIT_LAYERLEVEL" val="1_1_1"/>
  <p:tag name="KSO_WM_UNIT_HIGHLIGHT" val="0"/>
  <p:tag name="KSO_WM_UNIT_COMPATIBLE" val="0"/>
  <p:tag name="KSO_WM_BEAUTIFY_FLAG" val="#wm#"/>
  <p:tag name="KSO_WM_UNIT_DIAGRAM_ISNUMVISUAL" val="0"/>
  <p:tag name="KSO_WM_UNIT_DIAGRAM_ISREFERUNIT" val="0"/>
  <p:tag name="KSO_WM_UNIT_COLOR_SCHEME_SHAPE_ID" val="24"/>
  <p:tag name="KSO_WM_UNIT_COLOR_SCHEME_PARENT_PAGE" val="0_3"/>
  <p:tag name="KSO_WM_UNIT_NOCLEAR" val="0"/>
  <p:tag name="KSO_WM_UNIT_PRESET_TEXT" val="单击此处添加文本具体内容，简明扼要的阐述您的观点。"/>
  <p:tag name="KSO_WM_UNIT_VALUE" val="32"/>
  <p:tag name="KSO_WM_DIAGRAM_GROUP_CODE" val="q1-1"/>
  <p:tag name="KSO_WM_UNIT_TYPE" val="q_h_f"/>
  <p:tag name="KSO_WM_UNIT_INDEX" val="1_4_1"/>
  <p:tag name="KSO_WM_UNIT_TEXT_FILL_FORE_SCHEMECOLOR_INDEX" val="13"/>
  <p:tag name="KSO_WM_UNIT_TEXT_FILL_TYPE" val="1"/>
  <p:tag name="KSO_WM_UNIT_USESOURCEFORMAT_APPLY" val="1"/>
  <p:tag name="KSO_WM_UNIT_DIAGRAM_SCHEMECOLOR_ID" val="0"/>
</p:tagLst>
</file>

<file path=ppt/tags/tag406.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2*q_h_a*1_2_1"/>
  <p:tag name="KSO_WM_UNIT_LAYERLEVEL" val="1_1_1"/>
  <p:tag name="KSO_WM_UNIT_HIGHLIGHT" val="0"/>
  <p:tag name="KSO_WM_UNIT_COMPATIBLE" val="0"/>
  <p:tag name="KSO_WM_BEAUTIFY_FLAG" val="#wm#"/>
  <p:tag name="KSO_WM_UNIT_ISCONTENTSTITLE" val="0"/>
  <p:tag name="KSO_WM_UNIT_DIAGRAM_ISNUMVISUAL" val="0"/>
  <p:tag name="KSO_WM_UNIT_DIAGRAM_ISREFERUNIT" val="0"/>
  <p:tag name="KSO_WM_UNIT_COLOR_SCHEME_SHAPE_ID" val="27"/>
  <p:tag name="KSO_WM_UNIT_COLOR_SCHEME_PARENT_PAGE" val="0_3"/>
  <p:tag name="KSO_WM_UNIT_NOCLEAR" val="0"/>
  <p:tag name="KSO_WM_UNIT_PRESET_TEXT" val="添加标题"/>
  <p:tag name="KSO_WM_UNIT_VALUE" val="11"/>
  <p:tag name="KSO_WM_DIAGRAM_GROUP_CODE" val="q1-1"/>
  <p:tag name="KSO_WM_UNIT_TYPE" val="q_h_a"/>
  <p:tag name="KSO_WM_UNIT_INDEX" val="1_2_1"/>
  <p:tag name="KSO_WM_UNIT_TEXT_FILL_FORE_SCHEMECOLOR_INDEX" val="6"/>
  <p:tag name="KSO_WM_UNIT_TEXT_FILL_TYPE" val="1"/>
  <p:tag name="KSO_WM_UNIT_USESOURCEFORMAT_APPLY" val="1"/>
  <p:tag name="KSO_WM_UNIT_DIAGRAM_SCHEMECOLOR_ID" val="0"/>
</p:tagLst>
</file>

<file path=ppt/tags/tag407.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2*q_h_f*1_2_1"/>
  <p:tag name="KSO_WM_UNIT_LAYERLEVEL" val="1_1_1"/>
  <p:tag name="KSO_WM_UNIT_HIGHLIGHT" val="0"/>
  <p:tag name="KSO_WM_UNIT_COMPATIBLE" val="0"/>
  <p:tag name="KSO_WM_BEAUTIFY_FLAG" val="#wm#"/>
  <p:tag name="KSO_WM_UNIT_DIAGRAM_ISNUMVISUAL" val="0"/>
  <p:tag name="KSO_WM_UNIT_DIAGRAM_ISREFERUNIT" val="0"/>
  <p:tag name="KSO_WM_UNIT_COLOR_SCHEME_SHAPE_ID" val="28"/>
  <p:tag name="KSO_WM_UNIT_COLOR_SCHEME_PARENT_PAGE" val="0_3"/>
  <p:tag name="KSO_WM_UNIT_NOCLEAR" val="0"/>
  <p:tag name="KSO_WM_UNIT_PRESET_TEXT" val="单击此处添加文本具体内容，简明扼要的阐述您的观点。"/>
  <p:tag name="KSO_WM_UNIT_VALUE" val="32"/>
  <p:tag name="KSO_WM_DIAGRAM_GROUP_CODE" val="q1-1"/>
  <p:tag name="KSO_WM_UNIT_TYPE" val="q_h_f"/>
  <p:tag name="KSO_WM_UNIT_INDEX" val="1_2_1"/>
  <p:tag name="KSO_WM_UNIT_TEXT_FILL_FORE_SCHEMECOLOR_INDEX" val="13"/>
  <p:tag name="KSO_WM_UNIT_TEXT_FILL_TYPE" val="1"/>
  <p:tag name="KSO_WM_UNIT_USESOURCEFORMAT_APPLY" val="1"/>
  <p:tag name="KSO_WM_UNIT_DIAGRAM_SCHEMECOLOR_ID" val="0"/>
</p:tagLst>
</file>

<file path=ppt/tags/tag408.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2*q_h_a*1_3_1"/>
  <p:tag name="KSO_WM_UNIT_LAYERLEVEL" val="1_1_1"/>
  <p:tag name="KSO_WM_UNIT_HIGHLIGHT" val="0"/>
  <p:tag name="KSO_WM_UNIT_COMPATIBLE" val="0"/>
  <p:tag name="KSO_WM_BEAUTIFY_FLAG" val="#wm#"/>
  <p:tag name="KSO_WM_UNIT_ISCONTENTSTITLE" val="0"/>
  <p:tag name="KSO_WM_UNIT_DIAGRAM_ISNUMVISUAL" val="0"/>
  <p:tag name="KSO_WM_UNIT_DIAGRAM_ISREFERUNIT" val="0"/>
  <p:tag name="KSO_WM_UNIT_COLOR_SCHEME_SHAPE_ID" val="23"/>
  <p:tag name="KSO_WM_UNIT_COLOR_SCHEME_PARENT_PAGE" val="0_3"/>
  <p:tag name="KSO_WM_UNIT_NOCLEAR" val="0"/>
  <p:tag name="KSO_WM_UNIT_PRESET_TEXT" val="添加标题"/>
  <p:tag name="KSO_WM_UNIT_VALUE" val="11"/>
  <p:tag name="KSO_WM_DIAGRAM_GROUP_CODE" val="q1-1"/>
  <p:tag name="KSO_WM_UNIT_TYPE" val="q_h_a"/>
  <p:tag name="KSO_WM_UNIT_INDEX" val="1_3_1"/>
  <p:tag name="KSO_WM_UNIT_TEXT_FILL_FORE_SCHEMECOLOR_INDEX" val="7"/>
  <p:tag name="KSO_WM_UNIT_TEXT_FILL_TYPE" val="1"/>
  <p:tag name="KSO_WM_UNIT_USESOURCEFORMAT_APPLY" val="1"/>
  <p:tag name="KSO_WM_UNIT_DIAGRAM_SCHEMECOLOR_ID" val="0"/>
</p:tagLst>
</file>

<file path=ppt/tags/tag409.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2*q_h_f*1_3_1"/>
  <p:tag name="KSO_WM_UNIT_LAYERLEVEL" val="1_1_1"/>
  <p:tag name="KSO_WM_UNIT_HIGHLIGHT" val="0"/>
  <p:tag name="KSO_WM_UNIT_COMPATIBLE" val="0"/>
  <p:tag name="KSO_WM_BEAUTIFY_FLAG" val="#wm#"/>
  <p:tag name="KSO_WM_UNIT_DIAGRAM_ISNUMVISUAL" val="0"/>
  <p:tag name="KSO_WM_UNIT_DIAGRAM_ISREFERUNIT" val="0"/>
  <p:tag name="KSO_WM_UNIT_COLOR_SCHEME_SHAPE_ID" val="24"/>
  <p:tag name="KSO_WM_UNIT_COLOR_SCHEME_PARENT_PAGE" val="0_3"/>
  <p:tag name="KSO_WM_UNIT_NOCLEAR" val="0"/>
  <p:tag name="KSO_WM_UNIT_PRESET_TEXT" val="单击此处添加文本具体内容，简明扼要的阐述您的观点。"/>
  <p:tag name="KSO_WM_UNIT_VALUE" val="32"/>
  <p:tag name="KSO_WM_DIAGRAM_GROUP_CODE" val="q1-1"/>
  <p:tag name="KSO_WM_UNIT_TYPE" val="q_h_f"/>
  <p:tag name="KSO_WM_UNIT_INDEX" val="1_3_1"/>
  <p:tag name="KSO_WM_UNIT_TEXT_FILL_FORE_SCHEMECOLOR_INDEX" val="13"/>
  <p:tag name="KSO_WM_UNIT_TEXT_FILL_TYPE" val="1"/>
  <p:tag name="KSO_WM_UNIT_USESOURCEFORMAT_APPLY" val="1"/>
  <p:tag name="KSO_WM_UNIT_DIAGRAM_SCHEMECOLOR_ID" val="0"/>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10.xml><?xml version="1.0" encoding="utf-8"?>
<p:tagLst xmlns:a="http://schemas.openxmlformats.org/drawingml/2006/main" xmlns:r="http://schemas.openxmlformats.org/officeDocument/2006/relationships" xmlns:p="http://schemas.openxmlformats.org/presentationml/2006/main">
  <p:tag name="KSO_WM_SLIDE_ID" val="diagram20196662_1"/>
  <p:tag name="KSO_WM_TEMPLATE_SUBCATEGORY" val="0"/>
  <p:tag name="KSO_WM_SLIDE_TYPE" val="text"/>
  <p:tag name="KSO_WM_SLIDE_SUBTYPE" val="pureTxt"/>
  <p:tag name="KSO_WM_SLIDE_ITEM_CNT" val="0"/>
  <p:tag name="KSO_WM_SLIDE_INDEX" val="1"/>
  <p:tag name="KSO_WM_SLIDE_SIZE" val="960*500"/>
  <p:tag name="KSO_WM_SLIDE_POSITION" val="0*40"/>
  <p:tag name="KSO_WM_TAG_VERSION" val="1.0"/>
  <p:tag name="KSO_WM_BEAUTIFY_FLAG" val="#wm#"/>
  <p:tag name="KSO_WM_TEMPLATE_CATEGORY" val="diagram"/>
  <p:tag name="KSO_WM_TEMPLATE_INDEX" val="20196662"/>
  <p:tag name="KSO_WM_SLIDE_LAYOUT" val="a_d_f"/>
  <p:tag name="KSO_WM_SLIDE_LAYOUT_CNT" val="1_1_1"/>
  <p:tag name="KSO_WM_SLIDE_CONSTRAINT" val="%7b%22slideConstraint%22%3a%7b%22seriesAreas%22%3a%5b%5d%2c%22singleAreas%22%3a%5b%7b%22shapes%22%3a%5b57%5d%2c%22serialConstraintIndex%22%3a-1%2c%22areatextmark%22%3a0%2c%22pictureprocessmark%22%3a0%7d%5d%7d%7d"/>
  <p:tag name="KSO_WM_SLIDE_BK_DARK_LIGHT" val="2"/>
  <p:tag name="KSO_WM_SLIDE_BACKGROUND_TYPE" val="general"/>
</p:tagLst>
</file>

<file path=ppt/tags/tag41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12.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general"/>
  <p:tag name="KSO_WM_SLIDE_BK_DARK_LIGHT" val="2"/>
  <p:tag name="KSO_WM_UNIT_HIGHLIGHT" val="0"/>
  <p:tag name="KSO_WM_UNIT_COMPATIBLE" val="0"/>
  <p:tag name="KSO_WM_UNIT_DIAGRAM_ISNUMVISUAL" val="0"/>
  <p:tag name="KSO_WM_UNIT_DIAGRAM_ISREFERUNIT" val="0"/>
  <p:tag name="KSO_WM_UNIT_INDEX" val="0"/>
  <p:tag name="KSO_WM_UNIT_ID" val="_12*i*0"/>
  <p:tag name="KSO_WM_UNIT_BK_DARK_LIGHT" val="2"/>
  <p:tag name="KSO_WM_UNIT_LAYERLEVEL" val="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4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62_1*i*1"/>
  <p:tag name="KSO_WM_TEMPLATE_CATEGORY" val="diagram"/>
  <p:tag name="KSO_WM_TEMPLATE_INDEX" val="20196662"/>
  <p:tag name="KSO_WM_UNIT_LAYERLEVEL" val="1"/>
  <p:tag name="KSO_WM_TAG_VERSION" val="1.0"/>
  <p:tag name="KSO_WM_BEAUTIFY_FLAG" val="#wm#"/>
  <p:tag name="KSO_WM_UNIT_ADJUSTLAYOUT_ID" val="15"/>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414.xml><?xml version="1.0" encoding="utf-8"?>
<p:tagLst xmlns:a="http://schemas.openxmlformats.org/drawingml/2006/main" xmlns:r="http://schemas.openxmlformats.org/officeDocument/2006/relationships" xmlns:p="http://schemas.openxmlformats.org/presentationml/2006/main">
  <p:tag name="KSO_WM_UNIT_PRESET_TEXT" val="为了能让您有更直观的字数感受，并进一步方便使用，我们为您标注了最适合的位置,点击添加正文，文字是您思想的提炼，为了演示发布的良好效果，请言简意赅的阐述您的观点。&#10;点击此处添加正文，文字是您思想的提炼，为了演示发布的良好效果，请言简意赅的阐述您的观点,但请您尽可能提炼思想的精髓。&#10;您的正文已经经简明扼要，字字珠玑，但信息却千丝万缕、错综复杂，需要用更多的文字来表述；但请您尽可能提炼思想的精髓，请言简意赅的阐述您的观点。"/>
  <p:tag name="KSO_WM_UNIT_TEXT_PART_ID" val="4-d"/>
  <p:tag name="KSO_WM_UNIT_TEXT_PART_SIZE" val="254.64*854.5"/>
  <p:tag name="KSO_WM_UNIT_VALUE" val="520"/>
  <p:tag name="KSO_WM_UNIT_HIGHLIGHT" val="0"/>
  <p:tag name="KSO_WM_UNIT_COMPATIBLE" val="0"/>
  <p:tag name="KSO_WM_UNIT_DIAGRAM_ISNUMVISUAL" val="0"/>
  <p:tag name="KSO_WM_UNIT_DIAGRAM_ISREFERUNIT" val="0"/>
  <p:tag name="KSO_WM_UNIT_TYPE" val="f"/>
  <p:tag name="KSO_WM_UNIT_INDEX" val="1"/>
  <p:tag name="KSO_WM_UNIT_ID" val="diagram20196662_1*f*1"/>
  <p:tag name="KSO_WM_TEMPLATE_CATEGORY" val="diagram"/>
  <p:tag name="KSO_WM_TEMPLATE_INDEX" val="20196662"/>
  <p:tag name="KSO_WM_UNIT_LAYERLEVEL" val="1"/>
  <p:tag name="KSO_WM_TAG_VERSION" val="1.0"/>
  <p:tag name="KSO_WM_BEAUTIFY_FLAG" val="#wm#"/>
  <p:tag name="KSO_WM_UNIT_NOCLEAR" val="1"/>
  <p:tag name="KSO_WM_UNIT_ADJUSTLAYOUT_ID" val="32"/>
  <p:tag name="KSO_WM_UNIT_TEXT_PART_ID_V2" val="d-4-1"/>
  <p:tag name="KSO_WM_UNIT_TEXT_FILL_FORE_SCHEMECOLOR_INDEX_BRIGHTNESS" val="0.25"/>
  <p:tag name="KSO_WM_UNIT_TEXT_FILL_FORE_SCHEMECOLOR_INDEX" val="13"/>
  <p:tag name="KSO_WM_UNIT_TEXT_FILL_TYPE" val="1"/>
</p:tagLst>
</file>

<file path=ppt/tags/tag4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662_1*i*2"/>
  <p:tag name="KSO_WM_TEMPLATE_CATEGORY" val="diagram"/>
  <p:tag name="KSO_WM_TEMPLATE_INDEX" val="20196662"/>
  <p:tag name="KSO_WM_UNIT_LAYERLEVEL" val="1"/>
  <p:tag name="KSO_WM_TAG_VERSION" val="1.0"/>
  <p:tag name="KSO_WM_BEAUTIFY_FLAG" val="#wm#"/>
  <p:tag name="KSO_WM_UNIT_ADJUSTLAYOUT_ID" val="53"/>
</p:tagLst>
</file>

<file path=ppt/tags/tag416.xml><?xml version="1.0" encoding="utf-8"?>
<p:tagLst xmlns:a="http://schemas.openxmlformats.org/drawingml/2006/main" xmlns:r="http://schemas.openxmlformats.org/officeDocument/2006/relationships" xmlns:p="http://schemas.openxmlformats.org/presentationml/2006/main">
  <p:tag name="KSO_WM_UNIT_TEXT_PART_ID_V2" val="a-1-2"/>
  <p:tag name="KSO_WM_UNIT_ISCONTENTSTITLE" val="0"/>
  <p:tag name="KSO_WM_UNIT_PRESET_TEXT" val="单击此处&#10;添加大标题"/>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196662_1*a*1"/>
  <p:tag name="KSO_WM_TEMPLATE_CATEGORY" val="diagram"/>
  <p:tag name="KSO_WM_TEMPLATE_INDEX" val="20196662"/>
  <p:tag name="KSO_WM_UNIT_LAYERLEVEL" val="1"/>
  <p:tag name="KSO_WM_TAG_VERSION" val="1.0"/>
  <p:tag name="KSO_WM_BEAUTIFY_FLAG" val="#wm#"/>
  <p:tag name="KSO_WM_UNIT_ADJUSTLAYOUT_ID" val="58"/>
</p:tagLst>
</file>

<file path=ppt/tags/tag4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6662_1*i*5"/>
  <p:tag name="KSO_WM_TEMPLATE_CATEGORY" val="diagram"/>
  <p:tag name="KSO_WM_TEMPLATE_INDEX" val="20196662"/>
  <p:tag name="KSO_WM_UNIT_LAYERLEVEL" val="1"/>
  <p:tag name="KSO_WM_TAG_VERSION" val="1.0"/>
  <p:tag name="KSO_WM_BEAUTIFY_FLAG" val="#wm#"/>
  <p:tag name="KSO_WM_UNIT_ADJUSTLAYOUT_ID" val="23"/>
  <p:tag name="KSO_WM_UNIT_FILL_FORE_SCHEMECOLOR_INDEX_BRIGHTNESS" val="-0.25"/>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418.xml><?xml version="1.0" encoding="utf-8"?>
<p:tagLst xmlns:a="http://schemas.openxmlformats.org/drawingml/2006/main" xmlns:r="http://schemas.openxmlformats.org/officeDocument/2006/relationships" xmlns:p="http://schemas.openxmlformats.org/presentationml/2006/main">
  <p:tag name="KSO_WM_UNIT_VALUE" val="879*1757"/>
  <p:tag name="KSO_WM_UNIT_HIGHLIGHT" val="0"/>
  <p:tag name="KSO_WM_UNIT_COMPATIBLE" val="0"/>
  <p:tag name="KSO_WM_UNIT_DIAGRAM_ISNUMVISUAL" val="0"/>
  <p:tag name="KSO_WM_UNIT_DIAGRAM_ISREFERUNIT" val="0"/>
  <p:tag name="KSO_WM_UNIT_TYPE" val="d"/>
  <p:tag name="KSO_WM_UNIT_INDEX" val="1"/>
  <p:tag name="KSO_WM_UNIT_ID" val="diagram20196662_1*d*1"/>
  <p:tag name="KSO_WM_TEMPLATE_CATEGORY" val="diagram"/>
  <p:tag name="KSO_WM_TEMPLATE_INDEX" val="20196662"/>
  <p:tag name="KSO_WM_UNIT_LAYERLEVEL" val="1"/>
  <p:tag name="KSO_WM_TAG_VERSION" val="1.0"/>
  <p:tag name="KSO_WM_BEAUTIFY_FLAG" val="#wm#"/>
  <p:tag name="KSO_WM_UNIT_ADJUSTLAYOUT_ID" val="57"/>
  <p:tag name="KSO_WM_UNIT_PICTURE_CLIP_FLAG" val="1"/>
  <p:tag name="REFSHAPE" val="304367724"/>
</p:tagLst>
</file>

<file path=ppt/tags/tag4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6662_1*i*3"/>
  <p:tag name="KSO_WM_TEMPLATE_CATEGORY" val="diagram"/>
  <p:tag name="KSO_WM_TEMPLATE_INDEX" val="20196662"/>
  <p:tag name="KSO_WM_UNIT_LAYERLEVEL" val="1"/>
  <p:tag name="KSO_WM_TAG_VERSION" val="1.0"/>
  <p:tag name="KSO_WM_BEAUTIFY_FLAG" val="#wm#"/>
  <p:tag name="KSO_WM_UNIT_ADJUSTLAYOUT_ID" val="54"/>
  <p:tag name="KSO_WM_UNIT_FILL_FORE_SCHEMECOLOR_INDEX_BRIGHTNESS" val="-0.35"/>
  <p:tag name="KSO_WM_UNIT_FILL_FORE_SCHEMECOLOR_INDEX" val="14"/>
  <p:tag name="KSO_WM_UNIT_FILL_TYPE" val="1"/>
</p:tagLst>
</file>

<file path=ppt/tags/tag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0205357"/>
  <p:tag name="KSO_WM_TEMPLATE_SUBCATEGORY" val="0"/>
  <p:tag name="KSO_WM_TEMPLATE_MASTER_TYPE" val="1"/>
  <p:tag name="KSO_WM_TEMPLATE_COLOR_TYPE" val="1"/>
  <p:tag name="KSO_WM_TEMPLATE_MASTER_THUMB_INDEX" val="12"/>
  <p:tag name="KSO_WM_TEMPLATE_THUMBS_INDEX" val="1、4、7、9、12、16、21、24、25、26、27、30、33、34、35"/>
</p:tagLst>
</file>

<file path=ppt/tags/tag4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6662_1*i*4"/>
  <p:tag name="KSO_WM_TEMPLATE_CATEGORY" val="diagram"/>
  <p:tag name="KSO_WM_TEMPLATE_INDEX" val="20196662"/>
  <p:tag name="KSO_WM_UNIT_LAYERLEVEL" val="1"/>
  <p:tag name="KSO_WM_TAG_VERSION" val="1.0"/>
  <p:tag name="KSO_WM_BEAUTIFY_FLAG" val="#wm#"/>
  <p:tag name="KSO_WM_UNIT_ADJUSTLAYOUT_ID" val="55"/>
  <p:tag name="KSO_WM_UNIT_FILL_FORE_SCHEMECOLOR_INDEX_BRIGHTNESS" val="-0.35"/>
  <p:tag name="KSO_WM_UNIT_FILL_FORE_SCHEMECOLOR_INDEX" val="14"/>
  <p:tag name="KSO_WM_UNIT_FILL_TYPE" val="1"/>
</p:tagLst>
</file>

<file path=ppt/tags/tag421.xml><?xml version="1.0" encoding="utf-8"?>
<p:tagLst xmlns:a="http://schemas.openxmlformats.org/drawingml/2006/main" xmlns:r="http://schemas.openxmlformats.org/officeDocument/2006/relationships" xmlns:p="http://schemas.openxmlformats.org/presentationml/2006/main">
  <p:tag name="KSO_WM_SLIDE_ID" val="diagram2021183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59*430"/>
  <p:tag name="KSO_WM_SLIDE_POSITION" val="53*26"/>
  <p:tag name="KSO_WM_TAG_VERSION" val="1.0"/>
  <p:tag name="KSO_WM_BEAUTIFY_FLAG" val="#wm#"/>
  <p:tag name="KSO_WM_TEMPLATE_CATEGORY" val="diagram"/>
  <p:tag name="KSO_WM_TEMPLATE_INDEX" val="20211830"/>
  <p:tag name="KSO_WM_SLIDE_LAYOUT" val="a_b_d_f"/>
  <p:tag name="KSO_WM_SLIDE_LAYOUT_CNT" val="1_1_1_1"/>
  <p:tag name="KSO_WM_SLIDE_CAN_ADD_NAVIGATION" val="1"/>
  <p:tag name="KSO_WM_SLIDE_BACKGROUND" val="[&quot;general&quot;]"/>
  <p:tag name="KSO_WM_SLIDE_RATIO" val="1.777778"/>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6328e30e9bcbd1695b1d57"/>
  <p:tag name="KSO_WM_CHIP_FILLPROP" val="[[{&quot;fill_id&quot;:&quot;f766a77f275943d5a5774ec061144443&quot;,&quot;fill_align&quot;:&quot;lm&quot;,&quot;text_align&quot;:&quot;lm&quot;,&quot;text_direction&quot;:&quot;horizontal&quot;,&quot;chip_types&quot;:[&quot;header&quot;]},{&quot;fill_id&quot;:&quot;7823c14e3d2042c786ab7deab3f90d84&quot;,&quot;fill_align&quot;:&quot;cm&quot;,&quot;text_align&quot;:&quot;lm&quot;,&quot;text_direction&quot;:&quot;horizontal&quot;,&quot;chip_types&quot;:[&quot;diagram&quot;,&quot;text&quot;,&quot;picture&quot;,&quot;chart&quot;,&quot;table&quot;,&quot;video&quot;],&quot;support_features&quot;:[&quot;collage&quot;]},{&quot;fill_id&quot;:&quot;7135783295194e8a93f1a95cf3344326&quot;,&quot;fill_align&quot;:&quot;cm&quot;,&quot;text_align&quot;:&quot;cm&quot;,&quot;text_direction&quot;:&quot;horizontal&quot;,&quot;chip_types&quot;:[&quot;picture&quot;]}]]"/>
  <p:tag name="KSO_WM_SLIDE_LAYOUT_INFO" val="{&quot;backgroundInfo&quot;:[{&quot;bottom&quot;:0,&quot;bottomAbs&quot;:false,&quot;left&quot;:0,&quot;leftAbs&quot;:false,&quot;right&quot;:0,&quot;rightAbs&quot;:false,&quot;top&quot;:0,&quot;topAbs&quot;:false,&quot;type&quot;:&quot;general&quot;}],&quot;id&quot;:&quot;2020-10-29T10:01:47&quot;,&quot;maxSize&quot;:{&quot;size1&quot;:41.5},&quot;minSize&quot;:{&quot;size1&quot;:41.5},&quot;normalSize&quot;:{&quot;size1&quot;:41.5},&quot;subLayout&quot;:[{&quot;direction&quot;:1,&quot;id&quot;:&quot;2020-10-29T10:01:47&quot;,&quot;maxSize&quot;:{&quot;size1&quot;:26.600000000000001},&quot;minSize&quot;:{&quot;size1&quot;:26.600000000000001},&quot;normalSize&quot;:{&quot;size1&quot;:26.600000000000001},&quot;subLayout&quot;:[{&quot;id&quot;:&quot;2020-10-29T10:01:47&quot;,&quot;margin&quot;:{&quot;bottom&quot;:0.37900000810623169,&quot;left&quot;:2.2430000305175781,&quot;right&quot;:0.44900000095367432,&quot;top&quot;:1.2999999523162842},&quot;type&quot;:0},{&quot;id&quot;:&quot;2020-10-29T10:01:47&quot;,&quot;margin&quot;:{&quot;bottom&quot;:1.9630000591278076,&quot;left&quot;:0.74699997901916504,&quot;right&quot;:2.1159999370574951,&quot;top&quot;:2.5750000476837158},&quot;type&quot;:0}],&quot;type&quot;:0},{&quot;id&quot;:&quot;2020-10-29T10:01:47&quot;,&quot;margin&quot;:{&quot;bottom&quot;:1.304999828338623,&quot;left&quot;:2.1170001029968262,&quot;right&quot;:1.6929999589920044,&quot;top&quot;:0.98299998044967651},&quot;type&quot;:0}],&quot;type&quot;:0}"/>
  <p:tag name="KSO_WM_CHIP_GROUPID" val="5f0d14ec8050c250ba656b60"/>
  <p:tag name="KSO_WM_SLIDE_BK_DARK_LIGHT" val="2"/>
  <p:tag name="KSO_WM_SLIDE_BACKGROUND_TYPE" val="general"/>
  <p:tag name="KSO_WM_SLIDE_SUPPORT_FEATURE_TYPE" val="0"/>
  <p:tag name="KSO_WM_TEMPLATE_ASSEMBLE_XID" val="5f9a2289e01a7e847d6fd31a"/>
  <p:tag name="KSO_WM_TEMPLATE_ASSEMBLE_GROUPID" val="5f9a2289e01a7e847d6fd31a"/>
</p:tagLst>
</file>

<file path=ppt/tags/tag42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23.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general"/>
  <p:tag name="KSO_WM_SLIDE_BK_DARK_LIGHT" val="2"/>
  <p:tag name="KSO_WM_UNIT_HIGHLIGHT" val="0"/>
  <p:tag name="KSO_WM_UNIT_COMPATIBLE" val="0"/>
  <p:tag name="KSO_WM_UNIT_DIAGRAM_ISNUMVISUAL" val="0"/>
  <p:tag name="KSO_WM_UNIT_DIAGRAM_ISREFERUNIT" val="0"/>
  <p:tag name="KSO_WM_UNIT_INDEX" val="0"/>
  <p:tag name="KSO_WM_UNIT_ID" val="_12*i*0"/>
  <p:tag name="KSO_WM_UNIT_BK_DARK_LIGHT" val="2"/>
  <p:tag name="KSO_WM_UNIT_LAYERLEVEL" val="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4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1830_1*i*1"/>
  <p:tag name="KSO_WM_TEMPLATE_CATEGORY" val="diagram"/>
  <p:tag name="KSO_WM_TEMPLATE_INDEX" val="20211830"/>
  <p:tag name="KSO_WM_UNIT_LAYERLEVEL" val="1"/>
  <p:tag name="KSO_WM_TAG_VERSION" val="1.0"/>
  <p:tag name="KSO_WM_BEAUTIFY_FLAG" val="#wm#"/>
  <p:tag name="KSO_WM_UNIT_BLOCK" val="0"/>
  <p:tag name="KSO_WM_UNIT_SM_LIMIT_TYPE" val="1"/>
  <p:tag name="KSO_WM_UNIT_DEC_AREA_ID" val="8ca6110995d742909efe949d07fab13b"/>
  <p:tag name="KSO_WM_UNIT_DECORATE_INFO" val="{&quot;ReferentInfo&quot;:{&quot;Id&quot;:&quot;slide&quot;,&quot;X&quot;:{&quot;Pos&quot;:0},&quot;Y&quot;:{&quot;Pos&quot;:0}},&quot;DecorateInfoX&quot;:{&quot;Pos&quot;:0,&quot;IsAbs&quot;:true},&quot;DecorateInfoY&quot;:{&quot;Pos&quot;:0,&quot;IsAbs&quot;:true},&quot;DecorateInfoW&quot;:{&quot;IsAbs&quot;:true},&quot;DecorateInfoH&quot;:{&quot;IsAbs&quot;:true},&quot;whChangeMode&quot;:0}"/>
  <p:tag name="KSO_WM_CHIP_GROUPID" val="5f0d14ec8050c250ba656b60"/>
  <p:tag name="KSO_WM_CHIP_XID" val="5f6328e30e9bcbd1695b1d57"/>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99"/>
  <p:tag name="KSO_WM_TEMPLATE_ASSEMBLE_XID" val="5f9a2289e01a7e847d6fd31a"/>
  <p:tag name="KSO_WM_TEMPLATE_ASSEMBLE_GROUPID" val="5f9a2289e01a7e847d6fd31a"/>
</p:tagLst>
</file>

<file path=ppt/tags/tag4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1830_1*i*2"/>
  <p:tag name="KSO_WM_TEMPLATE_CATEGORY" val="diagram"/>
  <p:tag name="KSO_WM_TEMPLATE_INDEX" val="20211830"/>
  <p:tag name="KSO_WM_UNIT_LAYERLEVEL" val="1"/>
  <p:tag name="KSO_WM_TAG_VERSION" val="1.0"/>
  <p:tag name="KSO_WM_BEAUTIFY_FLAG" val="#wm#"/>
  <p:tag name="KSO_WM_UNIT_BLOCK" val="0"/>
  <p:tag name="KSO_WM_UNIT_SM_LIMIT_TYPE" val="0"/>
  <p:tag name="KSO_WM_UNIT_DEC_AREA_ID" val="813256cee8864421bf49c32236f11db8"/>
  <p:tag name="KSO_WM_UNIT_DECORATE_INFO" val="{&quot;DecorateInfoH&quot;:{&quot;IsAbs&quot;:true},&quot;DecorateInfoW&quot;:{&quot;IsAbs&quot;:true},&quot;DecorateInfoX&quot;:{&quot;IsAbs&quot;:true,&quot;Pos&quot;:1},&quot;DecorateInfoY&quot;:{&quot;IsAbs&quot;:true,&quot;Pos&quot;:0},&quot;ReferentInfo&quot;:{&quot;Id&quot;:&quot;74dd31a9f52a4b6bb33aaa655529dca1;1c4e77b6709d4d778e44556d13424328&quot;,&quot;X&quot;:{&quot;Pos&quot;:1},&quot;Y&quot;:{&quot;Pos&quot;:2}},&quot;whChangeMode&quot;:0}"/>
  <p:tag name="KSO_WM_CHIP_GROUPID" val="5f0d14ec8050c250ba656b60"/>
  <p:tag name="KSO_WM_CHIP_XID" val="5f6328e30e9bcbd1695b1d57"/>
  <p:tag name="KSO_WM_UNIT_LINE_FORE_SCHEMECOLOR_INDEX_BRIGHTNESS" val="0"/>
  <p:tag name="KSO_WM_UNIT_LINE_FORE_SCHEMECOLOR_INDEX" val="5"/>
  <p:tag name="KSO_WM_UNIT_LINE_FILL_TYPE" val="2"/>
  <p:tag name="KSO_WM_TEMPLATE_ASSEMBLE_XID" val="5f9a2289e01a7e847d6fd31a"/>
  <p:tag name="KSO_WM_TEMPLATE_ASSEMBLE_GROUPID" val="5f9a2289e01a7e847d6fd31a"/>
</p:tagLst>
</file>

<file path=ppt/tags/tag42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添加大标题"/>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1830_1*a*1"/>
  <p:tag name="KSO_WM_TEMPLATE_CATEGORY" val="diagram"/>
  <p:tag name="KSO_WM_TEMPLATE_INDEX" val="20211830"/>
  <p:tag name="KSO_WM_UNIT_LAYERLEVEL" val="1"/>
  <p:tag name="KSO_WM_TAG_VERSION" val="1.0"/>
  <p:tag name="KSO_WM_BEAUTIFY_FLAG" val="#wm#"/>
  <p:tag name="KSO_WM_UNIT_SHOW_EDIT_AREA_INDICATION" val="1"/>
  <p:tag name="KSO_WM_UNIT_DEFAULT_FONT" val="24;44;4"/>
  <p:tag name="KSO_WM_UNIT_BLOCK" val="0"/>
  <p:tag name="KSO_WM_UNIT_DEC_AREA_ID" val="74dd31a9f52a4b6bb33aaa655529dca1"/>
  <p:tag name="KSO_WM_CHIP_GROUPID" val="5f0681562c9c209bb8bb14eb"/>
  <p:tag name="KSO_WM_CHIP_XID" val="5f0681562c9c209bb8bb14ec"/>
  <p:tag name="KSO_WM_CHIP_FILLAREA_FILL_RULE" val="{&quot;fill_align&quot;:&quot;lm&quot;,&quot;fill_mode&quot;:&quot;full&quot;,&quot;sacle_strategy&quot;:&quot;smart&quot;}"/>
  <p:tag name="KSO_WM_ASSEMBLE_CHIP_INDEX" val="25cc6c37d5594d8e94acac9932b76dca"/>
  <p:tag name="KSO_WM_UNIT_TEXT_FILL_FORE_SCHEMECOLOR_INDEX_BRIGHTNESS" val="0"/>
  <p:tag name="KSO_WM_UNIT_TEXT_FILL_FORE_SCHEMECOLOR_INDEX" val="13"/>
  <p:tag name="KSO_WM_UNIT_TEXT_FILL_TYPE" val="1"/>
  <p:tag name="KSO_WM_TEMPLATE_ASSEMBLE_XID" val="5f9a2289e01a7e847d6fd31a"/>
  <p:tag name="KSO_WM_TEMPLATE_ASSEMBLE_GROUPID" val="5f9a2289e01a7e847d6fd31a"/>
</p:tagLst>
</file>

<file path=ppt/tags/tag42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此处可添加副标题"/>
  <p:tag name="KSO_WM_UNIT_NOCLEAR" val="0"/>
  <p:tag name="KSO_WM_UNIT_SHOW_EDIT_AREA_INDICATION" val="1"/>
  <p:tag name="KSO_WM_UNIT_VALUE" val="31"/>
  <p:tag name="KSO_WM_UNIT_HIGHLIGHT" val="0"/>
  <p:tag name="KSO_WM_UNIT_COMPATIBLE" val="0"/>
  <p:tag name="KSO_WM_UNIT_DIAGRAM_ISNUMVISUAL" val="0"/>
  <p:tag name="KSO_WM_UNIT_DIAGRAM_ISREFERUNIT" val="0"/>
  <p:tag name="KSO_WM_UNIT_TYPE" val="b"/>
  <p:tag name="KSO_WM_UNIT_INDEX" val="1"/>
  <p:tag name="KSO_WM_UNIT_ID" val="diagram20211830_1*b*1"/>
  <p:tag name="KSO_WM_TEMPLATE_CATEGORY" val="diagram"/>
  <p:tag name="KSO_WM_TEMPLATE_INDEX" val="20211830"/>
  <p:tag name="KSO_WM_UNIT_LAYERLEVEL" val="1"/>
  <p:tag name="KSO_WM_TAG_VERSION" val="1.0"/>
  <p:tag name="KSO_WM_BEAUTIFY_FLAG" val="#wm#"/>
  <p:tag name="KSO_WM_UNIT_DEFAULT_FONT" val="18;24;2"/>
  <p:tag name="KSO_WM_UNIT_BLOCK" val="0"/>
  <p:tag name="KSO_WM_UNIT_DEC_AREA_ID" val="1c4e77b6709d4d778e44556d13424328"/>
  <p:tag name="KSO_WM_CHIP_GROUPID" val="5f0681562c9c209bb8bb14eb"/>
  <p:tag name="KSO_WM_CHIP_XID" val="5f0681562c9c209bb8bb14ec"/>
  <p:tag name="KSO_WM_CHIP_FILLAREA_FILL_RULE" val="{&quot;fill_align&quot;:&quot;lm&quot;,&quot;fill_mode&quot;:&quot;full&quot;,&quot;sacle_strategy&quot;:&quot;smart&quot;}"/>
  <p:tag name="KSO_WM_ASSEMBLE_CHIP_INDEX" val="25cc6c37d5594d8e94acac9932b76dca"/>
  <p:tag name="KSO_WM_UNIT_TEXT_FILL_FORE_SCHEMECOLOR_INDEX_BRIGHTNESS" val="-0.25"/>
  <p:tag name="KSO_WM_UNIT_TEXT_FILL_FORE_SCHEMECOLOR_INDEX" val="14"/>
  <p:tag name="KSO_WM_UNIT_TEXT_FILL_TYPE" val="1"/>
  <p:tag name="KSO_WM_TEMPLATE_ASSEMBLE_XID" val="5f9a2289e01a7e847d6fd31a"/>
  <p:tag name="KSO_WM_TEMPLATE_ASSEMBLE_GROUPID" val="5f9a2289e01a7e847d6fd31a"/>
</p:tagLst>
</file>

<file path=ppt/tags/tag428.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830_1*f*1"/>
  <p:tag name="KSO_WM_TEMPLATE_CATEGORY" val="diagram"/>
  <p:tag name="KSO_WM_TEMPLATE_INDEX" val="20211830"/>
  <p:tag name="KSO_WM_UNIT_LAYERLEVEL" val="1"/>
  <p:tag name="KSO_WM_TAG_VERSION" val="1.0"/>
  <p:tag name="KSO_WM_BEAUTIFY_FLAG" val="#wm#"/>
  <p:tag name="KSO_WM_UNIT_DEFAULT_FONT" val="14;20;2"/>
  <p:tag name="KSO_WM_UNIT_BLOCK" val="0"/>
  <p:tag name="KSO_WM_UNIT_VALUE" val="336"/>
  <p:tag name="KSO_WM_UNIT_SHOW_EDIT_AREA_INDICATION" val="1"/>
  <p:tag name="KSO_WM_CHIP_GROUPID" val="5e6b05596848fb12bee65ac8"/>
  <p:tag name="KSO_WM_CHIP_XID" val="5e6b05596848fb12bee65aca"/>
  <p:tag name="KSO_WM_UNIT_DEC_AREA_ID" val="3548c23515244118a9e317ce1e09eda3"/>
  <p:tag name="KSO_WM_UNIT_DECORATE_INFO" val="{&quot;ReferentInfo&quot;:{&quot;Id&quot;:&quot;slide&quot;,&quot;X&quot;:{&quot;Pos&quot;:1},&quot;Y&quot;:{&quot;Pos&quot;:1}},&quot;DecorateInfoX&quot;:{&quot;Pos&quot;:1,&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09a4cc427c07426085b12b462a6e0d9a"/>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5f9a2289e01a7e847d6fd31a"/>
  <p:tag name="KSO_WM_TEMPLATE_ASSEMBLE_GROUPID" val="5f9a2289e01a7e847d6fd31a"/>
</p:tagLst>
</file>

<file path=ppt/tags/tag429.xml><?xml version="1.0" encoding="utf-8"?>
<p:tagLst xmlns:a="http://schemas.openxmlformats.org/drawingml/2006/main" xmlns:r="http://schemas.openxmlformats.org/officeDocument/2006/relationships" xmlns:p="http://schemas.openxmlformats.org/presentationml/2006/main">
  <p:tag name="KSO_WM_UNIT_VALUE" val="635*635"/>
  <p:tag name="KSO_WM_UNIT_HIGHLIGHT" val="0"/>
  <p:tag name="KSO_WM_UNIT_COMPATIBLE" val="0"/>
  <p:tag name="KSO_WM_UNIT_DIAGRAM_ISNUMVISUAL" val="0"/>
  <p:tag name="KSO_WM_UNIT_DIAGRAM_ISREFERUNIT" val="0"/>
  <p:tag name="KSO_WM_UNIT_TYPE" val="d"/>
  <p:tag name="KSO_WM_UNIT_INDEX" val="1"/>
  <p:tag name="KSO_WM_UNIT_ID" val="diagram20211830_1*d*1"/>
  <p:tag name="KSO_WM_TEMPLATE_CATEGORY" val="diagram"/>
  <p:tag name="KSO_WM_TEMPLATE_INDEX" val="20211830"/>
  <p:tag name="KSO_WM_UNIT_LAYERLEVEL" val="1"/>
  <p:tag name="KSO_WM_TAG_VERSION" val="1.0"/>
  <p:tag name="KSO_WM_BEAUTIFY_FLAG" val="#wm#"/>
  <p:tag name="KSO_WM_CHIP_GROUPID" val="5e7310da9a230a26b9e88a19"/>
  <p:tag name="KSO_WM_CHIP_XID" val="5e7310da9a230a26b9e88a1a"/>
  <p:tag name="KSO_WM_UNIT_DEC_AREA_ID" val="b2870ae65ce641918f70a289249ca03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1"/>
  <p:tag name="KSO_WM_CHIP_FILLAREA_FILL_RULE" val="{&quot;fill_align&quot;:&quot;cm&quot;,&quot;fill_mode&quot;:&quot;full&quot;,&quot;sacle_strategy&quot;:&quot;smart&quot;}"/>
  <p:tag name="KSO_WM_ASSEMBLE_CHIP_INDEX" val="11b62b403af147178c9bbeddc37c0b68"/>
  <p:tag name="KSO_WM_UNIT_PLACING_PICTURE" val="11b62b403af147178c9bbeddc37c0b68"/>
  <p:tag name="KSO_WM_TEMPLATE_ASSEMBLE_XID" val="5f9a2289e01a7e847d6fd31a"/>
  <p:tag name="KSO_WM_TEMPLATE_ASSEMBLE_GROUPID" val="5f9a2289e01a7e847d6fd31a"/>
  <p:tag name="REFSHAPE" val="412068788"/>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1"/>
  <p:tag name="KSO_WM_UNIT_LAYERLEVEL" val="1"/>
  <p:tag name="KSO_WM_TAG_VERSION" val="1.0"/>
  <p:tag name="KSO_WM_BEAUTIFY_FLAG" val="#wm#"/>
  <p:tag name="KSO_WM_UNIT_SUBTYPE" val="q"/>
  <p:tag name="KSO_WM_UNIT_TYPE" val="i"/>
  <p:tag name="KSO_WM_UNIT_INDEX" val="1"/>
</p:tagLst>
</file>

<file path=ppt/tags/tag430.xml><?xml version="1.0" encoding="utf-8"?>
<p:tagLst xmlns:a="http://schemas.openxmlformats.org/drawingml/2006/main" xmlns:r="http://schemas.openxmlformats.org/officeDocument/2006/relationships"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0-11-09T19:16:04&quot;,&quot;maxSize&quot;:{&quot;size1&quot;:35.600000000000001},&quot;minSize&quot;:{&quot;size1&quot;:24.399999999999999},&quot;normalSize&quot;:{&quot;size1&quot;:27.835185185185185},&quot;subLayout&quot;:[{&quot;id&quot;:&quot;2020-11-09T19:16:04&quot;,&quot;margin&quot;:{&quot;bottom&quot;:0,&quot;left&quot;:2.5399999618530273,&quot;right&quot;:2.5399999618530273,&quot;top&quot;:3.3870000839233398},&quot;type&quot;:0},{&quot;direction&quot;:1,&quot;id&quot;:&quot;2020-11-09T19:16:04&quot;,&quot;maxSize&quot;:{&quot;size1&quot;:66.199606415106729},&quot;minSize&quot;:{&quot;size1&quot;:38.79960641510673},&quot;normalSize&quot;:{&quot;size1&quot;:49.254293915106729},&quot;subLayout&quot;:[{&quot;id&quot;:&quot;2020-11-09T19:16:04&quot;,&quot;margin&quot;:{&quot;bottom&quot;:2.5399999618530273,&quot;left&quot;:2.5399999618530273,&quot;right&quot;:1.6929999589920044,&quot;top&quot;:1.2699999809265137},&quot;type&quot;:0},{&quot;id&quot;:&quot;2020-11-09T19:16:04&quot;,&quot;margin&quot;:{&quot;bottom&quot;:2.5399999618530273,&quot;left&quot;:0,&quot;right&quot;:2.5399999618530273,&quot;top&quot;:1.2699999809265137},&quot;type&quot;:0}],&quot;type&quot;:0}],&quot;type&quot;:0}"/>
  <p:tag name="KSO_WM_SLIDE_BACKGROUND" val="[&quot;general&quot;,&quot;frame&quot;]"/>
  <p:tag name="KSO_WM_SLIDE_RATIO" val="1.777778"/>
  <p:tag name="KSO_WM_CHIP_INFOS" val="{&quot;type&quot;:0,&quot;layout_type&quot;:&quot;topbottom&quot;,&quot;layout_feature&quot;:1,&quot;aspect_ratio&quot;:&quot;16:9&quot;,&quot;same_font_size&quot;:tru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big_font&quot;:false,&quot;fill_id&quot;:&quot;34b8e677ad5f40a1bec752419291d33f&quot;,&quot;fill_align&quot;:&quot;cm&quot;,&quot;chip_types&quot;:[&quot;header&quot;]},{&quot;text_align&quot;:&quot;lm&quot;,&quot;text_direction&quot;:&quot;horizontal&quot;,&quot;support_features&quot;:[&quot;collage&quot;],&quot;support_big_font&quot;:false,&quot;fill_id&quot;:&quot;189c3cc29f2b4f62ba52897c7838c1f3&quot;,&quot;fill_align&quot;:&quot;rm&quot;,&quot;chip_types&quot;:[&quot;pictext&quot;,&quot;text&quot;,&quot;picture&quot;,&quot;chart&quot;,&quot;table&quot;]},{&quot;text_align&quot;:&quot;lm&quot;,&quot;text_direction&quot;:&quot;horizontal&quot;,&quot;support_features&quot;:[&quot;collage&quot;],&quot;support_big_font&quot;:false,&quot;fill_id&quot;:&quot;c786cd06d8aa4ebb92c23857ebcb871c&quot;,&quot;fill_align&quot;:&quot;lm&quot;,&quot;chip_types&quot;:[&quot;pictext&quot;,&quot;text&quot;,&quot;picture&quot;,&quot;chart&quot;,&quot;table&quot;]}]]"/>
  <p:tag name="KSO_WM_SLIDE_ID" val="diagram2021191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16*312"/>
  <p:tag name="KSO_WM_SLIDE_POSITION" val="72*108"/>
  <p:tag name="KSO_WM_TAG_VERSION" val="1.0"/>
  <p:tag name="KSO_WM_BEAUTIFY_FLAG" val="#wm#"/>
  <p:tag name="KSO_WM_TEMPLATE_CATEGORY" val="diagram"/>
  <p:tag name="KSO_WM_TEMPLATE_INDEX" val="20211919"/>
  <p:tag name="KSO_WM_SLIDE_LAYOUT" val="a_d_f"/>
  <p:tag name="KSO_WM_SLIDE_LAYOUT_CNT" val="1_1_1"/>
  <p:tag name="KSO_WM_CHIP_XID" val="5eedabadaa51720c6c8f4f5d"/>
  <p:tag name="KSO_WM_CHIP_DECFILLPROP" val="[]"/>
  <p:tag name="KSO_WM_SLIDE_CAN_ADD_NAVIGATION" val="1"/>
  <p:tag name="KSO_WM_CHIP_GROUPID" val="5eedabadaa51720c6c8f4f5c"/>
  <p:tag name="KSO_WM_SLIDE_BK_DARK_LIGHT" val="2"/>
  <p:tag name="KSO_WM_SLIDE_BACKGROUND_TYPE" val="frame"/>
  <p:tag name="KSO_WM_SLIDE_SUPPORT_FEATURE_TYPE" val="1"/>
  <p:tag name="KSO_WM_SLIDE_SAME_FONT_SIZE" val="1"/>
  <p:tag name="KSO_WM_TEMPLATE_ASSEMBLE_XID" val="5fa924f30f63d42c4845eb45"/>
  <p:tag name="KSO_WM_TEMPLATE_ASSEMBLE_GROUPID" val="5fa924f30f63d42c4845eb45"/>
</p:tagLst>
</file>

<file path=ppt/tags/tag43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UNIT_TYPE" val="i"/>
</p:tagLst>
</file>

<file path=ppt/tags/tag432.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frame"/>
  <p:tag name="KSO_WM_SLIDE_BK_DARK_LIGHT" val="2"/>
  <p:tag name="KSO_WM_UNIT_HIGHLIGHT" val="0"/>
  <p:tag name="KSO_WM_UNIT_COMPATIBLE" val="0"/>
  <p:tag name="KSO_WM_UNIT_DIAGRAM_ISNUMVISUAL" val="0"/>
  <p:tag name="KSO_WM_UNIT_DIAGRAM_ISREFERUNIT" val="0"/>
  <p:tag name="KSO_WM_UNIT_INDEX" val="0"/>
  <p:tag name="KSO_WM_UNIT_ID" val="_13*i*0"/>
  <p:tag name="KSO_WM_UNIT_BK_DARK_LIGHT" val="2"/>
  <p:tag name="KSO_WM_UNIT_LAYERLEVEL" val="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43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22"/>
  <p:tag name="KSO_WM_UNIT_HIGHLIGHT" val="0"/>
  <p:tag name="KSO_WM_UNIT_COMPATIBLE" val="0"/>
  <p:tag name="KSO_WM_UNIT_DIAGRAM_ISNUMVISUAL" val="0"/>
  <p:tag name="KSO_WM_UNIT_DIAGRAM_ISREFERUNIT" val="0"/>
  <p:tag name="KSO_WM_UNIT_TYPE" val="a"/>
  <p:tag name="KSO_WM_UNIT_INDEX" val="1"/>
  <p:tag name="KSO_WM_UNIT_ID" val="diagram20211919_1*a*1"/>
  <p:tag name="KSO_WM_TEMPLATE_CATEGORY" val="diagram"/>
  <p:tag name="KSO_WM_TEMPLATE_INDEX" val="20211919"/>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ddb08de6ba1e424ba7690f542acf5ad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35d9d86d1d4a5a80460dadaf73afae"/>
  <p:tag name="KSO_WM_UNIT_TEXT_FILL_FORE_SCHEMECOLOR_INDEX_BRIGHTNESS" val="0"/>
  <p:tag name="KSO_WM_UNIT_TEXT_FILL_FORE_SCHEMECOLOR_INDEX" val="13"/>
  <p:tag name="KSO_WM_UNIT_TEXT_FILL_TYPE" val="1"/>
  <p:tag name="KSO_WM_TEMPLATE_ASSEMBLE_XID" val="5fa924f30f63d42c4845eb45"/>
  <p:tag name="KSO_WM_TEMPLATE_ASSEMBLE_GROUPID" val="5fa924f30f63d42c4845eb45"/>
</p:tagLst>
</file>

<file path=ppt/tags/tag43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919_1*f*1"/>
  <p:tag name="KSO_WM_TEMPLATE_CATEGORY" val="diagram"/>
  <p:tag name="KSO_WM_TEMPLATE_INDEX" val="20211919"/>
  <p:tag name="KSO_WM_UNIT_LAYERLEVEL" val="1"/>
  <p:tag name="KSO_WM_TAG_VERSION" val="1.0"/>
  <p:tag name="KSO_WM_BEAUTIFY_FLAG" val="#wm#"/>
  <p:tag name="KSO_WM_UNIT_DEFAULT_FONT" val="14;20;2"/>
  <p:tag name="KSO_WM_UNIT_BLOCK" val="0"/>
  <p:tag name="KSO_WM_UNIT_VALUE" val="133"/>
  <p:tag name="KSO_WM_UNIT_SHOW_EDIT_AREA_INDICATION" val="1"/>
  <p:tag name="KSO_WM_CHIP_GROUPID" val="5e6b05596848fb12bee65ac8"/>
  <p:tag name="KSO_WM_CHIP_XID" val="5e6b05596848fb12bee65aca"/>
  <p:tag name="KSO_WM_UNIT_DEC_AREA_ID" val="7a67380652564f758be6231e87a92e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rm&quot;,&quot;fill_mode&quot;:&quot;full&quot;,&quot;sacle_strategy&quot;:&quot;smart&quot;}"/>
  <p:tag name="KSO_WM_ASSEMBLE_CHIP_INDEX" val="c20f50ff070e45f4ba2f0cf60368589d"/>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5fa924f30f63d42c4845eb45"/>
  <p:tag name="KSO_WM_TEMPLATE_ASSEMBLE_GROUPID" val="5fa924f30f63d42c4845eb45"/>
  <p:tag name="KSO_WM_UNIT_SMARTLAYOUT_COMPRESS_INFO" val="{&#10;    &quot;id&quot;: &quot;2020-11-09T19:16:04&quot;,&#10;    &quot;max&quot;: 0.00031496062990754581,&#10;    &quot;parentMax&quot;: {&#10;        &quot;max&quot;: 12.331574803149579&#10;    },&#10;    &quot;topChanged&quot;: 0&#10;}&#10;"/>
</p:tagLst>
</file>

<file path=ppt/tags/tag435.xml><?xml version="1.0" encoding="utf-8"?>
<p:tagLst xmlns:a="http://schemas.openxmlformats.org/drawingml/2006/main" xmlns:r="http://schemas.openxmlformats.org/officeDocument/2006/relationships" xmlns:p="http://schemas.openxmlformats.org/presentationml/2006/main">
  <p:tag name="KSO_WM_UNIT_VALUE" val="761*1354"/>
  <p:tag name="KSO_WM_UNIT_HIGHLIGHT" val="0"/>
  <p:tag name="KSO_WM_UNIT_COMPATIBLE" val="0"/>
  <p:tag name="KSO_WM_UNIT_DIAGRAM_ISNUMVISUAL" val="0"/>
  <p:tag name="KSO_WM_UNIT_DIAGRAM_ISREFERUNIT" val="0"/>
  <p:tag name="KSO_WM_UNIT_TYPE" val="d"/>
  <p:tag name="KSO_WM_UNIT_INDEX" val="1"/>
  <p:tag name="KSO_WM_UNIT_ID" val="diagram20211919_1*d*1"/>
  <p:tag name="KSO_WM_TEMPLATE_CATEGORY" val="diagram"/>
  <p:tag name="KSO_WM_TEMPLATE_INDEX" val="20211919"/>
  <p:tag name="KSO_WM_UNIT_LAYERLEVEL" val="1"/>
  <p:tag name="KSO_WM_TAG_VERSION" val="1.0"/>
  <p:tag name="KSO_WM_BEAUTIFY_FLAG" val="#wm#"/>
  <p:tag name="KSO_WM_CHIP_GROUPID" val="5e7310da9a230a26b9e88a19"/>
  <p:tag name="KSO_WM_CHIP_XID" val="5e7310da9a230a26b9e88a1a"/>
  <p:tag name="KSO_WM_UNIT_DEC_AREA_ID" val="b634141aadcb41e7b857784c6e7d091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15d94daa85f9484bbb7c46fd48dbccd7"/>
  <p:tag name="KSO_WM_UNIT_PLACING_PICTURE" val="15d94daa85f9484bbb7c46fd48dbccd7"/>
  <p:tag name="KSO_WM_UNIT_SUPPORT_UNIT_TYPE" val="[&quot;d&quot;,&quot;α&quot;,&quot;β&quot;]"/>
  <p:tag name="KSO_WM_TEMPLATE_ASSEMBLE_XID" val="5fa924f30f63d42c4845eb45"/>
  <p:tag name="KSO_WM_TEMPLATE_ASSEMBLE_GROUPID" val="5fa924f30f63d42c4845eb45"/>
  <p:tag name="REFSHAPE" val="1069384188"/>
</p:tagLst>
</file>

<file path=ppt/tags/tag436.xml><?xml version="1.0" encoding="utf-8"?>
<p:tagLst xmlns:a="http://schemas.openxmlformats.org/drawingml/2006/main" xmlns:r="http://schemas.openxmlformats.org/officeDocument/2006/relationships" xmlns:p="http://schemas.openxmlformats.org/presentationml/2006/main">
  <p:tag name="KSO_WM_SLIDE_ID" val="diagram2021303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20"/>
  <p:tag name="KSO_WM_SLIDE_POSITION" val="0*48"/>
  <p:tag name="KSO_WM_TAG_VERSION" val="1.0"/>
  <p:tag name="KSO_WM_BEAUTIFY_FLAG" val="#wm#"/>
  <p:tag name="KSO_WM_TEMPLATE_CATEGORY" val="diagram"/>
  <p:tag name="KSO_WM_TEMPLATE_INDEX" val="20213033"/>
  <p:tag name="KSO_WM_SLIDE_LAYOUT" val="a_b_d_f"/>
  <p:tag name="KSO_WM_SLIDE_LAYOUT_CNT" val="1_1_1_1"/>
  <p:tag name="KSO_WM_SLIDE_LAYOUT_INFO" val="{&quot;backgroundInfo&quot;:[{&quot;bottom&quot;:0,&quot;bottomAbs&quot;:false,&quot;left&quot;:0,&quot;leftAbs&quot;:false,&quot;right&quot;:0,&quot;rightAbs&quot;:false,&quot;top&quot;:0,&quot;topAbs&quot;:false,&quot;type&quot;:&quot;general&quot;}],&quot;id&quot;:&quot;2020-10-29T10:01:36&quot;,&quot;maxSize&quot;:{&quot;size1&quot;:26.800000000000001},&quot;minSize&quot;:{&quot;size1&quot;:17.899999999999999},&quot;normalSize&quot;:{&quot;size1&quot;:26.800000000000001},&quot;subLayout&quot;:[{&quot;id&quot;:&quot;2020-10-29T10:01:36&quot;,&quot;margin&quot;:{&quot;bottom&quot;:0.026000002399086952,&quot;left&quot;:1.6929999589920044,&quot;right&quot;:1.6929999589920044,&quot;top&quot;:1.6929999589920044},&quot;type&quot;:0},{&quot;direction&quot;:1,&quot;id&quot;:&quot;2020-10-29T10:01:36&quot;,&quot;maxSize&quot;:{&quot;size1&quot;:63.799999999999997},&quot;minSize&quot;:{&quot;size1&quot;:41.299999999999997},&quot;normalSize&quot;:{&quot;size1&quot;:59.34687499999999},&quot;subLayout&quot;:[{&quot;id&quot;:&quot;2020-10-29T10:01:36&quot;,&quot;margin&quot;:{&quot;bottom&quot;:1.7289999723434448,&quot;left&quot;:1.6929999589920044,&quot;right&quot;:0.026000002399086952,&quot;top&quot;:2.125999927520752},&quot;type&quot;:0},{&quot;id&quot;:&quot;2020-10-29T10:01:36&quot;,&quot;margin&quot;:{&quot;bottom&quot;:1.7289999723434448,&quot;left&quot;:1.2439998388290405,&quot;right&quot;:1.6929999589920044,&quot;top&quot;:2.125999927520752},&quot;type&quot;:0}],&quot;type&quot;:0}],&quot;type&quot;:0}"/>
  <p:tag name="KSO_WM_SLIDE_CAN_ADD_NAVIGATION" val="1"/>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fill_id&quot;:&quot;c4cbc9b2fced405c9fc7a719d189a8f1&quot;,&quot;fill_align&quot;:&quot;lt&quot;,&quot;chip_types&quot;:[&quot;header&quot;]},{&quot;text_align&quot;:&quot;lt&quot;,&quot;text_direction&quot;:&quot;horizontal&quot;,&quot;support_features&quot;:[&quot;collage&quot;],&quot;support_big_font&quot;:false,&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fill_id&quot;:&quot;b407b34b201641d49d75be095b5a3ec9&quot;,&quot;fill_align&quot;:&quot;cm&quot;,&quot;chip_types&quot;:[&quot;text&quot;,&quot;picture&quot;,&quot;chart&quot;,&quot;table&quot;]}]]"/>
  <p:tag name="KSO_WM_CHIP_DECFILLPROP" val="[]"/>
  <p:tag name="KSO_WM_CHIP_GROUPID" val="5f0e73c28050c250ba65b219"/>
  <p:tag name="KSO_WM_SLIDE_BK_DARK_LIGHT" val="2"/>
  <p:tag name="KSO_WM_SLIDE_BACKGROUND_TYPE" val="general"/>
  <p:tag name="KSO_WM_SLIDE_SUPPORT_FEATURE_TYPE" val="1"/>
  <p:tag name="KSO_WM_TEMPLATE_ASSEMBLE_XID" val="5f9a227ae01a7e847d6fd302"/>
  <p:tag name="KSO_WM_TEMPLATE_ASSEMBLE_GROUPID" val="5f9a227ae01a7e847d6fd302"/>
</p:tagLst>
</file>

<file path=ppt/tags/tag43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38.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general"/>
  <p:tag name="KSO_WM_SLIDE_BK_DARK_LIGHT" val="2"/>
  <p:tag name="KSO_WM_UNIT_HIGHLIGHT" val="0"/>
  <p:tag name="KSO_WM_UNIT_COMPATIBLE" val="0"/>
  <p:tag name="KSO_WM_UNIT_DIAGRAM_ISNUMVISUAL" val="0"/>
  <p:tag name="KSO_WM_UNIT_DIAGRAM_ISREFERUNIT" val="0"/>
  <p:tag name="KSO_WM_UNIT_INDEX" val="0"/>
  <p:tag name="KSO_WM_UNIT_ID" val="_12*i*0"/>
  <p:tag name="KSO_WM_UNIT_BK_DARK_LIGHT" val="2"/>
  <p:tag name="KSO_WM_UNIT_LAYERLEVEL" val="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43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此处添加大标题内容"/>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13033_1*a*1"/>
  <p:tag name="KSO_WM_TEMPLATE_CATEGORY" val="diagram"/>
  <p:tag name="KSO_WM_TEMPLATE_INDEX" val="20213033"/>
  <p:tag name="KSO_WM_UNIT_LAYERLEVEL" val="1"/>
  <p:tag name="KSO_WM_TAG_VERSION" val="1.0"/>
  <p:tag name="KSO_WM_BEAUTIFY_FLAG" val="#wm#"/>
  <p:tag name="KSO_WM_UNIT_SHOW_EDIT_AREA_INDICATION" val="1"/>
  <p:tag name="KSO_WM_UNIT_DEFAULT_FONT" val="24;44;4"/>
  <p:tag name="KSO_WM_UNIT_BLOCK" val="0"/>
  <p:tag name="KSO_WM_UNIT_DEC_AREA_ID" val="fd674cf836aa47b1b6a9982194ed8e04"/>
  <p:tag name="KSO_WM_CHIP_GROUPID" val="5f0681562c9c209bb8bb14eb"/>
  <p:tag name="KSO_WM_CHIP_XID" val="5f0681562c9c209bb8bb14ec"/>
  <p:tag name="KSO_WM_CHIP_FILLAREA_FILL_RULE" val="{&quot;fill_align&quot;:&quot;lt&quot;,&quot;fill_mode&quot;:&quot;full&quot;,&quot;sacle_strategy&quot;:&quot;smart&quot;}"/>
  <p:tag name="KSO_WM_ASSEMBLE_CHIP_INDEX" val="cbbb0f483a314804b84dc8cb78d49f82"/>
  <p:tag name="KSO_WM_UNIT_TEXT_FILL_FORE_SCHEMECOLOR_INDEX_BRIGHTNESS" val="0"/>
  <p:tag name="KSO_WM_UNIT_TEXT_FILL_FORE_SCHEMECOLOR_INDEX" val="13"/>
  <p:tag name="KSO_WM_UNIT_TEXT_FILL_TYPE" val="1"/>
  <p:tag name="KSO_WM_TEMPLATE_ASSEMBLE_XID" val="5f9a227ae01a7e847d6fd302"/>
  <p:tag name="KSO_WM_TEMPLATE_ASSEMBLE_GROUPID" val="5f9a227ae01a7e847d6fd302"/>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44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此处可添加副标题"/>
  <p:tag name="KSO_WM_UNIT_NOCLEAR" val="0"/>
  <p:tag name="KSO_WM_UNIT_SHOW_EDIT_AREA_INDICATION" val="1"/>
  <p:tag name="KSO_WM_UNIT_VALUE" val="43"/>
  <p:tag name="KSO_WM_UNIT_HIGHLIGHT" val="0"/>
  <p:tag name="KSO_WM_UNIT_COMPATIBLE" val="0"/>
  <p:tag name="KSO_WM_UNIT_DIAGRAM_ISNUMVISUAL" val="0"/>
  <p:tag name="KSO_WM_UNIT_DIAGRAM_ISREFERUNIT" val="0"/>
  <p:tag name="KSO_WM_UNIT_TYPE" val="b"/>
  <p:tag name="KSO_WM_UNIT_INDEX" val="1"/>
  <p:tag name="KSO_WM_UNIT_ID" val="diagram20213033_1*b*1"/>
  <p:tag name="KSO_WM_TEMPLATE_CATEGORY" val="diagram"/>
  <p:tag name="KSO_WM_TEMPLATE_INDEX" val="20213033"/>
  <p:tag name="KSO_WM_UNIT_LAYERLEVEL" val="1"/>
  <p:tag name="KSO_WM_TAG_VERSION" val="1.0"/>
  <p:tag name="KSO_WM_BEAUTIFY_FLAG" val="#wm#"/>
  <p:tag name="KSO_WM_UNIT_DEFAULT_FONT" val="18;24;2"/>
  <p:tag name="KSO_WM_UNIT_BLOCK" val="0"/>
  <p:tag name="KSO_WM_UNIT_DEC_AREA_ID" val="e372a91925f14697b8b1ad2858b4244e"/>
  <p:tag name="KSO_WM_CHIP_GROUPID" val="5f0681562c9c209bb8bb14eb"/>
  <p:tag name="KSO_WM_CHIP_XID" val="5f0681562c9c209bb8bb14ec"/>
  <p:tag name="KSO_WM_CHIP_FILLAREA_FILL_RULE" val="{&quot;fill_align&quot;:&quot;lt&quot;,&quot;fill_mode&quot;:&quot;full&quot;,&quot;sacle_strategy&quot;:&quot;smart&quot;}"/>
  <p:tag name="KSO_WM_ASSEMBLE_CHIP_INDEX" val="cbbb0f483a314804b84dc8cb78d49f82"/>
  <p:tag name="KSO_WM_UNIT_TEXT_FILL_FORE_SCHEMECOLOR_INDEX_BRIGHTNESS" val="-0.25"/>
  <p:tag name="KSO_WM_UNIT_TEXT_FILL_FORE_SCHEMECOLOR_INDEX" val="14"/>
  <p:tag name="KSO_WM_UNIT_TEXT_FILL_TYPE" val="1"/>
  <p:tag name="KSO_WM_TEMPLATE_ASSEMBLE_XID" val="5f9a227ae01a7e847d6fd302"/>
  <p:tag name="KSO_WM_TEMPLATE_ASSEMBLE_GROUPID" val="5f9a227ae01a7e847d6fd302"/>
</p:tagLst>
</file>

<file path=ppt/tags/tag4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33_1*i*1"/>
  <p:tag name="KSO_WM_TEMPLATE_CATEGORY" val="diagram"/>
  <p:tag name="KSO_WM_TEMPLATE_INDEX" val="20213033"/>
  <p:tag name="KSO_WM_UNIT_LAYERLEVEL" val="1"/>
  <p:tag name="KSO_WM_TAG_VERSION" val="1.0"/>
  <p:tag name="KSO_WM_BEAUTIFY_FLAG" val="#wm#"/>
  <p:tag name="KSO_WM_UNIT_BLOCK" val="0"/>
  <p:tag name="KSO_WM_UNIT_SM_LIMIT_TYPE" val="0"/>
  <p:tag name="KSO_WM_UNIT_DEC_AREA_ID" val="4f7075098abb4d659be042c361909fb9"/>
  <p:tag name="KSO_WM_UNIT_DECORATE_INFO" val="{&quot;DecorateInfoH&quot;:{&quot;IsAbs&quot;:true},&quot;DecorateInfoW&quot;:{&quot;IsAbs&quot;:true},&quot;DecorateInfoX&quot;:{&quot;IsAbs&quot;:true,&quot;Pos&quot;:1},&quot;DecorateInfoY&quot;:{&quot;IsAbs&quot;:true,&quot;Pos&quot;:0},&quot;ReferentInfo&quot;:{&quot;Id&quot;:&quot;fd674cf836aa47b1b6a9982194ed8e04;e372a91925f14697b8b1ad2858b4244e&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5f9a227ae01a7e847d6fd302"/>
  <p:tag name="KSO_WM_TEMPLATE_ASSEMBLE_GROUPID" val="5f9a227ae01a7e847d6fd302"/>
</p:tagLst>
</file>

<file path=ppt/tags/tag442.xml><?xml version="1.0" encoding="utf-8"?>
<p:tagLst xmlns:a="http://schemas.openxmlformats.org/drawingml/2006/main" xmlns:r="http://schemas.openxmlformats.org/officeDocument/2006/relationships" xmlns:p="http://schemas.openxmlformats.org/presentationml/2006/main">
  <p:tag name="KSO_WM_UNIT_VALUE" val="888*1481"/>
  <p:tag name="KSO_WM_UNIT_HIGHLIGHT" val="0"/>
  <p:tag name="KSO_WM_UNIT_COMPATIBLE" val="0"/>
  <p:tag name="KSO_WM_UNIT_DIAGRAM_ISNUMVISUAL" val="0"/>
  <p:tag name="KSO_WM_UNIT_DIAGRAM_ISREFERUNIT" val="0"/>
  <p:tag name="KSO_WM_UNIT_TYPE" val="d"/>
  <p:tag name="KSO_WM_UNIT_INDEX" val="1"/>
  <p:tag name="KSO_WM_UNIT_ID" val="diagram20213033_1*d*1"/>
  <p:tag name="KSO_WM_TEMPLATE_CATEGORY" val="diagram"/>
  <p:tag name="KSO_WM_TEMPLATE_INDEX" val="20213033"/>
  <p:tag name="KSO_WM_UNIT_LAYERLEVEL" val="1"/>
  <p:tag name="KSO_WM_TAG_VERSION" val="1.0"/>
  <p:tag name="KSO_WM_BEAUTIFY_FLAG" val="#wm#"/>
  <p:tag name="KSO_WM_CHIP_GROUPID" val="5e7310da9a230a26b9e88a19"/>
  <p:tag name="KSO_WM_CHIP_XID" val="5e7310da9a230a26b9e88a1a"/>
  <p:tag name="KSO_WM_UNIT_DEC_AREA_ID" val="37c4a1a8fd3947ce9ac49aa44ca5bf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5d16201b1b44fb8b4531abb53b2a285"/>
  <p:tag name="KSO_WM_UNIT_PLACING_PICTURE" val="55d16201b1b44fb8b4531abb53b2a285"/>
  <p:tag name="KSO_WM_UNIT_SUPPORT_UNIT_TYPE" val="[&quot;l&quot;,&quot;m&quot;,&quot;n&quot;,&quot;o&quot;,&quot;p&quot;,&quot;q&quot;,&quot;r&quot;,&quot;δ&quot;,&quot;ε&quot;,&quot;ζ&quot;,&quot;η&quot;,&quot;d&quot;,&quot;α&quot;,&quot;β&quot;,&quot;θ&quot;]"/>
  <p:tag name="KSO_WM_TEMPLATE_ASSEMBLE_XID" val="5f9a227ae01a7e847d6fd302"/>
  <p:tag name="KSO_WM_TEMPLATE_ASSEMBLE_GROUPID" val="5f9a227ae01a7e847d6fd302"/>
  <p:tag name="REFSHAPE" val="1069283820"/>
</p:tagLst>
</file>

<file path=ppt/tags/tag443.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33_1*f*1"/>
  <p:tag name="KSO_WM_TEMPLATE_CATEGORY" val="diagram"/>
  <p:tag name="KSO_WM_TEMPLATE_INDEX" val="20213033"/>
  <p:tag name="KSO_WM_UNIT_LAYERLEVEL" val="1"/>
  <p:tag name="KSO_WM_TAG_VERSION" val="1.0"/>
  <p:tag name="KSO_WM_BEAUTIFY_FLAG" val="#wm#"/>
  <p:tag name="KSO_WM_UNIT_DEFAULT_FONT" val="14;20;2"/>
  <p:tag name="KSO_WM_UNIT_BLOCK" val="0"/>
  <p:tag name="KSO_WM_UNIT_VALUE" val="160"/>
  <p:tag name="KSO_WM_UNIT_SHOW_EDIT_AREA_INDICATION" val="1"/>
  <p:tag name="KSO_WM_CHIP_GROUPID" val="5e6b05596848fb12bee65ac8"/>
  <p:tag name="KSO_WM_CHIP_XID" val="5e6b05596848fb12bee65aca"/>
  <p:tag name="KSO_WM_UNIT_DEC_AREA_ID" val="a5f3cb763c73433da479c3481aa7ec9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ddaeb2c2fa4a40a79a7bd38b3b47968b"/>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5f9a227ae01a7e847d6fd302"/>
  <p:tag name="KSO_WM_TEMPLATE_ASSEMBLE_GROUPID" val="5f9a227ae01a7e847d6fd302"/>
  <p:tag name="KSO_WM_UNIT_SMARTLAYOUT_COMPRESS_INFO" val="{&#10;    &quot;id&quot;: &quot;2020-10-29T10:01:36&quot;,&#10;    &quot;max&quot;: 0.00039526271069689756,&#10;    &quot;parentMax&quot;: {&#10;        &quot;max&quot;: 43.195510249100323&#10;    },&#10;    &quot;topChanged&quot;: 2.4149737214429479e-06&#10;}&#10;"/>
</p:tagLst>
</file>

<file path=ppt/tags/tag444.xml><?xml version="1.0" encoding="utf-8"?>
<p:tagLst xmlns:a="http://schemas.openxmlformats.org/drawingml/2006/main" xmlns:r="http://schemas.openxmlformats.org/officeDocument/2006/relationships" xmlns:p="http://schemas.openxmlformats.org/presentationml/2006/main">
  <p:tag name="KSO_WM_SLIDE_ID" val="diagram2021303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20"/>
  <p:tag name="KSO_WM_SLIDE_POSITION" val="0*48"/>
  <p:tag name="KSO_WM_TAG_VERSION" val="1.0"/>
  <p:tag name="KSO_WM_BEAUTIFY_FLAG" val="#wm#"/>
  <p:tag name="KSO_WM_TEMPLATE_CATEGORY" val="diagram"/>
  <p:tag name="KSO_WM_TEMPLATE_INDEX" val="20213033"/>
  <p:tag name="KSO_WM_SLIDE_LAYOUT" val="a_b_d_f"/>
  <p:tag name="KSO_WM_SLIDE_LAYOUT_CNT" val="1_1_1_1"/>
  <p:tag name="KSO_WM_SLIDE_LAYOUT_INFO" val="{&quot;backgroundInfo&quot;:[{&quot;bottom&quot;:0,&quot;bottomAbs&quot;:false,&quot;left&quot;:0,&quot;leftAbs&quot;:false,&quot;right&quot;:0,&quot;rightAbs&quot;:false,&quot;top&quot;:0,&quot;topAbs&quot;:false,&quot;type&quot;:&quot;general&quot;}],&quot;id&quot;:&quot;2020-10-29T10:01:36&quot;,&quot;maxSize&quot;:{&quot;size1&quot;:26.800000000000001},&quot;minSize&quot;:{&quot;size1&quot;:17.899999999999999},&quot;normalSize&quot;:{&quot;size1&quot;:26.800000000000001},&quot;subLayout&quot;:[{&quot;id&quot;:&quot;2020-10-29T10:01:36&quot;,&quot;margin&quot;:{&quot;bottom&quot;:0.026000002399086952,&quot;left&quot;:1.6929999589920044,&quot;right&quot;:1.6929999589920044,&quot;top&quot;:1.6929999589920044},&quot;type&quot;:0},{&quot;direction&quot;:1,&quot;id&quot;:&quot;2020-10-29T10:01:36&quot;,&quot;maxSize&quot;:{&quot;size1&quot;:63.799999999999997},&quot;minSize&quot;:{&quot;size1&quot;:41.299999999999997},&quot;normalSize&quot;:{&quot;size1&quot;:50.38203124999999},&quot;subLayout&quot;:[{&quot;id&quot;:&quot;2020-10-29T10:01:36&quot;,&quot;margin&quot;:{&quot;bottom&quot;:1.7289999723434448,&quot;left&quot;:1.6929999589920044,&quot;right&quot;:0.026000002399086952,&quot;top&quot;:2.125999927520752},&quot;type&quot;:0},{&quot;id&quot;:&quot;2020-10-29T10:01:36&quot;,&quot;margin&quot;:{&quot;bottom&quot;:1.7289999723434448,&quot;left&quot;:1.2439998388290405,&quot;right&quot;:1.6929999589920044,&quot;top&quot;:2.125999927520752},&quot;type&quot;:0}],&quot;type&quot;:0}],&quot;type&quot;:0}"/>
  <p:tag name="KSO_WM_SLIDE_CAN_ADD_NAVIGATION" val="1"/>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fill_id&quot;:&quot;c4cbc9b2fced405c9fc7a719d189a8f1&quot;,&quot;fill_align&quot;:&quot;lt&quot;,&quot;chip_types&quot;:[&quot;header&quot;]},{&quot;text_align&quot;:&quot;lt&quot;,&quot;text_direction&quot;:&quot;horizontal&quot;,&quot;support_features&quot;:[&quot;collage&quot;],&quot;support_big_font&quot;:false,&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fill_id&quot;:&quot;b407b34b201641d49d75be095b5a3ec9&quot;,&quot;fill_align&quot;:&quot;cm&quot;,&quot;chip_types&quot;:[&quot;text&quot;,&quot;picture&quot;,&quot;chart&quot;,&quot;table&quot;]}]]"/>
  <p:tag name="KSO_WM_CHIP_DECFILLPROP" val="[]"/>
  <p:tag name="KSO_WM_CHIP_GROUPID" val="5f0e73c28050c250ba65b219"/>
  <p:tag name="KSO_WM_SLIDE_BK_DARK_LIGHT" val="2"/>
  <p:tag name="KSO_WM_SLIDE_BACKGROUND_TYPE" val="general"/>
  <p:tag name="KSO_WM_SLIDE_SUPPORT_FEATURE_TYPE" val="1"/>
  <p:tag name="KSO_WM_TEMPLATE_ASSEMBLE_XID" val="5f9a227ae01a7e847d6fd302"/>
  <p:tag name="KSO_WM_TEMPLATE_ASSEMBLE_GROUPID" val="5f9a227ae01a7e847d6fd302"/>
</p:tagLst>
</file>

<file path=ppt/tags/tag44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46.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general"/>
  <p:tag name="KSO_WM_SLIDE_BK_DARK_LIGHT" val="2"/>
  <p:tag name="KSO_WM_UNIT_HIGHLIGHT" val="0"/>
  <p:tag name="KSO_WM_UNIT_COMPATIBLE" val="0"/>
  <p:tag name="KSO_WM_UNIT_DIAGRAM_ISNUMVISUAL" val="0"/>
  <p:tag name="KSO_WM_UNIT_DIAGRAM_ISREFERUNIT" val="0"/>
  <p:tag name="KSO_WM_UNIT_INDEX" val="0"/>
  <p:tag name="KSO_WM_UNIT_ID" val="_12*i*0"/>
  <p:tag name="KSO_WM_UNIT_BK_DARK_LIGHT" val="2"/>
  <p:tag name="KSO_WM_UNIT_LAYERLEVEL" val="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44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此处添加大标题内容"/>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13033_1*a*1"/>
  <p:tag name="KSO_WM_TEMPLATE_CATEGORY" val="diagram"/>
  <p:tag name="KSO_WM_TEMPLATE_INDEX" val="20213033"/>
  <p:tag name="KSO_WM_UNIT_LAYERLEVEL" val="1"/>
  <p:tag name="KSO_WM_TAG_VERSION" val="1.0"/>
  <p:tag name="KSO_WM_BEAUTIFY_FLAG" val="#wm#"/>
  <p:tag name="KSO_WM_UNIT_SHOW_EDIT_AREA_INDICATION" val="1"/>
  <p:tag name="KSO_WM_UNIT_DEFAULT_FONT" val="24;44;4"/>
  <p:tag name="KSO_WM_UNIT_BLOCK" val="0"/>
  <p:tag name="KSO_WM_UNIT_DEC_AREA_ID" val="fd674cf836aa47b1b6a9982194ed8e04"/>
  <p:tag name="KSO_WM_CHIP_GROUPID" val="5f0681562c9c209bb8bb14eb"/>
  <p:tag name="KSO_WM_CHIP_XID" val="5f0681562c9c209bb8bb14ec"/>
  <p:tag name="KSO_WM_CHIP_FILLAREA_FILL_RULE" val="{&quot;fill_align&quot;:&quot;lt&quot;,&quot;fill_mode&quot;:&quot;full&quot;,&quot;sacle_strategy&quot;:&quot;smart&quot;}"/>
  <p:tag name="KSO_WM_ASSEMBLE_CHIP_INDEX" val="cbbb0f483a314804b84dc8cb78d49f82"/>
  <p:tag name="KSO_WM_UNIT_TEXT_FILL_FORE_SCHEMECOLOR_INDEX_BRIGHTNESS" val="0"/>
  <p:tag name="KSO_WM_UNIT_TEXT_FILL_FORE_SCHEMECOLOR_INDEX" val="13"/>
  <p:tag name="KSO_WM_UNIT_TEXT_FILL_TYPE" val="1"/>
  <p:tag name="KSO_WM_TEMPLATE_ASSEMBLE_XID" val="5f9a227ae01a7e847d6fd302"/>
  <p:tag name="KSO_WM_TEMPLATE_ASSEMBLE_GROUPID" val="5f9a227ae01a7e847d6fd302"/>
</p:tagLst>
</file>

<file path=ppt/tags/tag44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此处可添加副标题"/>
  <p:tag name="KSO_WM_UNIT_NOCLEAR" val="0"/>
  <p:tag name="KSO_WM_UNIT_SHOW_EDIT_AREA_INDICATION" val="1"/>
  <p:tag name="KSO_WM_UNIT_VALUE" val="43"/>
  <p:tag name="KSO_WM_UNIT_HIGHLIGHT" val="0"/>
  <p:tag name="KSO_WM_UNIT_COMPATIBLE" val="0"/>
  <p:tag name="KSO_WM_UNIT_DIAGRAM_ISNUMVISUAL" val="0"/>
  <p:tag name="KSO_WM_UNIT_DIAGRAM_ISREFERUNIT" val="0"/>
  <p:tag name="KSO_WM_UNIT_TYPE" val="b"/>
  <p:tag name="KSO_WM_UNIT_INDEX" val="1"/>
  <p:tag name="KSO_WM_UNIT_ID" val="diagram20213033_1*b*1"/>
  <p:tag name="KSO_WM_TEMPLATE_CATEGORY" val="diagram"/>
  <p:tag name="KSO_WM_TEMPLATE_INDEX" val="20213033"/>
  <p:tag name="KSO_WM_UNIT_LAYERLEVEL" val="1"/>
  <p:tag name="KSO_WM_TAG_VERSION" val="1.0"/>
  <p:tag name="KSO_WM_BEAUTIFY_FLAG" val="#wm#"/>
  <p:tag name="KSO_WM_UNIT_DEFAULT_FONT" val="18;24;2"/>
  <p:tag name="KSO_WM_UNIT_BLOCK" val="0"/>
  <p:tag name="KSO_WM_UNIT_DEC_AREA_ID" val="e372a91925f14697b8b1ad2858b4244e"/>
  <p:tag name="KSO_WM_CHIP_GROUPID" val="5f0681562c9c209bb8bb14eb"/>
  <p:tag name="KSO_WM_CHIP_XID" val="5f0681562c9c209bb8bb14ec"/>
  <p:tag name="KSO_WM_CHIP_FILLAREA_FILL_RULE" val="{&quot;fill_align&quot;:&quot;lt&quot;,&quot;fill_mode&quot;:&quot;full&quot;,&quot;sacle_strategy&quot;:&quot;smart&quot;}"/>
  <p:tag name="KSO_WM_ASSEMBLE_CHIP_INDEX" val="cbbb0f483a314804b84dc8cb78d49f82"/>
  <p:tag name="KSO_WM_UNIT_TEXT_FILL_FORE_SCHEMECOLOR_INDEX_BRIGHTNESS" val="-0.25"/>
  <p:tag name="KSO_WM_UNIT_TEXT_FILL_FORE_SCHEMECOLOR_INDEX" val="14"/>
  <p:tag name="KSO_WM_UNIT_TEXT_FILL_TYPE" val="1"/>
  <p:tag name="KSO_WM_TEMPLATE_ASSEMBLE_XID" val="5f9a227ae01a7e847d6fd302"/>
  <p:tag name="KSO_WM_TEMPLATE_ASSEMBLE_GROUPID" val="5f9a227ae01a7e847d6fd302"/>
</p:tagLst>
</file>

<file path=ppt/tags/tag4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33_1*i*1"/>
  <p:tag name="KSO_WM_TEMPLATE_CATEGORY" val="diagram"/>
  <p:tag name="KSO_WM_TEMPLATE_INDEX" val="20213033"/>
  <p:tag name="KSO_WM_UNIT_LAYERLEVEL" val="1"/>
  <p:tag name="KSO_WM_TAG_VERSION" val="1.0"/>
  <p:tag name="KSO_WM_BEAUTIFY_FLAG" val="#wm#"/>
  <p:tag name="KSO_WM_UNIT_BLOCK" val="0"/>
  <p:tag name="KSO_WM_UNIT_SM_LIMIT_TYPE" val="0"/>
  <p:tag name="KSO_WM_UNIT_DEC_AREA_ID" val="4f7075098abb4d659be042c361909fb9"/>
  <p:tag name="KSO_WM_UNIT_DECORATE_INFO" val="{&quot;DecorateInfoH&quot;:{&quot;IsAbs&quot;:true},&quot;DecorateInfoW&quot;:{&quot;IsAbs&quot;:true},&quot;DecorateInfoX&quot;:{&quot;IsAbs&quot;:true,&quot;Pos&quot;:1},&quot;DecorateInfoY&quot;:{&quot;IsAbs&quot;:true,&quot;Pos&quot;:0},&quot;ReferentInfo&quot;:{&quot;Id&quot;:&quot;fd674cf836aa47b1b6a9982194ed8e04;e372a91925f14697b8b1ad2858b4244e&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5f9a227ae01a7e847d6fd302"/>
  <p:tag name="KSO_WM_TEMPLATE_ASSEMBLE_GROUPID" val="5f9a227ae01a7e847d6fd302"/>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450.xml><?xml version="1.0" encoding="utf-8"?>
<p:tagLst xmlns:a="http://schemas.openxmlformats.org/drawingml/2006/main" xmlns:r="http://schemas.openxmlformats.org/officeDocument/2006/relationships" xmlns:p="http://schemas.openxmlformats.org/presentationml/2006/main">
  <p:tag name="KSO_WM_UNIT_VALUE" val="888*1481"/>
  <p:tag name="KSO_WM_UNIT_HIGHLIGHT" val="0"/>
  <p:tag name="KSO_WM_UNIT_COMPATIBLE" val="0"/>
  <p:tag name="KSO_WM_UNIT_DIAGRAM_ISNUMVISUAL" val="0"/>
  <p:tag name="KSO_WM_UNIT_DIAGRAM_ISREFERUNIT" val="0"/>
  <p:tag name="KSO_WM_UNIT_TYPE" val="d"/>
  <p:tag name="KSO_WM_UNIT_INDEX" val="1"/>
  <p:tag name="KSO_WM_UNIT_ID" val="diagram20213033_1*d*1"/>
  <p:tag name="KSO_WM_TEMPLATE_CATEGORY" val="diagram"/>
  <p:tag name="KSO_WM_TEMPLATE_INDEX" val="20213033"/>
  <p:tag name="KSO_WM_UNIT_LAYERLEVEL" val="1"/>
  <p:tag name="KSO_WM_TAG_VERSION" val="1.0"/>
  <p:tag name="KSO_WM_BEAUTIFY_FLAG" val="#wm#"/>
  <p:tag name="KSO_WM_CHIP_GROUPID" val="5e7310da9a230a26b9e88a19"/>
  <p:tag name="KSO_WM_CHIP_XID" val="5e7310da9a230a26b9e88a1a"/>
  <p:tag name="KSO_WM_UNIT_DEC_AREA_ID" val="37c4a1a8fd3947ce9ac49aa44ca5bf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5d16201b1b44fb8b4531abb53b2a285"/>
  <p:tag name="KSO_WM_UNIT_PLACING_PICTURE" val="55d16201b1b44fb8b4531abb53b2a285"/>
  <p:tag name="KSO_WM_UNIT_SUPPORT_UNIT_TYPE" val="[&quot;l&quot;,&quot;m&quot;,&quot;n&quot;,&quot;o&quot;,&quot;p&quot;,&quot;q&quot;,&quot;r&quot;,&quot;δ&quot;,&quot;ε&quot;,&quot;ζ&quot;,&quot;η&quot;,&quot;d&quot;,&quot;α&quot;,&quot;β&quot;,&quot;θ&quot;]"/>
  <p:tag name="KSO_WM_TEMPLATE_ASSEMBLE_XID" val="5f9a227ae01a7e847d6fd302"/>
  <p:tag name="KSO_WM_TEMPLATE_ASSEMBLE_GROUPID" val="5f9a227ae01a7e847d6fd302"/>
  <p:tag name="REFSHAPE" val="1078568724"/>
</p:tagLst>
</file>

<file path=ppt/tags/tag451.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33_1*f*1"/>
  <p:tag name="KSO_WM_TEMPLATE_CATEGORY" val="diagram"/>
  <p:tag name="KSO_WM_TEMPLATE_INDEX" val="20213033"/>
  <p:tag name="KSO_WM_UNIT_LAYERLEVEL" val="1"/>
  <p:tag name="KSO_WM_TAG_VERSION" val="1.0"/>
  <p:tag name="KSO_WM_BEAUTIFY_FLAG" val="#wm#"/>
  <p:tag name="KSO_WM_UNIT_DEFAULT_FONT" val="14;20;2"/>
  <p:tag name="KSO_WM_UNIT_BLOCK" val="0"/>
  <p:tag name="KSO_WM_UNIT_VALUE" val="160"/>
  <p:tag name="KSO_WM_UNIT_SHOW_EDIT_AREA_INDICATION" val="1"/>
  <p:tag name="KSO_WM_CHIP_GROUPID" val="5e6b05596848fb12bee65ac8"/>
  <p:tag name="KSO_WM_CHIP_XID" val="5e6b05596848fb12bee65aca"/>
  <p:tag name="KSO_WM_UNIT_DEC_AREA_ID" val="a5f3cb763c73433da479c3481aa7ec9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ddaeb2c2fa4a40a79a7bd38b3b47968b"/>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5f9a227ae01a7e847d6fd302"/>
  <p:tag name="KSO_WM_TEMPLATE_ASSEMBLE_GROUPID" val="5f9a227ae01a7e847d6fd302"/>
  <p:tag name="KSO_WM_UNIT_SMARTLAYOUT_COMPRESS_INFO" val="{&#10;    &quot;id&quot;: &quot;2020-10-29T10:01:36&quot;,&#10;    &quot;max&quot;: 0.00039526271069689756,&#10;    &quot;parentMax&quot;: {&#10;        &quot;max&quot;: 21.395510249100312&#10;    },&#10;    &quot;topChanged&quot;: 2.4149737214429479e-06&#10;}&#10;"/>
</p:tagLst>
</file>

<file path=ppt/tags/tag452.xml><?xml version="1.0" encoding="utf-8"?>
<p:tagLst xmlns:a="http://schemas.openxmlformats.org/drawingml/2006/main" xmlns:r="http://schemas.openxmlformats.org/officeDocument/2006/relationships"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direction&quot;:1,&quot;id&quot;:&quot;2020-10-28T21:02:11&quot;,&quot;maxSize&quot;:{&quot;size1&quot;:48.799999999999997},&quot;minSize&quot;:{&quot;size1&quot;:40},&quot;normalSize&quot;:{&quot;size1&quot;:44.424999999999997},&quot;subLayout&quot;:[{&quot;id&quot;:&quot;2020-10-28T21:02:11&quot;,&quot;margin&quot;:{&quot;bottom&quot;:6.7729997634887695,&quot;left&quot;:4.0219998359680176,&quot;right&quot;:0.63499999046325684,&quot;top&quot;:6.7729997634887695},&quot;type&quot;:0},{&quot;id&quot;:&quot;2020-10-28T21:02:11&quot;,&quot;margin&quot;:{&quot;bottom&quot;:4.0219998359680176,&quot;left&quot;:3.3870000839233398,&quot;right&quot;:4.6570000648498535,&quot;top&quot;:4.0219998359680176},&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57372a9ed1b6474e8df08a7445de7597&quot;,&quot;fill_align&quot;:&quot;lm&quot;,&quot;chip_types&quot;:[&quot;pictext&quot;,&quot;text&quot;,&quot;picture&quot;,&quot;chart&quot;]},{&quot;text_align&quot;:&quot;cm&quot;,&quot;text_direction&quot;:&quot;horizontal&quot;,&quot;support_big_font&quot;:false,&quot;fill_id&quot;:&quot;4df981a4516a4b4cba0fdbbf715feb1c&quot;,&quot;fill_align&quot;:&quot;cm&quot;,&quot;chip_types&quot;:[&quot;header&quot;]}],[{&quot;text_align&quot;:&quot;lm&quot;,&quot;text_direction&quot;:&quot;horizontal&quot;,&quot;support_big_font&quot;:false,&quot;fill_id&quot;:&quot;57372a9ed1b6474e8df08a7445de7597&quot;,&quot;fill_align&quot;:&quot;cm&quot;,&quot;chip_types&quot;:[&quot;pictext&quot;,&quot;text&quot;,&quot;picture&quot;,&quot;chart&quot;]},{&quot;text_align&quot;:&quot;lm&quot;,&quot;text_direction&quot;:&quot;horizontal&quot;,&quot;support_big_font&quot;:false,&quot;fill_id&quot;:&quot;4df981a4516a4b4cba0fdbbf715feb1c&quot;,&quot;fill_align&quot;:&quot;cm&quot;,&quot;chip_types&quot;:[&quot;text&quot;]}]]"/>
  <p:tag name="KSO_WM_SLIDE_ID" val="diagram20212795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792*396"/>
  <p:tag name="KSO_WM_SLIDE_POSITION" val="84*72"/>
  <p:tag name="KSO_WM_TAG_VERSION" val="1.0"/>
  <p:tag name="KSO_WM_BEAUTIFY_FLAG" val="#wm#"/>
  <p:tag name="KSO_WM_TEMPLATE_CATEGORY" val="diagram"/>
  <p:tag name="KSO_WM_TEMPLATE_INDEX" val="20212795"/>
  <p:tag name="KSO_WM_SLIDE_LAYOUT" val="a_f"/>
  <p:tag name="KSO_WM_SLIDE_LAYOUT_CNT" val="1_1"/>
  <p:tag name="KSO_WM_CHIP_XID" val="5eedbec2fa6683b8872baac0"/>
  <p:tag name="KSO_WM_CHIP_DECFILLPROP" val="[]"/>
  <p:tag name="KSO_WM_SLIDE_BACKGROUND" val="[&quot;general&quot;]"/>
  <p:tag name="KSO_WM_SLIDE_CAN_ADD_NAVIGATION" val="1"/>
  <p:tag name="KSO_WM_CHIP_GROUPID" val="5eedbec2fa6683b8872baabf"/>
  <p:tag name="KSO_WM_SLIDE_BK_DARK_LIGHT" val="2"/>
  <p:tag name="KSO_WM_SLIDE_BACKGROUND_TYPE" val="general"/>
  <p:tag name="KSO_WM_SLIDE_SUPPORT_FEATURE_TYPE" val="0"/>
  <p:tag name="KSO_WM_TEMPLATE_ASSEMBLE_XID" val="5f996bd2e01a7e847d6edce4"/>
  <p:tag name="KSO_WM_TEMPLATE_ASSEMBLE_GROUPID" val="5f996bd2e01a7e847d6edce4"/>
</p:tagLst>
</file>

<file path=ppt/tags/tag45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54.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general"/>
  <p:tag name="KSO_WM_SLIDE_BK_DARK_LIGHT" val="2"/>
  <p:tag name="KSO_WM_UNIT_HIGHLIGHT" val="0"/>
  <p:tag name="KSO_WM_UNIT_COMPATIBLE" val="0"/>
  <p:tag name="KSO_WM_UNIT_DIAGRAM_ISNUMVISUAL" val="0"/>
  <p:tag name="KSO_WM_UNIT_DIAGRAM_ISREFERUNIT" val="0"/>
  <p:tag name="KSO_WM_UNIT_INDEX" val="0"/>
  <p:tag name="KSO_WM_UNIT_ID" val="_12*i*0"/>
  <p:tag name="KSO_WM_UNIT_BK_DARK_LIGHT" val="2"/>
  <p:tag name="KSO_WM_UNIT_LAYERLEVEL" val="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455.xml><?xml version="1.0" encoding="utf-8"?>
<p:tagLst xmlns:a="http://schemas.openxmlformats.org/drawingml/2006/main" xmlns:r="http://schemas.openxmlformats.org/officeDocument/2006/relationships" xmlns:p="http://schemas.openxmlformats.org/presentationml/2006/main">
  <p:tag name="KSO_WM_UNIT_COLOR_SCHEME_SHAPE_ID" val="5"/>
  <p:tag name="KSO_WM_UNIT_FOIL_COLOR" val="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212795_1*i*1"/>
  <p:tag name="KSO_WM_TEMPLATE_CATEGORY" val="diagram"/>
  <p:tag name="KSO_WM_TEMPLATE_INDEX" val="20212795"/>
  <p:tag name="KSO_WM_UNIT_LAYERLEVEL" val="1"/>
  <p:tag name="KSO_WM_TAG_VERSION" val="1.0"/>
  <p:tag name="KSO_WM_BEAUTIFY_FLAG" val="#wm#"/>
  <p:tag name="KSO_WM_UNIT_BLOCK" val="0"/>
  <p:tag name="KSO_WM_UNIT_SM_LIMIT_TYPE" val="2"/>
  <p:tag name="KSO_WM_UNIT_DEC_AREA_ID" val="2fa145bd3ce240cdac5a3fce36474b9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edbec2fa6683b8872baabf"/>
  <p:tag name="KSO_WM_CHIP_XID" val="5eedbec2fa6683b8872baac0"/>
  <p:tag name="KSO_WM_UNIT_FILL_FORE_SCHEMECOLOR_INDEX_BRIGHTNESS" val="0"/>
  <p:tag name="KSO_WM_UNIT_FILL_FORE_SCHEMECOLOR_INDEX" val="16"/>
  <p:tag name="KSO_WM_UNIT_FILL_TYPE" val="1"/>
  <p:tag name="KSO_WM_UNIT_VALUE" val="833"/>
  <p:tag name="KSO_WM_TEMPLATE_ASSEMBLE_XID" val="5f996bd2e01a7e847d6edce4"/>
  <p:tag name="KSO_WM_TEMPLATE_ASSEMBLE_GROUPID" val="5f996bd2e01a7e847d6edce4"/>
</p:tagLst>
</file>

<file path=ppt/tags/tag456.xml><?xml version="1.0" encoding="utf-8"?>
<p:tagLst xmlns:a="http://schemas.openxmlformats.org/drawingml/2006/main" xmlns:r="http://schemas.openxmlformats.org/officeDocument/2006/relationships" xmlns:p="http://schemas.openxmlformats.org/presentationml/2006/main">
  <p:tag name="KSO_WM_UNIT_COLOR_SCHEME_SHAPE_ID" val="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212795_1*i*2"/>
  <p:tag name="KSO_WM_TEMPLATE_CATEGORY" val="diagram"/>
  <p:tag name="KSO_WM_TEMPLATE_INDEX" val="20212795"/>
  <p:tag name="KSO_WM_UNIT_LAYERLEVEL" val="1"/>
  <p:tag name="KSO_WM_TAG_VERSION" val="1.0"/>
  <p:tag name="KSO_WM_BEAUTIFY_FLAG" val="#wm#"/>
  <p:tag name="KSO_WM_UNIT_BLOCK" val="0"/>
  <p:tag name="KSO_WM_UNIT_SM_LIMIT_TYPE" val="3"/>
  <p:tag name="KSO_WM_UNIT_DEC_AREA_ID" val="6d4bb82a455345b48201432256c2fe50"/>
  <p:tag name="KSO_WM_UNIT_DECORATE_INFO" val="{&quot;DecorateInfoH&quot;:{&quot;IsAbs&quot;:true},&quot;DecorateInfoW&quot;:{&quot;IsAbs&quot;:false},&quot;DecorateInfoX&quot;:{&quot;IsAbs&quot;:true,&quot;Pos&quot;:2},&quot;DecorateInfoY&quot;:{&quot;IsAbs&quot;:true,&quot;Pos&quot;:1},&quot;ReferentInfo&quot;:{&quot;Id&quot;:&quot;912cd4a34900403f97969755612ed792&quot;,&quot;X&quot;:{&quot;Pos&quot;:0},&quot;Y&quot;:{&quot;Pos&quot;:1}},&quot;whChangeMode&quot;:0}"/>
  <p:tag name="KSO_WM_CHIP_GROUPID" val="5eedbec2fa6683b8872baabf"/>
  <p:tag name="KSO_WM_CHIP_XID" val="5eedbec2fa6683b8872baac0"/>
  <p:tag name="KSO_WM_UNIT_LINE_FORE_SCHEMECOLOR_INDEX_BRIGHTNESS" val="-0.15"/>
  <p:tag name="KSO_WM_UNIT_LINE_FORE_SCHEMECOLOR_INDEX" val="14"/>
  <p:tag name="KSO_WM_UNIT_LINE_FILL_TYPE" val="2"/>
  <p:tag name="KSO_WM_TEMPLATE_ASSEMBLE_XID" val="5f996bd2e01a7e847d6edce4"/>
  <p:tag name="KSO_WM_TEMPLATE_ASSEMBLE_GROUPID" val="5f996bd2e01a7e847d6edce4"/>
</p:tagLst>
</file>

<file path=ppt/tags/tag457.xml><?xml version="1.0" encoding="utf-8"?>
<p:tagLst xmlns:a="http://schemas.openxmlformats.org/drawingml/2006/main" xmlns:r="http://schemas.openxmlformats.org/officeDocument/2006/relationships" xmlns:p="http://schemas.openxmlformats.org/presentationml/2006/main">
  <p:tag name="KSO_WM_UNIT_COLOR_SCHEME_SHAPE_ID" val="1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
  <p:tag name="KSO_WM_UNIT_ID" val="diagram20212795_1*i*3"/>
  <p:tag name="KSO_WM_TEMPLATE_CATEGORY" val="diagram"/>
  <p:tag name="KSO_WM_TEMPLATE_INDEX" val="20212795"/>
  <p:tag name="KSO_WM_UNIT_LAYERLEVEL" val="1"/>
  <p:tag name="KSO_WM_TAG_VERSION" val="1.0"/>
  <p:tag name="KSO_WM_BEAUTIFY_FLAG" val="#wm#"/>
  <p:tag name="KSO_WM_UNIT_BLOCK" val="0"/>
  <p:tag name="KSO_WM_UNIT_SM_LIMIT_TYPE" val="0"/>
  <p:tag name="KSO_WM_UNIT_DEC_AREA_ID" val="db3adffd30b24b0dba95cba5cab9615f"/>
  <p:tag name="KSO_WM_UNIT_DECORATE_INFO" val="{&quot;DecorateInfoH&quot;:{&quot;IsAbs&quot;:true},&quot;DecorateInfoW&quot;:{&quot;IsAbs&quot;:true},&quot;DecorateInfoX&quot;:{&quot;IsAbs&quot;:true,&quot;Pos&quot;:0},&quot;DecorateInfoY&quot;:{&quot;IsAbs&quot;:true,&quot;Pos&quot;:2},&quot;ReferentInfo&quot;:{&quot;Id&quot;:&quot;35d8de24b4a04e9a8d05a0a42de7ad91&quot;,&quot;X&quot;:{&quot;Pos&quot;:0},&quot;Y&quot;:{&quot;Pos&quot;:0}},&quot;whChangeMode&quot;:0}"/>
  <p:tag name="KSO_WM_CHIP_GROUPID" val="5eedbec2fa6683b8872baabf"/>
  <p:tag name="KSO_WM_CHIP_XID" val="5eedbec2fa6683b8872baac0"/>
  <p:tag name="KSO_WM_UNIT_FILL_FORE_SCHEMECOLOR_INDEX_BRIGHTNESS" val="0"/>
  <p:tag name="KSO_WM_UNIT_FILL_FORE_SCHEMECOLOR_INDEX" val="5"/>
  <p:tag name="KSO_WM_UNIT_FILL_TYPE" val="1"/>
  <p:tag name="KSO_WM_UNIT_VALUE" val="1"/>
  <p:tag name="KSO_WM_TEMPLATE_ASSEMBLE_XID" val="5f996bd2e01a7e847d6edce4"/>
  <p:tag name="KSO_WM_TEMPLATE_ASSEMBLE_GROUPID" val="5f996bd2e01a7e847d6edce4"/>
</p:tagLst>
</file>

<file path=ppt/tags/tag458.xml><?xml version="1.0" encoding="utf-8"?>
<p:tagLst xmlns:a="http://schemas.openxmlformats.org/drawingml/2006/main" xmlns:r="http://schemas.openxmlformats.org/officeDocument/2006/relationships" xmlns:p="http://schemas.openxmlformats.org/presentationml/2006/main">
  <p:tag name="KSO_WM_UNIT_COLOR_SCHEME_SHAPE_ID" val="1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
  <p:tag name="KSO_WM_UNIT_ID" val="diagram20212795_1*i*4"/>
  <p:tag name="KSO_WM_TEMPLATE_CATEGORY" val="diagram"/>
  <p:tag name="KSO_WM_TEMPLATE_INDEX" val="20212795"/>
  <p:tag name="KSO_WM_UNIT_LAYERLEVEL" val="1"/>
  <p:tag name="KSO_WM_TAG_VERSION" val="1.0"/>
  <p:tag name="KSO_WM_BEAUTIFY_FLAG" val="#wm#"/>
  <p:tag name="KSO_WM_UNIT_BLOCK" val="0"/>
  <p:tag name="KSO_WM_UNIT_SM_LIMIT_TYPE" val="0"/>
  <p:tag name="KSO_WM_UNIT_DEC_AREA_ID" val="88d3580e3e0940e89202aa12665538cc"/>
  <p:tag name="KSO_WM_UNIT_DECORATE_INFO" val="{&quot;DecorateInfoH&quot;:{&quot;IsAbs&quot;:true},&quot;DecorateInfoW&quot;:{&quot;IsAbs&quot;:true},&quot;DecorateInfoX&quot;:{&quot;IsAbs&quot;:true,&quot;Pos&quot;:0},&quot;DecorateInfoY&quot;:{&quot;IsAbs&quot;:true,&quot;Pos&quot;:2},&quot;ReferentInfo&quot;:{&quot;Id&quot;:&quot;35d8de24b4a04e9a8d05a0a42de7ad91&quot;,&quot;X&quot;:{&quot;Pos&quot;:0},&quot;Y&quot;:{&quot;Pos&quot;:0}},&quot;whChangeMode&quot;:0}"/>
  <p:tag name="KSO_WM_CHIP_GROUPID" val="5eedbec2fa6683b8872baabf"/>
  <p:tag name="KSO_WM_CHIP_XID" val="5eedbec2fa6683b8872baac0"/>
  <p:tag name="KSO_WM_UNIT_FILL_FORE_SCHEMECOLOR_INDEX_BRIGHTNESS" val="0"/>
  <p:tag name="KSO_WM_UNIT_FILL_FORE_SCHEMECOLOR_INDEX" val="5"/>
  <p:tag name="KSO_WM_UNIT_FILL_TYPE" val="1"/>
  <p:tag name="KSO_WM_UNIT_VALUE" val="1"/>
  <p:tag name="KSO_WM_TEMPLATE_ASSEMBLE_XID" val="5f996bd2e01a7e847d6edce4"/>
  <p:tag name="KSO_WM_TEMPLATE_ASSEMBLE_GROUPID" val="5f996bd2e01a7e847d6edce4"/>
</p:tagLst>
</file>

<file path=ppt/tags/tag459.xml><?xml version="1.0" encoding="utf-8"?>
<p:tagLst xmlns:a="http://schemas.openxmlformats.org/drawingml/2006/main" xmlns:r="http://schemas.openxmlformats.org/officeDocument/2006/relationships" xmlns:p="http://schemas.openxmlformats.org/presentationml/2006/main">
  <p:tag name="KSO_WM_UNIT_COLOR_SCHEME_SHAPE_ID" val="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212795_1*i*5"/>
  <p:tag name="KSO_WM_TEMPLATE_CATEGORY" val="diagram"/>
  <p:tag name="KSO_WM_TEMPLATE_INDEX" val="20212795"/>
  <p:tag name="KSO_WM_UNIT_LAYERLEVEL" val="1"/>
  <p:tag name="KSO_WM_TAG_VERSION" val="1.0"/>
  <p:tag name="KSO_WM_BEAUTIFY_FLAG" val="#wm#"/>
  <p:tag name="KSO_WM_UNIT_BLOCK" val="0"/>
  <p:tag name="KSO_WM_UNIT_DEC_AREA_ID" val="f2c9327632bd439a8f5a18da63831971"/>
  <p:tag name="KSO_WM_UNIT_DECORATE_INFO" val="{&quot;DecorateInfoH&quot;:{&quot;IsAbs&quot;:true},&quot;DecorateInfoW&quot;:{&quot;IsAbs&quot;:true},&quot;DecorateInfoX&quot;:{&quot;IsAbs&quot;:true,&quot;Pos&quot;:2},&quot;DecorateInfoY&quot;:{&quot;IsAbs&quot;:true,&quot;Pos&quot;:0},&quot;ReferentInfo&quot;:{&quot;Id&quot;:&quot;35d8de24b4a04e9a8d05a0a42de7ad91&quot;,&quot;X&quot;:{&quot;Pos&quot;:2},&quot;Y&quot;:{&quot;Pos&quot;:2}},&quot;whChangeMode&quot;:0}"/>
  <p:tag name="KSO_WM_UNIT_SM_LIMIT_TYPE" val="0"/>
  <p:tag name="KSO_WM_CHIP_GROUPID" val="5eedbec2fa6683b8872baabf"/>
  <p:tag name="KSO_WM_CHIP_XID" val="5eedbec2fa6683b8872baac0"/>
  <p:tag name="KSO_WM_UNIT_FILL_FORE_SCHEMECOLOR_INDEX_BRIGHTNESS" val="0"/>
  <p:tag name="KSO_WM_UNIT_FILL_FORE_SCHEMECOLOR_INDEX" val="5"/>
  <p:tag name="KSO_WM_UNIT_FILL_TYPE" val="1"/>
  <p:tag name="KSO_WM_UNIT_VALUE" val="1"/>
  <p:tag name="KSO_WM_TEMPLATE_ASSEMBLE_XID" val="5f996bd2e01a7e847d6edce4"/>
  <p:tag name="KSO_WM_TEMPLATE_ASSEMBLE_GROUPID" val="5f996bd2e01a7e847d6edce4"/>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60.xml><?xml version="1.0" encoding="utf-8"?>
<p:tagLst xmlns:a="http://schemas.openxmlformats.org/drawingml/2006/main" xmlns:r="http://schemas.openxmlformats.org/officeDocument/2006/relationships" xmlns:p="http://schemas.openxmlformats.org/presentationml/2006/main">
  <p:tag name="KSO_WM_UNIT_COLOR_SCHEME_SHAPE_ID" val="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212795_1*i*6"/>
  <p:tag name="KSO_WM_TEMPLATE_CATEGORY" val="diagram"/>
  <p:tag name="KSO_WM_TEMPLATE_INDEX" val="20212795"/>
  <p:tag name="KSO_WM_UNIT_LAYERLEVEL" val="1"/>
  <p:tag name="KSO_WM_TAG_VERSION" val="1.0"/>
  <p:tag name="KSO_WM_BEAUTIFY_FLAG" val="#wm#"/>
  <p:tag name="KSO_WM_UNIT_BLOCK" val="0"/>
  <p:tag name="KSO_WM_UNIT_DEC_AREA_ID" val="1b780be411074d1db54dcaf2030ef2ed"/>
  <p:tag name="KSO_WM_UNIT_DECORATE_INFO" val="{&quot;DecorateInfoH&quot;:{&quot;IsAbs&quot;:true},&quot;DecorateInfoW&quot;:{&quot;IsAbs&quot;:true},&quot;DecorateInfoX&quot;:{&quot;IsAbs&quot;:true,&quot;Pos&quot;:2},&quot;DecorateInfoY&quot;:{&quot;IsAbs&quot;:true,&quot;Pos&quot;:0},&quot;ReferentInfo&quot;:{&quot;Id&quot;:&quot;35d8de24b4a04e9a8d05a0a42de7ad91&quot;,&quot;X&quot;:{&quot;Pos&quot;:2},&quot;Y&quot;:{&quot;Pos&quot;:2}},&quot;whChangeMode&quot;:0}"/>
  <p:tag name="KSO_WM_UNIT_SM_LIMIT_TYPE" val="0"/>
  <p:tag name="KSO_WM_CHIP_GROUPID" val="5eedbec2fa6683b8872baabf"/>
  <p:tag name="KSO_WM_CHIP_XID" val="5eedbec2fa6683b8872baac0"/>
  <p:tag name="KSO_WM_UNIT_FILL_FORE_SCHEMECOLOR_INDEX_BRIGHTNESS" val="0"/>
  <p:tag name="KSO_WM_UNIT_FILL_FORE_SCHEMECOLOR_INDEX" val="5"/>
  <p:tag name="KSO_WM_UNIT_FILL_TYPE" val="1"/>
  <p:tag name="KSO_WM_UNIT_VALUE" val="1"/>
  <p:tag name="KSO_WM_TEMPLATE_ASSEMBLE_XID" val="5f996bd2e01a7e847d6edce4"/>
  <p:tag name="KSO_WM_TEMPLATE_ASSEMBLE_GROUPID" val="5f996bd2e01a7e847d6edce4"/>
</p:tagLst>
</file>

<file path=ppt/tags/tag461.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795_1*f*1"/>
  <p:tag name="KSO_WM_TEMPLATE_CATEGORY" val="diagram"/>
  <p:tag name="KSO_WM_TEMPLATE_INDEX" val="20212795"/>
  <p:tag name="KSO_WM_UNIT_LAYERLEVEL" val="1"/>
  <p:tag name="KSO_WM_TAG_VERSION" val="1.0"/>
  <p:tag name="KSO_WM_BEAUTIFY_FLAG" val="#wm#"/>
  <p:tag name="KSO_WM_UNIT_DEFAULT_FONT" val="14;20;2"/>
  <p:tag name="KSO_WM_UNIT_BLOCK" val="0"/>
  <p:tag name="KSO_WM_UNIT_VALUE" val="91"/>
  <p:tag name="KSO_WM_UNIT_SHOW_EDIT_AREA_INDICATION" val="1"/>
  <p:tag name="KSO_WM_CHIP_GROUPID" val="5e6b05596848fb12bee65ac8"/>
  <p:tag name="KSO_WM_CHIP_XID" val="5e6b05596848fb12bee65aca"/>
  <p:tag name="KSO_WM_UNIT_DEC_AREA_ID" val="912cd4a34900403f97969755612ed79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a0f16d76d64e4df79a3f91f80dceddd3"/>
  <p:tag name="KSO_WM_UNIT_SUPPORT_UNIT_TYPE" val="[&quot;d&quot;,&quot;α&quot;]"/>
  <p:tag name="KSO_WM_UNIT_TEXT_FILL_FORE_SCHEMECOLOR_INDEX_BRIGHTNESS" val="0.25"/>
  <p:tag name="KSO_WM_UNIT_TEXT_FILL_FORE_SCHEMECOLOR_INDEX" val="13"/>
  <p:tag name="KSO_WM_UNIT_TEXT_FILL_TYPE" val="1"/>
  <p:tag name="KSO_WM_TEMPLATE_ASSEMBLE_XID" val="5f996bd2e01a7e847d6edce4"/>
  <p:tag name="KSO_WM_TEMPLATE_ASSEMBLE_GROUPID" val="5f996bd2e01a7e847d6edce4"/>
</p:tagLst>
</file>

<file path=ppt/tags/tag46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212795_1*a*1"/>
  <p:tag name="KSO_WM_TEMPLATE_CATEGORY" val="diagram"/>
  <p:tag name="KSO_WM_TEMPLATE_INDEX" val="20212795"/>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35d8de24b4a04e9a8d05a0a42de7ad9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60fc7a95b2bb40718380579df2992fa6"/>
  <p:tag name="KSO_WM_UNIT_TEXT_FILL_FORE_SCHEMECOLOR_INDEX_BRIGHTNESS" val="0"/>
  <p:tag name="KSO_WM_UNIT_TEXT_FILL_FORE_SCHEMECOLOR_INDEX" val="13"/>
  <p:tag name="KSO_WM_UNIT_TEXT_FILL_TYPE" val="1"/>
  <p:tag name="KSO_WM_TEMPLATE_ASSEMBLE_XID" val="5f996bd2e01a7e847d6edce4"/>
  <p:tag name="KSO_WM_TEMPLATE_ASSEMBLE_GROUPID" val="5f996bd2e01a7e847d6edce4"/>
</p:tagLst>
</file>

<file path=ppt/tags/tag46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87585"/>
  <p:tag name="KSO_WM_SLIDE_ID" val="diagram20187585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TEMPLATE_MASTER_THUMB_INDEX" val="0"/>
  <p:tag name="KSO_WM_UNIT_SHOW_EDIT_AREA_INDICATION" val="0"/>
  <p:tag name="KSO_WM_SLIDE_SIZE" val="938.581*323.129"/>
  <p:tag name="KSO_WM_SLIDE_POSITION" val="10.3113*101.169"/>
  <p:tag name="KSO_WM_DIAGRAM_GROUP_CODE" val="r1-1"/>
  <p:tag name="KSO_WM_SLIDE_DIAGTYPE" val="r"/>
  <p:tag name="KSO_WM_TAG_VERSION" val="1.0"/>
  <p:tag name="KSO_WM_SLIDE_LAYOUT" val="a_r"/>
  <p:tag name="KSO_WM_SLIDE_LAYOUT_CNT" val="1_1"/>
</p:tagLst>
</file>

<file path=ppt/tags/tag464.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a"/>
  <p:tag name="KSO_WM_UNIT_INDEX" val="1"/>
  <p:tag name="KSO_WM_UNIT_ID" val="diagram20187585_1*a*1"/>
  <p:tag name="KSO_WM_TEMPLATE_CATEGORY" val="diagram"/>
  <p:tag name="KSO_WM_TEMPLATE_INDEX" val="20187585"/>
  <p:tag name="KSO_WM_UNIT_LAYERLEVEL" val="1"/>
  <p:tag name="KSO_WM_TAG_VERSION" val="1.0"/>
  <p:tag name="KSO_WM_BEAUTIFY_FLAG" val="#wm#"/>
  <p:tag name="KSO_WM_UNIT_DIAGRAM_CONTRAST_TITLE_CNT" val="2"/>
  <p:tag name="KSO_WM_UNIT_DIAGRAM_DIMENSION_TITLE_CNT" val="1"/>
  <p:tag name="KSO_WM_UNIT_PRESET_TEXT" val="单击此处添加标题"/>
  <p:tag name="KSO_WM_UNIT_TEXT_FILL_FORE_SCHEMECOLOR_INDEX" val="13"/>
  <p:tag name="KSO_WM_UNIT_TEXT_FILL_TYPE" val="1"/>
  <p:tag name="KSO_WM_UNIT_USESOURCEFORMAT_APPLY" val="1"/>
</p:tagLst>
</file>

<file path=ppt/tags/tag4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
  <p:tag name="KSO_WM_UNIT_ID" val="diagram20187585_1*r_i*1_5"/>
  <p:tag name="KSO_WM_TEMPLATE_CATEGORY" val="diagram"/>
  <p:tag name="KSO_WM_TEMPLATE_INDEX" val="20187585"/>
  <p:tag name="KSO_WM_UNIT_LAYERLEVEL" val="1_1"/>
  <p:tag name="KSO_WM_TAG_VERSION" val="1.0"/>
  <p:tag name="KSO_WM_BEAUTIFY_FLAG" val="#wm#"/>
  <p:tag name="KSO_WM_UNIT_DIAGRAM_CONTRAST_TITLE_CNT" val="2"/>
  <p:tag name="KSO_WM_UNIT_DIAGRAM_DIMENSION_TITLE_CNT" val="1"/>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0"/>
</p:tagLst>
</file>

<file path=ppt/tags/tag4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
  <p:tag name="KSO_WM_UNIT_ID" val="diagram20187585_1*r_i*1_6"/>
  <p:tag name="KSO_WM_TEMPLATE_CATEGORY" val="diagram"/>
  <p:tag name="KSO_WM_TEMPLATE_INDEX" val="20187585"/>
  <p:tag name="KSO_WM_UNIT_LAYERLEVEL" val="1_1"/>
  <p:tag name="KSO_WM_TAG_VERSION" val="1.0"/>
  <p:tag name="KSO_WM_BEAUTIFY_FLAG" val="#wm#"/>
  <p:tag name="KSO_WM_UNIT_DIAGRAM_CONTRAST_TITLE_CNT" val="2"/>
  <p:tag name="KSO_WM_UNIT_DIAGRAM_DIMENSION_TITLE_CNT" val="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Lst>
</file>

<file path=ppt/tags/tag467.xml><?xml version="1.0" encoding="utf-8"?>
<p:tagLst xmlns:a="http://schemas.openxmlformats.org/drawingml/2006/main" xmlns:r="http://schemas.openxmlformats.org/officeDocument/2006/relationships" xmlns:p="http://schemas.openxmlformats.org/presentationml/2006/main">
  <p:tag name="KSO_WM_UNIT_NOCLEAR" val="0"/>
  <p:tag name="KSO_WM_UNIT_SHOW_EDIT_AREA_INDICATION" val="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7"/>
  <p:tag name="KSO_WM_UNIT_ID" val="diagram20187585_1*r_i*1_7"/>
  <p:tag name="KSO_WM_TEMPLATE_CATEGORY" val="diagram"/>
  <p:tag name="KSO_WM_TEMPLATE_INDEX" val="20187585"/>
  <p:tag name="KSO_WM_UNIT_LAYERLEVEL" val="1_1"/>
  <p:tag name="KSO_WM_TAG_VERSION" val="1.0"/>
  <p:tag name="KSO_WM_BEAUTIFY_FLAG" val="#wm#"/>
  <p:tag name="KSO_WM_UNIT_DIAGRAM_CONTRAST_TITLE_CNT" val="2"/>
  <p:tag name="KSO_WM_UNIT_DIAGRAM_DIMENSION_TITLE_CNT" val="1"/>
  <p:tag name="KSO_WM_UNIT_TEXT_FILL_FORE_SCHEMECOLOR_INDEX" val="14"/>
  <p:tag name="KSO_WM_UNIT_TEXT_FILL_TYPE" val="1"/>
  <p:tag name="KSO_WM_UNIT_USESOURCEFORMAT_APPLY" val="1"/>
  <p:tag name="KSO_WM_UNIT_DIAGRAM_SCHEMECOLOR_ID" val="0"/>
</p:tagLst>
</file>

<file path=ppt/tags/tag4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8"/>
  <p:tag name="KSO_WM_UNIT_ID" val="diagram20187585_1*r_i*1_8"/>
  <p:tag name="KSO_WM_TEMPLATE_CATEGORY" val="diagram"/>
  <p:tag name="KSO_WM_TEMPLATE_INDEX" val="20187585"/>
  <p:tag name="KSO_WM_UNIT_LAYERLEVEL" val="1_1"/>
  <p:tag name="KSO_WM_TAG_VERSION" val="1.0"/>
  <p:tag name="KSO_WM_BEAUTIFY_FLAG" val="#wm#"/>
  <p:tag name="KSO_WM_UNIT_DIAGRAM_CONTRAST_TITLE_CNT" val="2"/>
  <p:tag name="KSO_WM_UNIT_DIAGRAM_DIMENSION_TITLE_CNT" val="1"/>
  <p:tag name="KSO_WM_UNIT_LINE_FORE_SCHEMECOLOR_INDEX" val="5"/>
  <p:tag name="KSO_WM_UNIT_LINE_FILL_TYPE" val="2"/>
  <p:tag name="KSO_WM_UNIT_USESOURCEFORMAT_APPLY" val="1"/>
  <p:tag name="KSO_WM_UNIT_DIAGRAM_SCHEMECOLOR_ID" val="0"/>
</p:tagLst>
</file>

<file path=ppt/tags/tag4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9"/>
  <p:tag name="KSO_WM_UNIT_ID" val="diagram20187585_1*r_i*1_9"/>
  <p:tag name="KSO_WM_TEMPLATE_CATEGORY" val="diagram"/>
  <p:tag name="KSO_WM_TEMPLATE_INDEX" val="20187585"/>
  <p:tag name="KSO_WM_UNIT_LAYERLEVEL" val="1_1"/>
  <p:tag name="KSO_WM_TAG_VERSION" val="1.0"/>
  <p:tag name="KSO_WM_BEAUTIFY_FLAG" val="#wm#"/>
  <p:tag name="KSO_WM_UNIT_DIAGRAM_CONTRAST_TITLE_CNT" val="2"/>
  <p:tag name="KSO_WM_UNIT_DIAGRAM_DIMENSION_TITLE_CNT" val="1"/>
  <p:tag name="KSO_WM_UNIT_USESOURCEFORMAT_APPLY" val="1"/>
  <p:tag name="KSO_WM_UNIT_DIAGRAM_SCHEMECOLOR_ID" val="0"/>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70.xml><?xml version="1.0" encoding="utf-8"?>
<p:tagLst xmlns:a="http://schemas.openxmlformats.org/drawingml/2006/main" xmlns:r="http://schemas.openxmlformats.org/officeDocument/2006/relationships" xmlns:p="http://schemas.openxmlformats.org/presentationml/2006/main">
  <p:tag name="KSO_WM_UNIT_NOCLEAR" val="0"/>
  <p:tag name="KSO_WM_UNIT_SHOW_EDIT_AREA_INDICATION" val="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0"/>
  <p:tag name="KSO_WM_UNIT_ID" val="diagram20187585_1*r_i*1_10"/>
  <p:tag name="KSO_WM_TEMPLATE_CATEGORY" val="diagram"/>
  <p:tag name="KSO_WM_TEMPLATE_INDEX" val="20187585"/>
  <p:tag name="KSO_WM_UNIT_LAYERLEVEL" val="1_1"/>
  <p:tag name="KSO_WM_TAG_VERSION" val="1.0"/>
  <p:tag name="KSO_WM_BEAUTIFY_FLAG" val="#wm#"/>
  <p:tag name="KSO_WM_UNIT_DIAGRAM_CONTRAST_TITLE_CNT" val="2"/>
  <p:tag name="KSO_WM_UNIT_DIAGRAM_DIMENSION_TITLE_CNT" val="1"/>
  <p:tag name="KSO_WM_UNIT_TEXT_FILL_FORE_SCHEMECOLOR_INDEX" val="14"/>
  <p:tag name="KSO_WM_UNIT_TEXT_FILL_TYPE" val="1"/>
  <p:tag name="KSO_WM_UNIT_USESOURCEFORMAT_APPLY" val="1"/>
  <p:tag name="KSO_WM_UNIT_DIAGRAM_SCHEMECOLOR_ID" val="0"/>
</p:tagLst>
</file>

<file path=ppt/tags/tag471.xml><?xml version="1.0" encoding="utf-8"?>
<p:tagLst xmlns:a="http://schemas.openxmlformats.org/drawingml/2006/main" xmlns:r="http://schemas.openxmlformats.org/officeDocument/2006/relationships" xmlns:p="http://schemas.openxmlformats.org/presentationml/2006/main">
  <p:tag name="KSO_WM_UNIT_NOCLEAR" val="0"/>
  <p:tag name="KSO_WM_UNIT_SHOW_EDIT_AREA_INDICATION" val="0"/>
  <p:tag name="KSO_WM_UNIT_VALUE" val="36"/>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1"/>
  <p:tag name="KSO_WM_UNIT_ID" val="diagram20187585_1*r_v*1_1"/>
  <p:tag name="KSO_WM_TEMPLATE_CATEGORY" val="diagram"/>
  <p:tag name="KSO_WM_TEMPLATE_INDEX" val="20187585"/>
  <p:tag name="KSO_WM_UNIT_LAYERLEVEL" val="1_1"/>
  <p:tag name="KSO_WM_TAG_VERSION" val="1.0"/>
  <p:tag name="KSO_WM_BEAUTIFY_FLAG" val="#wm#"/>
  <p:tag name="KSO_WM_UNIT_DIAGRAM_CONTRAST_TITLE_CNT" val="2"/>
  <p:tag name="KSO_WM_UNIT_DIAGRAM_DIMENSION_TITLE_CNT" val="1"/>
  <p:tag name="KSO_WM_UNIT_PRESET_TEXT" val="单击此处添加文本具体内容，简明扼要地阐述你的观点"/>
  <p:tag name="KSO_WM_UNIT_TEXT_FILL_FORE_SCHEMECOLOR_INDEX" val="13"/>
  <p:tag name="KSO_WM_UNIT_TEXT_FILL_TYPE" val="1"/>
  <p:tag name="KSO_WM_UNIT_USESOURCEFORMAT_APPLY" val="1"/>
  <p:tag name="KSO_WM_UNIT_DIAGRAM_SCHEMECOLOR_ID" val="0"/>
</p:tagLst>
</file>

<file path=ppt/tags/tag4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1"/>
  <p:tag name="KSO_WM_UNIT_ID" val="diagram20187585_1*r_i*1_11"/>
  <p:tag name="KSO_WM_TEMPLATE_CATEGORY" val="diagram"/>
  <p:tag name="KSO_WM_TEMPLATE_INDEX" val="20187585"/>
  <p:tag name="KSO_WM_UNIT_LAYERLEVEL" val="1_1"/>
  <p:tag name="KSO_WM_TAG_VERSION" val="1.0"/>
  <p:tag name="KSO_WM_BEAUTIFY_FLAG" val="#wm#"/>
  <p:tag name="KSO_WM_UNIT_DIAGRAM_CONTRAST_TITLE_CNT" val="2"/>
  <p:tag name="KSO_WM_UNIT_DIAGRAM_DIMENSION_TITLE_CNT" val="1"/>
  <p:tag name="KSO_WM_UNIT_TEXT_FILL_FORE_SCHEMECOLOR_INDEX" val="5"/>
  <p:tag name="KSO_WM_UNIT_TEXT_FILL_TYPE" val="1"/>
  <p:tag name="KSO_WM_UNIT_USESOURCEFORMAT_APPLY" val="1"/>
  <p:tag name="KSO_WM_UNIT_DIAGRAM_SCHEMECOLOR_ID" val="0"/>
</p:tagLst>
</file>

<file path=ppt/tags/tag473.xml><?xml version="1.0" encoding="utf-8"?>
<p:tagLst xmlns:a="http://schemas.openxmlformats.org/drawingml/2006/main" xmlns:r="http://schemas.openxmlformats.org/officeDocument/2006/relationships" xmlns:p="http://schemas.openxmlformats.org/presentationml/2006/main">
  <p:tag name="KSO_WM_UNIT_NOCLEAR" val="0"/>
  <p:tag name="KSO_WM_UNIT_SHOW_EDIT_AREA_INDICATION" val="0"/>
  <p:tag name="KSO_WM_UNIT_VALUE" val="36"/>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2"/>
  <p:tag name="KSO_WM_UNIT_ID" val="diagram20187585_1*r_v*1_2"/>
  <p:tag name="KSO_WM_TEMPLATE_CATEGORY" val="diagram"/>
  <p:tag name="KSO_WM_TEMPLATE_INDEX" val="20187585"/>
  <p:tag name="KSO_WM_UNIT_LAYERLEVEL" val="1_1"/>
  <p:tag name="KSO_WM_TAG_VERSION" val="1.0"/>
  <p:tag name="KSO_WM_BEAUTIFY_FLAG" val="#wm#"/>
  <p:tag name="KSO_WM_UNIT_DIAGRAM_CONTRAST_TITLE_CNT" val="2"/>
  <p:tag name="KSO_WM_UNIT_DIAGRAM_DIMENSION_TITLE_CNT" val="1"/>
  <p:tag name="KSO_WM_UNIT_PRESET_TEXT" val="单击此处添加文本具体内容，简明扼要地阐述你的观点"/>
  <p:tag name="KSO_WM_UNIT_TEXT_FILL_FORE_SCHEMECOLOR_INDEX" val="13"/>
  <p:tag name="KSO_WM_UNIT_TEXT_FILL_TYPE" val="1"/>
  <p:tag name="KSO_WM_UNIT_USESOURCEFORMAT_APPLY" val="1"/>
  <p:tag name="KSO_WM_UNIT_DIAGRAM_SCHEMECOLOR_ID" val="0"/>
</p:tagLst>
</file>

<file path=ppt/tags/tag4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
  <p:tag name="KSO_WM_UNIT_ID" val="diagram20187585_1*r_i*1_2"/>
  <p:tag name="KSO_WM_TEMPLATE_CATEGORY" val="diagram"/>
  <p:tag name="KSO_WM_TEMPLATE_INDEX" val="20187585"/>
  <p:tag name="KSO_WM_UNIT_LAYERLEVEL" val="1_1"/>
  <p:tag name="KSO_WM_TAG_VERSION" val="1.0"/>
  <p:tag name="KSO_WM_BEAUTIFY_FLAG" val="#wm#"/>
  <p:tag name="KSO_WM_UNIT_DIAGRAM_CONTRAST_TITLE_CNT" val="2"/>
  <p:tag name="KSO_WM_UNIT_DIAGRAM_DIMENSION_TITLE_CNT" val="1"/>
  <p:tag name="KSO_WM_UNIT_TEXT_FILL_FORE_SCHEMECOLOR_INDEX" val="5"/>
  <p:tag name="KSO_WM_UNIT_TEXT_FILL_TYPE" val="1"/>
  <p:tag name="KSO_WM_UNIT_USESOURCEFORMAT_APPLY" val="1"/>
  <p:tag name="KSO_WM_UNIT_DIAGRAM_SCHEMECOLOR_ID" val="0"/>
</p:tagLst>
</file>

<file path=ppt/tags/tag475.xml><?xml version="1.0" encoding="utf-8"?>
<p:tagLst xmlns:a="http://schemas.openxmlformats.org/drawingml/2006/main" xmlns:r="http://schemas.openxmlformats.org/officeDocument/2006/relationships" xmlns:p="http://schemas.openxmlformats.org/presentationml/2006/main">
  <p:tag name="KSO_WM_SLIDE_ID" val="diagram2021584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540"/>
  <p:tag name="KSO_WM_SLIDE_POSITION" val="48*0"/>
  <p:tag name="KSO_WM_TAG_VERSION" val="1.0"/>
  <p:tag name="KSO_WM_BEAUTIFY_FLAG" val="#wm#"/>
  <p:tag name="KSO_WM_TEMPLATE_CATEGORY" val="diagram"/>
  <p:tag name="KSO_WM_TEMPLATE_INDEX" val="20215841"/>
  <p:tag name="KSO_WM_SLIDE_LAYOUT" val="a_d_f"/>
  <p:tag name="KSO_WM_SLIDE_LAYOUT_CNT" val="1_1_1"/>
  <p:tag name="KSO_WM_SLIDE_LAYOUT_INFO" val="{&quot;direction&quot;:1,&quot;id&quot;:&quot;2020-11-16T10:03:19&quot;,&quot;maxSize&quot;:{&quot;size1&quot;:66.199979652444995},&quot;minSize&quot;:{&quot;size1&quot;:58.799979652444982},&quot;normalSize&quot;:{&quot;size1&quot;:64.012479652444995},&quot;subLayout&quot;:[{&quot;id&quot;:&quot;2020-11-16T10:03:19&quot;,&quot;maxSize&quot;:{&quot;size1&quot;:28.899999999999999},&quot;minSize&quot;:{&quot;size1&quot;:20.100000000000001},&quot;normalSize&quot;:{&quot;size1&quot;:20.100000000000001},&quot;subLayout&quot;:[{&quot;id&quot;:&quot;2020-11-16T10:03:19&quot;,&quot;margin&quot;:{&quot;bottom&quot;:0.026000002399086952,&quot;left&quot;:1.6929999589920044,&quot;right&quot;:1.6670000553131104,&quot;top&quot;:1.6929999589920044},&quot;type&quot;:0},{&quot;id&quot;:&quot;2020-11-16T10:03:19&quot;,&quot;margin&quot;:{&quot;bottom&quot;:1.2699999809265137,&quot;left&quot;:1.6929999589920044,&quot;right&quot;:1.6670000553131104,&quot;top&quot;:0.81999999284744263},&quot;type&quot;:0}],&quot;type&quot;:0},{&quot;backgroundInfo&quot;:[{&quot;bottom&quot;:0,&quot;bottomAbs&quot;:false,&quot;left&quot;:0,&quot;leftAbs&quot;:false,&quot;right&quot;:0,&quot;rightAbs&quot;:false,&quot;top&quot;:0,&quot;topAbs&quot;:false,&quot;type&quot;:&quot;leftRight&quot;}],&quot;id&quot;:&quot;2020-11-16T10:03:19&quot;,&quot;margin&quot;:{&quot;bottom&quot;:1.6929999589920044,&quot;left&quot;:1.7200000286102295,&quot;right&quot;:1.6929999589920044,&quot;top&quot;:1.6929999589920044},&quot;type&quot;:0}],&quot;type&quot;:0}"/>
  <p:tag name="KSO_WM_SLIDE_BACKGROUND" val="[&quot;leftRight&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baee5998712faa657a445"/>
  <p:tag name="KSO_WM_CHIP_FILLPROP" val="[[{&quot;text_align&quot;:&quot;lb&quot;,&quot;text_direction&quot;:&quot;horizontal&quot;,&quot;support_big_font&quot;:false,&quot;picture_toward&quot;:0,&quot;picture_dockside&quot;:[],&quot;fill_id&quot;:&quot;0c5a428519114871bcdd916aa888acf6&quot;,&quot;fill_align&quot;:&quot;lb&quot;,&quot;chip_types&quot;:[&quot;header&quot;]},{&quot;text_align&quot;:&quot;lt&quot;,&quot;text_direction&quot;:&quot;horizontal&quot;,&quot;support_features&quot;:[&quot;carousel&quot;],&quot;support_big_font&quot;:false,&quot;picture_toward&quot;:0,&quot;picture_dockside&quot;:[],&quot;fill_id&quot;:&quot;6562ffd2b3af45c79be34a9c9ad988fa&quot;,&quot;fill_align&quot;:&quot;lt&quot;,&quot;chip_types&quot;:[&quot;diagram&quot;,&quot;text&quot;,&quot;picture&quot;,&quot;chart&quot;,&quot;table&quot;,&quot;video&quot;]},{&quot;text_align&quot;:&quot;lm&quot;,&quot;text_direction&quot;:&quot;horizontal&quot;,&quot;support_big_font&quot;:false,&quot;picture_toward&quot;:0,&quot;picture_dockside&quot;:[],&quot;fill_id&quot;:&quot;6255d8b9cb924dff9b3368f954ab42c9&quot;,&quot;fill_align&quot;:&quot;cm&quot;,&quot;chip_types&quot;:[&quot;text&quot;,&quot;picture&quot;]}]]"/>
  <p:tag name="KSO_WM_CHIP_DECFILLPROP" val="[]"/>
  <p:tag name="KSO_WM_CHIP_GROUPID" val="5f0e7c7e2c9c209bb8bb668a"/>
  <p:tag name="KSO_WM_SLIDE_BK_DARK_LIGHT" val="2"/>
  <p:tag name="KSO_WM_SLIDE_BACKGROUND_TYPE" val="leftRight"/>
  <p:tag name="KSO_WM_SLIDE_SUPPORT_FEATURE_TYPE" val="2"/>
  <p:tag name="KSO_WM_TEMPLATE_ASSEMBLE_XID" val="5fb1dde730a0f79ad1c42bbf"/>
  <p:tag name="KSO_WM_TEMPLATE_ASSEMBLE_GROUPID" val="5fb1dde730a0f79ad1c42bbf"/>
</p:tagLst>
</file>

<file path=ppt/tags/tag47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UNIT_TYPE" val="i"/>
</p:tagLst>
</file>

<file path=ppt/tags/tag47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BK_DARK_LIGHT" val="2"/>
  <p:tag name="KSO_WM_UNIT_LAYERLEVEL" val="1"/>
  <p:tag name="KSO_WM_TAG_VERSION" val="1.0"/>
  <p:tag name="KSO_WM_BEAUTIFY_FLAG" val="#wm#"/>
  <p:tag name="KSO_WM_UNIT_TYPE" val="i"/>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478.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NDEX" val="0"/>
  <p:tag name="KSO_WM_UNIT_ID" val="_14*i*0"/>
  <p:tag name="KSO_WM_UNIT_BK_DARK_LIGHT" val="2"/>
  <p:tag name="KSO_WM_UNIT_LAYERLEVEL" val="1"/>
  <p:tag name="KSO_WM_TAG_VERSION" val="1.0"/>
  <p:tag name="KSO_WM_BEAUTIFY_FLAG" val="#w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7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5841_1*a*1"/>
  <p:tag name="KSO_WM_TEMPLATE_CATEGORY" val="diagram"/>
  <p:tag name="KSO_WM_TEMPLATE_INDEX" val="20215841"/>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dd5dc9c2a8843e79406a91e40c54f5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ed7f95b9e7e64d2e87b7a0717be49543"/>
  <p:tag name="KSO_WM_UNIT_TEXT_FILL_FORE_SCHEMECOLOR_INDEX_BRIGHTNESS" val="0"/>
  <p:tag name="KSO_WM_UNIT_TEXT_FILL_FORE_SCHEMECOLOR_INDEX" val="13"/>
  <p:tag name="KSO_WM_UNIT_TEXT_FILL_TYPE" val="1"/>
  <p:tag name="KSO_WM_TEMPLATE_ASSEMBLE_XID" val="5fb1dde730a0f79ad1c42bbf"/>
  <p:tag name="KSO_WM_TEMPLATE_ASSEMBLE_GROUPID" val="5fb1dde730a0f79ad1c42bbf"/>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80.xml><?xml version="1.0" encoding="utf-8"?>
<p:tagLst xmlns:a="http://schemas.openxmlformats.org/drawingml/2006/main" xmlns:r="http://schemas.openxmlformats.org/officeDocument/2006/relationships" xmlns:p="http://schemas.openxmlformats.org/presentationml/2006/main">
  <p:tag name="KSO_WM_UNIT_VALUE" val="1311*1904"/>
  <p:tag name="KSO_WM_UNIT_HIGHLIGHT" val="0"/>
  <p:tag name="KSO_WM_UNIT_COMPATIBLE" val="0"/>
  <p:tag name="KSO_WM_UNIT_DIAGRAM_ISNUMVISUAL" val="0"/>
  <p:tag name="KSO_WM_UNIT_DIAGRAM_ISREFERUNIT" val="0"/>
  <p:tag name="KSO_WM_UNIT_TYPE" val="d"/>
  <p:tag name="KSO_WM_UNIT_INDEX" val="1"/>
  <p:tag name="KSO_WM_UNIT_ID" val="diagram20215841_1*d*1"/>
  <p:tag name="KSO_WM_TEMPLATE_CATEGORY" val="diagram"/>
  <p:tag name="KSO_WM_TEMPLATE_INDEX" val="20215841"/>
  <p:tag name="KSO_WM_UNIT_LAYERLEVEL" val="1"/>
  <p:tag name="KSO_WM_TAG_VERSION" val="1.0"/>
  <p:tag name="KSO_WM_BEAUTIFY_FLAG" val="#wm#"/>
  <p:tag name="KSO_WM_CHIP_GROUPID" val="5e7310da9a230a26b9e88a19"/>
  <p:tag name="KSO_WM_CHIP_XID" val="5e7310da9a230a26b9e88a1a"/>
  <p:tag name="KSO_WM_UNIT_DEC_AREA_ID" val="6566043030f64f13891ecf409fddb9b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0443a29639e3492cbfd36d47974e3d2a"/>
  <p:tag name="KSO_WM_UNIT_PLACING_PICTURE" val="0443a29639e3492cbfd36d47974e3d2a"/>
  <p:tag name="KSO_WM_UNIT_SUPPORT_UNIT_TYPE" val="[&quot;l&quot;,&quot;m&quot;,&quot;n&quot;,&quot;o&quot;,&quot;p&quot;,&quot;q&quot;,&quot;r&quot;,&quot;δ&quot;,&quot;ε&quot;,&quot;ζ&quot;,&quot;η&quot;,&quot;d&quot;,&quot;α&quot;,&quot;β&quot;,&quot;θ&quot;]"/>
  <p:tag name="KSO_WM_TEMPLATE_ASSEMBLE_XID" val="5fb1dde730a0f79ad1c42bbf"/>
  <p:tag name="KSO_WM_TEMPLATE_ASSEMBLE_GROUPID" val="5fb1dde730a0f79ad1c42bbf"/>
  <p:tag name="REFSHAPE" val="407532788"/>
</p:tagLst>
</file>

<file path=ppt/tags/tag481.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41_1*f*1"/>
  <p:tag name="KSO_WM_TEMPLATE_CATEGORY" val="diagram"/>
  <p:tag name="KSO_WM_TEMPLATE_INDEX" val="20215841"/>
  <p:tag name="KSO_WM_UNIT_LAYERLEVEL" val="1"/>
  <p:tag name="KSO_WM_TAG_VERSION" val="1.0"/>
  <p:tag name="KSO_WM_BEAUTIFY_FLAG" val="#wm#"/>
  <p:tag name="KSO_WM_UNIT_DEFAULT_FONT" val="14;20;2"/>
  <p:tag name="KSO_WM_UNIT_BLOCK" val="0"/>
  <p:tag name="KSO_WM_UNIT_VALUE" val="121"/>
  <p:tag name="KSO_WM_UNIT_SHOW_EDIT_AREA_INDICATION" val="1"/>
  <p:tag name="KSO_WM_CHIP_GROUPID" val="5e6b05596848fb12bee65ac8"/>
  <p:tag name="KSO_WM_CHIP_XID" val="5e6b05596848fb12bee65aca"/>
  <p:tag name="KSO_WM_UNIT_DEC_AREA_ID" val="2075d3bb2fde46948784bdacdc6d93a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2ee52a3f6be944e19c8557d37d249c4f"/>
  <p:tag name="KSO_WM_UNIT_SUPPORT_UNIT_TYPE" val="[&quot;d&quot;]"/>
  <p:tag name="KSO_WM_UNIT_TEXT_FILL_FORE_SCHEMECOLOR_INDEX_BRIGHTNESS" val="0.25"/>
  <p:tag name="KSO_WM_UNIT_TEXT_FILL_FORE_SCHEMECOLOR_INDEX" val="13"/>
  <p:tag name="KSO_WM_UNIT_TEXT_FILL_TYPE" val="1"/>
  <p:tag name="KSO_WM_TEMPLATE_ASSEMBLE_XID" val="5fb1dde730a0f79ad1c42bbf"/>
  <p:tag name="KSO_WM_TEMPLATE_ASSEMBLE_GROUPID" val="5fb1dde730a0f79ad1c42bbf"/>
</p:tagLst>
</file>

<file path=ppt/tags/tag482.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4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484.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4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4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487.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488.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489.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90.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49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4774"/>
  <p:tag name="KSO_WM_SLIDE_BACKGROUND" val="[&quot;leftRight&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d1d0c97ab0972fba70b1ee"/>
  <p:tag name="KSO_WM_CHIP_FILLPROP" val="[[{&quot;text_align&quot;:&quot;lt&quot;,&quot;text_direction&quot;:&quot;horizontal&quot;,&quot;support_big_font&quot;:false,&quot;fill_id&quot;:&quot;4506a7468925452bbbb1c3c064cd358c&quot;,&quot;fill_align&quot;:&quot;lt&quot;,&quot;chip_types&quot;:[&quot;header&quot;]},{&quot;text_align&quot;:&quot;lt&quot;,&quot;text_direction&quot;:&quot;horizontal&quot;,&quot;support_big_font&quot;:false,&quot;fill_id&quot;:&quot;ec4870696efb45b5a68ce6ac73b503fc&quot;,&quot;fill_align&quot;:&quot;lt&quot;,&quot;chip_types&quot;:[&quot;text&quot;]},{&quot;text_align&quot;:&quot;lm&quot;,&quot;text_direction&quot;:&quot;horizontal&quot;,&quot;support_big_font&quot;:false,&quot;fill_id&quot;:&quot;722accd572074b41a2d4cf8c733c9957&quot;,&quot;fill_align&quot;:&quot;cb&quot;,&quot;chip_types&quot;:[&quot;diagram&quot;,&quot;pictext&quot;,&quot;picture&quot;,&quot;chart&quot;,&quot;table&quot;,&quot;video&quot;]},{&quot;text_align&quot;:&quot;lm&quot;,&quot;text_direction&quot;:&quot;horizontal&quot;,&quot;support_big_font&quot;:false,&quot;fill_id&quot;:&quot;54f25e8f24704596bd25668c33ddb0d7&quot;,&quot;fill_align&quot;:&quot;ct&quot;,&quot;chip_types&quot;:[&quot;text&quot;]}]]"/>
  <p:tag name="KSO_WM_SLIDE_ID" val="diagram20214774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540"/>
  <p:tag name="KSO_WM_SLIDE_POSITION" val="0*0"/>
  <p:tag name="KSO_WM_TAG_VERSION" val="1.0"/>
  <p:tag name="KSO_WM_SLIDE_LAYOUT" val="a_d_f"/>
  <p:tag name="KSO_WM_SLIDE_LAYOUT_CNT" val="1_1_2"/>
  <p:tag name="KSO_WM_CHIP_DECFILLPROP" val="[]"/>
  <p:tag name="KSO_WM_SLIDE_LAYOUT_INFO" val="{&quot;backgroundInfo&quot;:[{&quot;bottom&quot;:0,&quot;bottomAbs&quot;:false,&quot;left&quot;:0,&quot;leftAbs&quot;:false,&quot;right&quot;:0,&quot;rightAbs&quot;:false,&quot;top&quot;:0,&quot;topAbs&quot;:false,&quot;type&quot;:&quot;leftRight&quot;}],&quot;direction&quot;:1,&quot;id&quot;:&quot;2020-11-02T16:54:45&quot;,&quot;maxSize&quot;:{&quot;size1&quot;:38.699634822209681},&quot;minSize&quot;:{&quot;size1&quot;:38.699634822209681},&quot;normalSize&quot;:{&quot;size1&quot;:38.699634822209681},&quot;subLayout&quot;:[{&quot;id&quot;:&quot;2020-11-02T16:54:45&quot;,&quot;maxSize&quot;:{&quot;size1&quot;:73.400000000000006},&quot;minSize&quot;:{&quot;size1&quot;:34.299999999999997},&quot;normalSize&quot;:{&quot;size1&quot;:39.633333333333333},&quot;subLayout&quot;:[{&quot;id&quot;:&quot;2020-11-02T16:54:45&quot;,&quot;margin&quot;:{&quot;bottom&quot;:0.81999999284744263,&quot;left&quot;:1.6929999589920044,&quot;right&quot;:3.3599998950958252,&quot;top&quot;:1.6929999589920044},&quot;type&quot;:0},{&quot;id&quot;:&quot;2020-11-02T16:54:45&quot;,&quot;margin&quot;:{&quot;bottom&quot;:1.6929999589920044,&quot;left&quot;:1.6929999589920044,&quot;right&quot;:3.3599998950958252,&quot;top&quot;:0.026000002399086952},&quot;type&quot;:0}],&quot;type&quot;:0},{&quot;id&quot;:&quot;2020-11-02T16:54:45&quot;,&quot;maxSize&quot;:{&quot;size1&quot;:71.099999999999994},&quot;minSize&quot;:{&quot;size1&quot;:48.899999999999999},&quot;normalSize&quot;:{&quot;size1&quot;:60},&quot;subLayout&quot;:[{&quot;id&quot;:&quot;2020-11-02T16:54:45&quot;,&quot;margin&quot;:{&quot;bottom&quot;:0.026000002399086952,&quot;left&quot;:0.026000002399086952,&quot;right&quot;:1.6929999589920044,&quot;top&quot;:1.6929999589920044},&quot;type&quot;:0},{&quot;id&quot;:&quot;2020-11-02T16:54:45&quot;,&quot;margin&quot;:{&quot;bottom&quot;:1.6929999589920044,&quot;left&quot;:0.026000002399086952,&quot;right&quot;:1.6929999589920044,&quot;top&quot;:0.81999999284744263},&quot;type&quot;:0}],&quot;type&quot;:0}],&quot;type&quot;:0}"/>
  <p:tag name="KSO_WM_CHIP_GROUPID" val="5eda16ff5860357932c55e56"/>
  <p:tag name="KSO_WM_SLIDE_BK_DARK_LIGHT" val="2"/>
  <p:tag name="KSO_WM_SLIDE_BACKGROUND_TYPE" val="leftRight"/>
  <p:tag name="KSO_WM_SLIDE_SUPPORT_FEATURE_TYPE" val="0"/>
  <p:tag name="KSO_WM_TEMPLATE_ASSEMBLE_XID" val="5f9fc95558547e52881966e8"/>
  <p:tag name="KSO_WM_TEMPLATE_ASSEMBLE_GROUPID" val="5f9fc95558547e52881966e8"/>
</p:tagLst>
</file>

<file path=ppt/tags/tag49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UNIT_TYPE" val="i"/>
</p:tagLst>
</file>

<file path=ppt/tags/tag49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BK_DARK_LIGHT" val="2"/>
  <p:tag name="KSO_WM_UNIT_LAYERLEVEL" val="1"/>
  <p:tag name="KSO_WM_TAG_VERSION" val="1.0"/>
  <p:tag name="KSO_WM_BEAUTIFY_FLAG" val="#wm#"/>
  <p:tag name="KSO_WM_UNIT_TYPE" val="i"/>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494.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NDEX" val="0"/>
  <p:tag name="KSO_WM_UNIT_ID" val="_14*i*0"/>
  <p:tag name="KSO_WM_UNIT_BK_DARK_LIGHT" val="2"/>
  <p:tag name="KSO_WM_UNIT_LAYERLEVEL" val="1"/>
  <p:tag name="KSO_WM_TAG_VERSION" val="1.0"/>
  <p:tag name="KSO_WM_BEAUTIFY_FLAG" val="#w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4774_1**"/>
  <p:tag name="KSO_WM_TEMPLATE_CATEGORY" val="diagram"/>
  <p:tag name="KSO_WM_TEMPLATE_INDEX" val="20214774"/>
  <p:tag name="KSO_WM_UNIT_LAYERLEVEL" val="1"/>
  <p:tag name="KSO_WM_TAG_VERSION" val="1.0"/>
  <p:tag name="KSO_WM_BEAUTIFY_FLAG" val="#wm#"/>
  <p:tag name="KSO_WM_CHIP_GROUPID" val="5eda16ff5860357932c55e56"/>
  <p:tag name="KSO_WM_CHIP_XID" val="5ed1d0c97ab0972fba70b1e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450"/>
  <p:tag name="KSO_WM_TEMPLATE_ASSEMBLE_XID" val="5f9fc95558547e52881966e8"/>
  <p:tag name="KSO_WM_TEMPLATE_ASSEMBLE_GROUPID" val="5f9fc95558547e52881966e8"/>
</p:tagLst>
</file>

<file path=ppt/tags/tag49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14774_1*a*1"/>
  <p:tag name="KSO_WM_TEMPLATE_CATEGORY" val="diagram"/>
  <p:tag name="KSO_WM_TEMPLATE_INDEX" val="20214774"/>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b865ce1d0e24908b2e4a0b9f8306e8a"/>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fc18560834474ccab6399c0e2352a31a"/>
  <p:tag name="KSO_WM_UNIT_TEXT_FILL_FORE_SCHEMECOLOR_INDEX_BRIGHTNESS" val="0"/>
  <p:tag name="KSO_WM_UNIT_TEXT_FILL_FORE_SCHEMECOLOR_INDEX" val="13"/>
  <p:tag name="KSO_WM_UNIT_TEXT_FILL_TYPE" val="1"/>
  <p:tag name="KSO_WM_TEMPLATE_ASSEMBLE_XID" val="5f9fc95558547e52881966e8"/>
  <p:tag name="KSO_WM_TEMPLATE_ASSEMBLE_GROUPID" val="5f9fc95558547e52881966e8"/>
</p:tagLst>
</file>

<file path=ppt/tags/tag497.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774_1*f*1"/>
  <p:tag name="KSO_WM_TEMPLATE_CATEGORY" val="diagram"/>
  <p:tag name="KSO_WM_TEMPLATE_INDEX" val="20214774"/>
  <p:tag name="KSO_WM_UNIT_LAYERLEVEL" val="1"/>
  <p:tag name="KSO_WM_TAG_VERSION" val="1.0"/>
  <p:tag name="KSO_WM_BEAUTIFY_FLAG" val="#wm#"/>
  <p:tag name="KSO_WM_UNIT_DEFAULT_FONT" val="14;20;2"/>
  <p:tag name="KSO_WM_UNIT_BLOCK" val="0"/>
  <p:tag name="KSO_WM_UNIT_VALUE" val="33"/>
  <p:tag name="KSO_WM_UNIT_SHOW_EDIT_AREA_INDICATION" val="1"/>
  <p:tag name="KSO_WM_CHIP_GROUPID" val="5e6b05596848fb12bee65ac8"/>
  <p:tag name="KSO_WM_CHIP_XID" val="5e6b05596848fb12bee65aca"/>
  <p:tag name="KSO_WM_UNIT_DEC_AREA_ID" val="c809d28ce756415bbc6746617ac2f55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01670447dfb94e49b68343f067a0e3bd"/>
  <p:tag name="KSO_WM_UNIT_TEXT_FILL_FORE_SCHEMECOLOR_INDEX_BRIGHTNESS" val="0.25"/>
  <p:tag name="KSO_WM_UNIT_TEXT_FILL_FORE_SCHEMECOLOR_INDEX" val="13"/>
  <p:tag name="KSO_WM_UNIT_TEXT_FILL_TYPE" val="1"/>
  <p:tag name="KSO_WM_TEMPLATE_ASSEMBLE_XID" val="5f9fc95558547e52881966e8"/>
  <p:tag name="KSO_WM_TEMPLATE_ASSEMBLE_GROUPID" val="5f9fc95558547e52881966e8"/>
</p:tagLst>
</file>

<file path=ppt/tags/tag498.xml><?xml version="1.0" encoding="utf-8"?>
<p:tagLst xmlns:a="http://schemas.openxmlformats.org/drawingml/2006/main" xmlns:r="http://schemas.openxmlformats.org/officeDocument/2006/relationships" xmlns:p="http://schemas.openxmlformats.org/presentationml/2006/main">
  <p:tag name="KSO_WM_UNIT_VALUE" val="761*1904"/>
  <p:tag name="KSO_WM_UNIT_HIGHLIGHT" val="0"/>
  <p:tag name="KSO_WM_UNIT_COMPATIBLE" val="0"/>
  <p:tag name="KSO_WM_UNIT_DIAGRAM_ISNUMVISUAL" val="0"/>
  <p:tag name="KSO_WM_UNIT_DIAGRAM_ISREFERUNIT" val="0"/>
  <p:tag name="KSO_WM_UNIT_TYPE" val="d"/>
  <p:tag name="KSO_WM_UNIT_INDEX" val="1"/>
  <p:tag name="KSO_WM_UNIT_ID" val="diagram20214774_1*d*1"/>
  <p:tag name="KSO_WM_TEMPLATE_CATEGORY" val="diagram"/>
  <p:tag name="KSO_WM_TEMPLATE_INDEX" val="20214774"/>
  <p:tag name="KSO_WM_UNIT_LAYERLEVEL" val="1"/>
  <p:tag name="KSO_WM_TAG_VERSION" val="1.0"/>
  <p:tag name="KSO_WM_BEAUTIFY_FLAG" val="#wm#"/>
  <p:tag name="KSO_WM_CHIP_GROUPID" val="5e7310da9a230a26b9e88a19"/>
  <p:tag name="KSO_WM_CHIP_XID" val="5e7310da9a230a26b9e88a1a"/>
  <p:tag name="KSO_WM_UNIT_DEC_AREA_ID" val="e6e06d8f47f546a385c3449d44af82d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b&quot;,&quot;fill_mode&quot;:&quot;full&quot;,&quot;sacle_strategy&quot;:&quot;smart&quot;}"/>
  <p:tag name="KSO_WM_ASSEMBLE_CHIP_INDEX" val="6877f7e4932040ee9d02e0824a5604fa"/>
  <p:tag name="KSO_WM_UNIT_PLACING_PICTURE" val="6877f7e4932040ee9d02e0824a5604fa"/>
  <p:tag name="KSO_WM_UNIT_SUPPORT_UNIT_TYPE" val="[&quot;l&quot;,&quot;m&quot;,&quot;n&quot;,&quot;o&quot;,&quot;p&quot;,&quot;q&quot;,&quot;r&quot;,&quot;δ&quot;,&quot;ε&quot;,&quot;ζ&quot;,&quot;η&quot;,&quot;d&quot;,&quot;α&quot;,&quot;β&quot;,&quot;θ&quot;]"/>
  <p:tag name="KSO_WM_TEMPLATE_ASSEMBLE_XID" val="5f9fc95558547e52881966e8"/>
  <p:tag name="KSO_WM_TEMPLATE_ASSEMBLE_GROUPID" val="5f9fc95558547e52881966e8"/>
  <p:tag name="REFSHAPE" val="1000641804"/>
</p:tagLst>
</file>

<file path=ppt/tags/tag499.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4774_1*f*2"/>
  <p:tag name="KSO_WM_TEMPLATE_CATEGORY" val="diagram"/>
  <p:tag name="KSO_WM_TEMPLATE_INDEX" val="20214774"/>
  <p:tag name="KSO_WM_UNIT_LAYERLEVEL" val="1"/>
  <p:tag name="KSO_WM_TAG_VERSION" val="1.0"/>
  <p:tag name="KSO_WM_BEAUTIFY_FLAG" val="#wm#"/>
  <p:tag name="KSO_WM_UNIT_DEFAULT_FONT" val="14;20;2"/>
  <p:tag name="KSO_WM_UNIT_BLOCK" val="0"/>
  <p:tag name="KSO_WM_UNIT_VALUE" val="54"/>
  <p:tag name="KSO_WM_UNIT_SHOW_EDIT_AREA_INDICATION" val="1"/>
  <p:tag name="KSO_WM_CHIP_GROUPID" val="5e6b05596848fb12bee65ac8"/>
  <p:tag name="KSO_WM_CHIP_XID" val="5e6b05596848fb12bee65aca"/>
  <p:tag name="KSO_WM_UNIT_DEC_AREA_ID" val="ede0c55f6eea4734b19d21b5d195e957"/>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t&quot;,&quot;fill_mode&quot;:&quot;full&quot;,&quot;sacle_strategy&quot;:&quot;smart&quot;}"/>
  <p:tag name="KSO_WM_ASSEMBLE_CHIP_INDEX" val="f2c1efc8466c4100b8e3b58f6dbf8263"/>
  <p:tag name="KSO_WM_UNIT_TEXT_FILL_FORE_SCHEMECOLOR_INDEX_BRIGHTNESS" val="0.25"/>
  <p:tag name="KSO_WM_UNIT_TEXT_FILL_FORE_SCHEMECOLOR_INDEX" val="13"/>
  <p:tag name="KSO_WM_UNIT_TEXT_FILL_TYPE" val="1"/>
  <p:tag name="KSO_WM_TEMPLATE_ASSEMBLE_XID" val="5f9fc95558547e52881966e8"/>
  <p:tag name="KSO_WM_TEMPLATE_ASSEMBLE_GROUPID" val="5f9fc95558547e52881966e8"/>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00.xml><?xml version="1.0" encoding="utf-8"?>
<p:tagLst xmlns:a="http://schemas.openxmlformats.org/drawingml/2006/main" xmlns:r="http://schemas.openxmlformats.org/officeDocument/2006/relationships"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direction&quot;:1,&quot;id&quot;:&quot;2020-10-28T21:02:11&quot;,&quot;maxSize&quot;:{&quot;size1&quot;:48.799999999999997},&quot;minSize&quot;:{&quot;size1&quot;:40},&quot;normalSize&quot;:{&quot;size1&quot;:43.318749999999994},&quot;subLayout&quot;:[{&quot;id&quot;:&quot;2020-10-28T21:02:11&quot;,&quot;margin&quot;:{&quot;bottom&quot;:6.7729997634887695,&quot;left&quot;:4.0219998359680176,&quot;right&quot;:0.63499999046325684,&quot;top&quot;:6.7729997634887695},&quot;type&quot;:0},{&quot;id&quot;:&quot;2020-10-28T21:02:11&quot;,&quot;margin&quot;:{&quot;bottom&quot;:4.0219998359680176,&quot;left&quot;:3.3870000839233398,&quot;right&quot;:4.6570000648498535,&quot;top&quot;:4.0219998359680176},&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57372a9ed1b6474e8df08a7445de7597&quot;,&quot;fill_align&quot;:&quot;lm&quot;,&quot;chip_types&quot;:[&quot;pictext&quot;,&quot;text&quot;,&quot;picture&quot;,&quot;chart&quot;]},{&quot;text_align&quot;:&quot;cm&quot;,&quot;text_direction&quot;:&quot;horizontal&quot;,&quot;support_big_font&quot;:false,&quot;fill_id&quot;:&quot;4df981a4516a4b4cba0fdbbf715feb1c&quot;,&quot;fill_align&quot;:&quot;cm&quot;,&quot;chip_types&quot;:[&quot;header&quot;]}],[{&quot;text_align&quot;:&quot;lm&quot;,&quot;text_direction&quot;:&quot;horizontal&quot;,&quot;support_big_font&quot;:false,&quot;fill_id&quot;:&quot;57372a9ed1b6474e8df08a7445de7597&quot;,&quot;fill_align&quot;:&quot;cm&quot;,&quot;chip_types&quot;:[&quot;pictext&quot;,&quot;text&quot;,&quot;picture&quot;,&quot;chart&quot;]},{&quot;text_align&quot;:&quot;lm&quot;,&quot;text_direction&quot;:&quot;horizontal&quot;,&quot;support_big_font&quot;:false,&quot;fill_id&quot;:&quot;4df981a4516a4b4cba0fdbbf715feb1c&quot;,&quot;fill_align&quot;:&quot;cm&quot;,&quot;chip_types&quot;:[&quot;text&quot;]}]]"/>
  <p:tag name="KSO_WM_SLIDE_ID" val="diagram20212795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792*396"/>
  <p:tag name="KSO_WM_SLIDE_POSITION" val="84*72"/>
  <p:tag name="KSO_WM_TAG_VERSION" val="1.0"/>
  <p:tag name="KSO_WM_BEAUTIFY_FLAG" val="#wm#"/>
  <p:tag name="KSO_WM_TEMPLATE_CATEGORY" val="diagram"/>
  <p:tag name="KSO_WM_TEMPLATE_INDEX" val="20212795"/>
  <p:tag name="KSO_WM_SLIDE_LAYOUT" val="a_f"/>
  <p:tag name="KSO_WM_SLIDE_LAYOUT_CNT" val="1_1"/>
  <p:tag name="KSO_WM_CHIP_XID" val="5eedbec2fa6683b8872baac0"/>
  <p:tag name="KSO_WM_CHIP_DECFILLPROP" val="[]"/>
  <p:tag name="KSO_WM_SLIDE_BACKGROUND" val="[&quot;general&quot;]"/>
  <p:tag name="KSO_WM_SLIDE_CAN_ADD_NAVIGATION" val="1"/>
  <p:tag name="KSO_WM_CHIP_GROUPID" val="5eedbec2fa6683b8872baabf"/>
  <p:tag name="KSO_WM_SLIDE_BK_DARK_LIGHT" val="2"/>
  <p:tag name="KSO_WM_SLIDE_BACKGROUND_TYPE" val="general"/>
  <p:tag name="KSO_WM_SLIDE_SUPPORT_FEATURE_TYPE" val="0"/>
  <p:tag name="KSO_WM_TEMPLATE_ASSEMBLE_XID" val="5f996bd2e01a7e847d6edce4"/>
  <p:tag name="KSO_WM_TEMPLATE_ASSEMBLE_GROUPID" val="5f996bd2e01a7e847d6edce4"/>
</p:tagLst>
</file>

<file path=ppt/tags/tag50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02.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general"/>
  <p:tag name="KSO_WM_SLIDE_BK_DARK_LIGHT" val="2"/>
  <p:tag name="KSO_WM_UNIT_HIGHLIGHT" val="0"/>
  <p:tag name="KSO_WM_UNIT_COMPATIBLE" val="0"/>
  <p:tag name="KSO_WM_UNIT_DIAGRAM_ISNUMVISUAL" val="0"/>
  <p:tag name="KSO_WM_UNIT_DIAGRAM_ISREFERUNIT" val="0"/>
  <p:tag name="KSO_WM_UNIT_INDEX" val="0"/>
  <p:tag name="KSO_WM_UNIT_ID" val="_12*i*0"/>
  <p:tag name="KSO_WM_UNIT_BK_DARK_LIGHT" val="2"/>
  <p:tag name="KSO_WM_UNIT_LAYERLEVEL" val="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503.xml><?xml version="1.0" encoding="utf-8"?>
<p:tagLst xmlns:a="http://schemas.openxmlformats.org/drawingml/2006/main" xmlns:r="http://schemas.openxmlformats.org/officeDocument/2006/relationships" xmlns:p="http://schemas.openxmlformats.org/presentationml/2006/main">
  <p:tag name="KSO_WM_UNIT_COLOR_SCHEME_SHAPE_ID" val="5"/>
  <p:tag name="KSO_WM_UNIT_FOIL_COLOR" val="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212795_1*i*1"/>
  <p:tag name="KSO_WM_TEMPLATE_CATEGORY" val="diagram"/>
  <p:tag name="KSO_WM_TEMPLATE_INDEX" val="20212795"/>
  <p:tag name="KSO_WM_UNIT_LAYERLEVEL" val="1"/>
  <p:tag name="KSO_WM_TAG_VERSION" val="1.0"/>
  <p:tag name="KSO_WM_BEAUTIFY_FLAG" val="#wm#"/>
  <p:tag name="KSO_WM_UNIT_BLOCK" val="0"/>
  <p:tag name="KSO_WM_UNIT_SM_LIMIT_TYPE" val="2"/>
  <p:tag name="KSO_WM_UNIT_DEC_AREA_ID" val="2fa145bd3ce240cdac5a3fce36474b9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edbec2fa6683b8872baabf"/>
  <p:tag name="KSO_WM_CHIP_XID" val="5eedbec2fa6683b8872baac0"/>
  <p:tag name="KSO_WM_UNIT_FILL_FORE_SCHEMECOLOR_INDEX_BRIGHTNESS" val="0"/>
  <p:tag name="KSO_WM_UNIT_FILL_FORE_SCHEMECOLOR_INDEX" val="16"/>
  <p:tag name="KSO_WM_UNIT_FILL_TYPE" val="1"/>
  <p:tag name="KSO_WM_UNIT_VALUE" val="833"/>
  <p:tag name="KSO_WM_TEMPLATE_ASSEMBLE_XID" val="5f996bd2e01a7e847d6edce4"/>
  <p:tag name="KSO_WM_TEMPLATE_ASSEMBLE_GROUPID" val="5f996bd2e01a7e847d6edce4"/>
</p:tagLst>
</file>

<file path=ppt/tags/tag504.xml><?xml version="1.0" encoding="utf-8"?>
<p:tagLst xmlns:a="http://schemas.openxmlformats.org/drawingml/2006/main" xmlns:r="http://schemas.openxmlformats.org/officeDocument/2006/relationships" xmlns:p="http://schemas.openxmlformats.org/presentationml/2006/main">
  <p:tag name="KSO_WM_UNIT_COLOR_SCHEME_SHAPE_ID" val="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212795_1*i*2"/>
  <p:tag name="KSO_WM_TEMPLATE_CATEGORY" val="diagram"/>
  <p:tag name="KSO_WM_TEMPLATE_INDEX" val="20212795"/>
  <p:tag name="KSO_WM_UNIT_LAYERLEVEL" val="1"/>
  <p:tag name="KSO_WM_TAG_VERSION" val="1.0"/>
  <p:tag name="KSO_WM_BEAUTIFY_FLAG" val="#wm#"/>
  <p:tag name="KSO_WM_UNIT_BLOCK" val="0"/>
  <p:tag name="KSO_WM_UNIT_SM_LIMIT_TYPE" val="3"/>
  <p:tag name="KSO_WM_UNIT_DEC_AREA_ID" val="6d4bb82a455345b48201432256c2fe50"/>
  <p:tag name="KSO_WM_UNIT_DECORATE_INFO" val="{&quot;DecorateInfoH&quot;:{&quot;IsAbs&quot;:true},&quot;DecorateInfoW&quot;:{&quot;IsAbs&quot;:false},&quot;DecorateInfoX&quot;:{&quot;IsAbs&quot;:true,&quot;Pos&quot;:2},&quot;DecorateInfoY&quot;:{&quot;IsAbs&quot;:true,&quot;Pos&quot;:1},&quot;ReferentInfo&quot;:{&quot;Id&quot;:&quot;912cd4a34900403f97969755612ed792&quot;,&quot;X&quot;:{&quot;Pos&quot;:0},&quot;Y&quot;:{&quot;Pos&quot;:1}},&quot;whChangeMode&quot;:0}"/>
  <p:tag name="KSO_WM_CHIP_GROUPID" val="5eedbec2fa6683b8872baabf"/>
  <p:tag name="KSO_WM_CHIP_XID" val="5eedbec2fa6683b8872baac0"/>
  <p:tag name="KSO_WM_UNIT_LINE_FORE_SCHEMECOLOR_INDEX_BRIGHTNESS" val="-0.15"/>
  <p:tag name="KSO_WM_UNIT_LINE_FORE_SCHEMECOLOR_INDEX" val="14"/>
  <p:tag name="KSO_WM_UNIT_LINE_FILL_TYPE" val="2"/>
  <p:tag name="KSO_WM_TEMPLATE_ASSEMBLE_XID" val="5f996bd2e01a7e847d6edce4"/>
  <p:tag name="KSO_WM_TEMPLATE_ASSEMBLE_GROUPID" val="5f996bd2e01a7e847d6edce4"/>
</p:tagLst>
</file>

<file path=ppt/tags/tag505.xml><?xml version="1.0" encoding="utf-8"?>
<p:tagLst xmlns:a="http://schemas.openxmlformats.org/drawingml/2006/main" xmlns:r="http://schemas.openxmlformats.org/officeDocument/2006/relationships" xmlns:p="http://schemas.openxmlformats.org/presentationml/2006/main">
  <p:tag name="KSO_WM_UNIT_COLOR_SCHEME_SHAPE_ID" val="1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
  <p:tag name="KSO_WM_UNIT_ID" val="diagram20212795_1*i*3"/>
  <p:tag name="KSO_WM_TEMPLATE_CATEGORY" val="diagram"/>
  <p:tag name="KSO_WM_TEMPLATE_INDEX" val="20212795"/>
  <p:tag name="KSO_WM_UNIT_LAYERLEVEL" val="1"/>
  <p:tag name="KSO_WM_TAG_VERSION" val="1.0"/>
  <p:tag name="KSO_WM_BEAUTIFY_FLAG" val="#wm#"/>
  <p:tag name="KSO_WM_UNIT_BLOCK" val="0"/>
  <p:tag name="KSO_WM_UNIT_SM_LIMIT_TYPE" val="0"/>
  <p:tag name="KSO_WM_UNIT_DEC_AREA_ID" val="db3adffd30b24b0dba95cba5cab9615f"/>
  <p:tag name="KSO_WM_UNIT_DECORATE_INFO" val="{&quot;DecorateInfoH&quot;:{&quot;IsAbs&quot;:true},&quot;DecorateInfoW&quot;:{&quot;IsAbs&quot;:true},&quot;DecorateInfoX&quot;:{&quot;IsAbs&quot;:true,&quot;Pos&quot;:0},&quot;DecorateInfoY&quot;:{&quot;IsAbs&quot;:true,&quot;Pos&quot;:2},&quot;ReferentInfo&quot;:{&quot;Id&quot;:&quot;35d8de24b4a04e9a8d05a0a42de7ad91&quot;,&quot;X&quot;:{&quot;Pos&quot;:0},&quot;Y&quot;:{&quot;Pos&quot;:0}},&quot;whChangeMode&quot;:0}"/>
  <p:tag name="KSO_WM_CHIP_GROUPID" val="5eedbec2fa6683b8872baabf"/>
  <p:tag name="KSO_WM_CHIP_XID" val="5eedbec2fa6683b8872baac0"/>
  <p:tag name="KSO_WM_UNIT_FILL_FORE_SCHEMECOLOR_INDEX_BRIGHTNESS" val="0"/>
  <p:tag name="KSO_WM_UNIT_FILL_FORE_SCHEMECOLOR_INDEX" val="5"/>
  <p:tag name="KSO_WM_UNIT_FILL_TYPE" val="1"/>
  <p:tag name="KSO_WM_UNIT_VALUE" val="1"/>
  <p:tag name="KSO_WM_TEMPLATE_ASSEMBLE_XID" val="5f996bd2e01a7e847d6edce4"/>
  <p:tag name="KSO_WM_TEMPLATE_ASSEMBLE_GROUPID" val="5f996bd2e01a7e847d6edce4"/>
</p:tagLst>
</file>

<file path=ppt/tags/tag506.xml><?xml version="1.0" encoding="utf-8"?>
<p:tagLst xmlns:a="http://schemas.openxmlformats.org/drawingml/2006/main" xmlns:r="http://schemas.openxmlformats.org/officeDocument/2006/relationships" xmlns:p="http://schemas.openxmlformats.org/presentationml/2006/main">
  <p:tag name="KSO_WM_UNIT_COLOR_SCHEME_SHAPE_ID" val="1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
  <p:tag name="KSO_WM_UNIT_ID" val="diagram20212795_1*i*4"/>
  <p:tag name="KSO_WM_TEMPLATE_CATEGORY" val="diagram"/>
  <p:tag name="KSO_WM_TEMPLATE_INDEX" val="20212795"/>
  <p:tag name="KSO_WM_UNIT_LAYERLEVEL" val="1"/>
  <p:tag name="KSO_WM_TAG_VERSION" val="1.0"/>
  <p:tag name="KSO_WM_BEAUTIFY_FLAG" val="#wm#"/>
  <p:tag name="KSO_WM_UNIT_BLOCK" val="0"/>
  <p:tag name="KSO_WM_UNIT_SM_LIMIT_TYPE" val="0"/>
  <p:tag name="KSO_WM_UNIT_DEC_AREA_ID" val="88d3580e3e0940e89202aa12665538cc"/>
  <p:tag name="KSO_WM_UNIT_DECORATE_INFO" val="{&quot;DecorateInfoH&quot;:{&quot;IsAbs&quot;:true},&quot;DecorateInfoW&quot;:{&quot;IsAbs&quot;:true},&quot;DecorateInfoX&quot;:{&quot;IsAbs&quot;:true,&quot;Pos&quot;:0},&quot;DecorateInfoY&quot;:{&quot;IsAbs&quot;:true,&quot;Pos&quot;:2},&quot;ReferentInfo&quot;:{&quot;Id&quot;:&quot;35d8de24b4a04e9a8d05a0a42de7ad91&quot;,&quot;X&quot;:{&quot;Pos&quot;:0},&quot;Y&quot;:{&quot;Pos&quot;:0}},&quot;whChangeMode&quot;:0}"/>
  <p:tag name="KSO_WM_CHIP_GROUPID" val="5eedbec2fa6683b8872baabf"/>
  <p:tag name="KSO_WM_CHIP_XID" val="5eedbec2fa6683b8872baac0"/>
  <p:tag name="KSO_WM_UNIT_FILL_FORE_SCHEMECOLOR_INDEX_BRIGHTNESS" val="0"/>
  <p:tag name="KSO_WM_UNIT_FILL_FORE_SCHEMECOLOR_INDEX" val="5"/>
  <p:tag name="KSO_WM_UNIT_FILL_TYPE" val="1"/>
  <p:tag name="KSO_WM_UNIT_VALUE" val="1"/>
  <p:tag name="KSO_WM_TEMPLATE_ASSEMBLE_XID" val="5f996bd2e01a7e847d6edce4"/>
  <p:tag name="KSO_WM_TEMPLATE_ASSEMBLE_GROUPID" val="5f996bd2e01a7e847d6edce4"/>
</p:tagLst>
</file>

<file path=ppt/tags/tag507.xml><?xml version="1.0" encoding="utf-8"?>
<p:tagLst xmlns:a="http://schemas.openxmlformats.org/drawingml/2006/main" xmlns:r="http://schemas.openxmlformats.org/officeDocument/2006/relationships" xmlns:p="http://schemas.openxmlformats.org/presentationml/2006/main">
  <p:tag name="KSO_WM_UNIT_COLOR_SCHEME_SHAPE_ID" val="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212795_1*i*5"/>
  <p:tag name="KSO_WM_TEMPLATE_CATEGORY" val="diagram"/>
  <p:tag name="KSO_WM_TEMPLATE_INDEX" val="20212795"/>
  <p:tag name="KSO_WM_UNIT_LAYERLEVEL" val="1"/>
  <p:tag name="KSO_WM_TAG_VERSION" val="1.0"/>
  <p:tag name="KSO_WM_BEAUTIFY_FLAG" val="#wm#"/>
  <p:tag name="KSO_WM_UNIT_BLOCK" val="0"/>
  <p:tag name="KSO_WM_UNIT_DEC_AREA_ID" val="f2c9327632bd439a8f5a18da63831971"/>
  <p:tag name="KSO_WM_UNIT_DECORATE_INFO" val="{&quot;DecorateInfoH&quot;:{&quot;IsAbs&quot;:true},&quot;DecorateInfoW&quot;:{&quot;IsAbs&quot;:true},&quot;DecorateInfoX&quot;:{&quot;IsAbs&quot;:true,&quot;Pos&quot;:2},&quot;DecorateInfoY&quot;:{&quot;IsAbs&quot;:true,&quot;Pos&quot;:0},&quot;ReferentInfo&quot;:{&quot;Id&quot;:&quot;35d8de24b4a04e9a8d05a0a42de7ad91&quot;,&quot;X&quot;:{&quot;Pos&quot;:2},&quot;Y&quot;:{&quot;Pos&quot;:2}},&quot;whChangeMode&quot;:0}"/>
  <p:tag name="KSO_WM_UNIT_SM_LIMIT_TYPE" val="0"/>
  <p:tag name="KSO_WM_CHIP_GROUPID" val="5eedbec2fa6683b8872baabf"/>
  <p:tag name="KSO_WM_CHIP_XID" val="5eedbec2fa6683b8872baac0"/>
  <p:tag name="KSO_WM_UNIT_FILL_FORE_SCHEMECOLOR_INDEX_BRIGHTNESS" val="0"/>
  <p:tag name="KSO_WM_UNIT_FILL_FORE_SCHEMECOLOR_INDEX" val="5"/>
  <p:tag name="KSO_WM_UNIT_FILL_TYPE" val="1"/>
  <p:tag name="KSO_WM_UNIT_VALUE" val="1"/>
  <p:tag name="KSO_WM_TEMPLATE_ASSEMBLE_XID" val="5f996bd2e01a7e847d6edce4"/>
  <p:tag name="KSO_WM_TEMPLATE_ASSEMBLE_GROUPID" val="5f996bd2e01a7e847d6edce4"/>
</p:tagLst>
</file>

<file path=ppt/tags/tag508.xml><?xml version="1.0" encoding="utf-8"?>
<p:tagLst xmlns:a="http://schemas.openxmlformats.org/drawingml/2006/main" xmlns:r="http://schemas.openxmlformats.org/officeDocument/2006/relationships" xmlns:p="http://schemas.openxmlformats.org/presentationml/2006/main">
  <p:tag name="KSO_WM_UNIT_COLOR_SCHEME_SHAPE_ID" val="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212795_1*i*6"/>
  <p:tag name="KSO_WM_TEMPLATE_CATEGORY" val="diagram"/>
  <p:tag name="KSO_WM_TEMPLATE_INDEX" val="20212795"/>
  <p:tag name="KSO_WM_UNIT_LAYERLEVEL" val="1"/>
  <p:tag name="KSO_WM_TAG_VERSION" val="1.0"/>
  <p:tag name="KSO_WM_BEAUTIFY_FLAG" val="#wm#"/>
  <p:tag name="KSO_WM_UNIT_BLOCK" val="0"/>
  <p:tag name="KSO_WM_UNIT_DEC_AREA_ID" val="1b780be411074d1db54dcaf2030ef2ed"/>
  <p:tag name="KSO_WM_UNIT_DECORATE_INFO" val="{&quot;DecorateInfoH&quot;:{&quot;IsAbs&quot;:true},&quot;DecorateInfoW&quot;:{&quot;IsAbs&quot;:true},&quot;DecorateInfoX&quot;:{&quot;IsAbs&quot;:true,&quot;Pos&quot;:2},&quot;DecorateInfoY&quot;:{&quot;IsAbs&quot;:true,&quot;Pos&quot;:0},&quot;ReferentInfo&quot;:{&quot;Id&quot;:&quot;35d8de24b4a04e9a8d05a0a42de7ad91&quot;,&quot;X&quot;:{&quot;Pos&quot;:2},&quot;Y&quot;:{&quot;Pos&quot;:2}},&quot;whChangeMode&quot;:0}"/>
  <p:tag name="KSO_WM_UNIT_SM_LIMIT_TYPE" val="0"/>
  <p:tag name="KSO_WM_CHIP_GROUPID" val="5eedbec2fa6683b8872baabf"/>
  <p:tag name="KSO_WM_CHIP_XID" val="5eedbec2fa6683b8872baac0"/>
  <p:tag name="KSO_WM_UNIT_FILL_FORE_SCHEMECOLOR_INDEX_BRIGHTNESS" val="0"/>
  <p:tag name="KSO_WM_UNIT_FILL_FORE_SCHEMECOLOR_INDEX" val="5"/>
  <p:tag name="KSO_WM_UNIT_FILL_TYPE" val="1"/>
  <p:tag name="KSO_WM_UNIT_VALUE" val="1"/>
  <p:tag name="KSO_WM_TEMPLATE_ASSEMBLE_XID" val="5f996bd2e01a7e847d6edce4"/>
  <p:tag name="KSO_WM_TEMPLATE_ASSEMBLE_GROUPID" val="5f996bd2e01a7e847d6edce4"/>
</p:tagLst>
</file>

<file path=ppt/tags/tag509.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795_1*f*1"/>
  <p:tag name="KSO_WM_TEMPLATE_CATEGORY" val="diagram"/>
  <p:tag name="KSO_WM_TEMPLATE_INDEX" val="20212795"/>
  <p:tag name="KSO_WM_UNIT_LAYERLEVEL" val="1"/>
  <p:tag name="KSO_WM_TAG_VERSION" val="1.0"/>
  <p:tag name="KSO_WM_BEAUTIFY_FLAG" val="#wm#"/>
  <p:tag name="KSO_WM_UNIT_DEFAULT_FONT" val="14;20;2"/>
  <p:tag name="KSO_WM_UNIT_BLOCK" val="0"/>
  <p:tag name="KSO_WM_UNIT_VALUE" val="91"/>
  <p:tag name="KSO_WM_UNIT_SHOW_EDIT_AREA_INDICATION" val="1"/>
  <p:tag name="KSO_WM_CHIP_GROUPID" val="5e6b05596848fb12bee65ac8"/>
  <p:tag name="KSO_WM_CHIP_XID" val="5e6b05596848fb12bee65aca"/>
  <p:tag name="KSO_WM_UNIT_DEC_AREA_ID" val="912cd4a34900403f97969755612ed79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a0f16d76d64e4df79a3f91f80dceddd3"/>
  <p:tag name="KSO_WM_UNIT_SUPPORT_UNIT_TYPE" val="[&quot;d&quot;,&quot;α&quot;]"/>
  <p:tag name="KSO_WM_UNIT_TEXT_FILL_FORE_SCHEMECOLOR_INDEX_BRIGHTNESS" val="0.25"/>
  <p:tag name="KSO_WM_UNIT_TEXT_FILL_FORE_SCHEMECOLOR_INDEX" val="13"/>
  <p:tag name="KSO_WM_UNIT_TEXT_FILL_TYPE" val="1"/>
  <p:tag name="KSO_WM_TEMPLATE_ASSEMBLE_XID" val="5f996bd2e01a7e847d6edce4"/>
  <p:tag name="KSO_WM_TEMPLATE_ASSEMBLE_GROUPID" val="5f996bd2e01a7e847d6edce4"/>
  <p:tag name="KSO_WM_UNIT_SMARTLAYOUT_COMPRESS_INFO" val="{&#10;    &quot;id&quot;: &quot;2020-10-28T21:02:11&quot;,&#10;    &quot;max&quot;: 8.5997093364653665e-05,&#10;    &quot;parentMax&quot;: {&#10;        &quot;max&quot;: 2.8188903808594006&#10;    },&#10;    &quot;topChanged&quot;: 8.2368625427875486e-05&#10;}&#10;"/>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1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212795_1*a*1"/>
  <p:tag name="KSO_WM_TEMPLATE_CATEGORY" val="diagram"/>
  <p:tag name="KSO_WM_TEMPLATE_INDEX" val="20212795"/>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35d8de24b4a04e9a8d05a0a42de7ad9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60fc7a95b2bb40718380579df2992fa6"/>
  <p:tag name="KSO_WM_UNIT_TEXT_FILL_FORE_SCHEMECOLOR_INDEX_BRIGHTNESS" val="0"/>
  <p:tag name="KSO_WM_UNIT_TEXT_FILL_FORE_SCHEMECOLOR_INDEX" val="13"/>
  <p:tag name="KSO_WM_UNIT_TEXT_FILL_TYPE" val="1"/>
  <p:tag name="KSO_WM_TEMPLATE_ASSEMBLE_XID" val="5f996bd2e01a7e847d6edce4"/>
  <p:tag name="KSO_WM_TEMPLATE_ASSEMBLE_GROUPID" val="5f996bd2e01a7e847d6edce4"/>
</p:tagLst>
</file>

<file path=ppt/tags/tag51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0111"/>
  <p:tag name="KSO_WM_SLIDE_ID" val="diagram20200111_4"/>
  <p:tag name="KSO_WM_TEMPLATE_SUBCATEGORY" val="0"/>
  <p:tag name="KSO_WM_SLIDE_TYPE" val="text"/>
  <p:tag name="KSO_WM_SLIDE_SUBTYPE" val="diag"/>
  <p:tag name="KSO_WM_SLIDE_ITEM_CNT" val="5"/>
  <p:tag name="KSO_WM_SLIDE_INDEX" val="4"/>
  <p:tag name="KSO_WM_SLIDE_SIZE" val="854*360.35"/>
  <p:tag name="KSO_WM_SLIDE_POSITION" val="53*124.786"/>
  <p:tag name="KSO_WM_DIAGRAM_GROUP_CODE" val="q1-1"/>
  <p:tag name="KSO_WM_SLIDE_DIAGTYPE" val="q"/>
  <p:tag name="KSO_WM_TAG_VERSION" val="1.0"/>
  <p:tag name="KSO_WM_SLIDE_LAYOUT" val="a_q"/>
  <p:tag name="KSO_WM_SLIDE_LAYOUT_CNT" val="1_1"/>
</p:tagLst>
</file>

<file path=ppt/tags/tag5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00111_4*q_h_i*1_1_1"/>
  <p:tag name="KSO_WM_TEMPLATE_CATEGORY" val="diagram"/>
  <p:tag name="KSO_WM_TEMPLATE_INDEX" val="2020011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Lst>
</file>

<file path=ppt/tags/tag5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00111_4*q_h_i*1_2_1"/>
  <p:tag name="KSO_WM_TEMPLATE_CATEGORY" val="diagram"/>
  <p:tag name="KSO_WM_TEMPLATE_INDEX" val="20200111"/>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5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00111_4*q_h_i*1_3_1"/>
  <p:tag name="KSO_WM_TEMPLATE_CATEGORY" val="diagram"/>
  <p:tag name="KSO_WM_TEMPLATE_INDEX" val="20200111"/>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0"/>
</p:tagLst>
</file>

<file path=ppt/tags/tag5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00111_4*q_h_i*1_4_1"/>
  <p:tag name="KSO_WM_TEMPLATE_CATEGORY" val="diagram"/>
  <p:tag name="KSO_WM_TEMPLATE_INDEX" val="20200111"/>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1"/>
  <p:tag name="KSO_WM_UNIT_DIAGRAM_SCHEMECOLOR_ID" val="0"/>
</p:tagLst>
</file>

<file path=ppt/tags/tag516.xml><?xml version="1.0" encoding="utf-8"?>
<p:tagLst xmlns:a="http://schemas.openxmlformats.org/drawingml/2006/main" xmlns:r="http://schemas.openxmlformats.org/officeDocument/2006/relationships" xmlns:p="http://schemas.openxmlformats.org/presentationml/2006/main">
  <p:tag name="KSO_WM_UNIT_RELATE_UNITID" val="layout_q1"/>
  <p:tag name="KSO_WM_UNIT_PRESET_TEXT" val="添加标题"/>
  <p:tag name="KSO_WM_UNIT_NOCLEAR" val="0"/>
  <p:tag name="KSO_WM_UNIT_VALUE" val="24"/>
  <p:tag name="KSO_WM_UNIT_HIGHLIGHT" val="0"/>
  <p:tag name="KSO_WM_UNIT_COMPATIBLE" val="0"/>
  <p:tag name="KSO_WM_UNIT_DIAGRAM_ISNUMVISUAL" val="0"/>
  <p:tag name="KSO_WM_UNIT_DIAGRAM_ISREFERUNIT" val="0"/>
  <p:tag name="KSO_WM_DIAGRAM_GROUP_CODE" val="q1-1"/>
  <p:tag name="KSO_WM_UNIT_TYPE" val="q_g"/>
  <p:tag name="KSO_WM_UNIT_INDEX" val="1_1"/>
  <p:tag name="KSO_WM_UNIT_ID" val="diagram20200111_4*q_g*1_1"/>
  <p:tag name="KSO_WM_TEMPLATE_CATEGORY" val="diagram"/>
  <p:tag name="KSO_WM_TEMPLATE_INDEX" val="20200111"/>
  <p:tag name="KSO_WM_UNIT_LAYERLEVEL" val="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5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1"/>
  <p:tag name="KSO_WM_UNIT_ID" val="diagram20200111_4*i*1"/>
  <p:tag name="KSO_WM_TEMPLATE_CATEGORY" val="diagram"/>
  <p:tag name="KSO_WM_TEMPLATE_INDEX" val="20200111"/>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2"/>
  <p:tag name="KSO_WM_UNIT_ID" val="diagram20200111_4*i*2"/>
  <p:tag name="KSO_WM_TEMPLATE_CATEGORY" val="diagram"/>
  <p:tag name="KSO_WM_TEMPLATE_INDEX" val="20200111"/>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3"/>
  <p:tag name="KSO_WM_UNIT_ID" val="diagram20200111_4*i*3"/>
  <p:tag name="KSO_WM_TEMPLATE_CATEGORY" val="diagram"/>
  <p:tag name="KSO_WM_TEMPLATE_INDEX" val="20200111"/>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4"/>
  <p:tag name="KSO_WM_UNIT_ID" val="diagram20200111_4*i*4"/>
  <p:tag name="KSO_WM_TEMPLATE_CATEGORY" val="diagram"/>
  <p:tag name="KSO_WM_TEMPLATE_INDEX" val="20200111"/>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5"/>
  <p:tag name="KSO_WM_UNIT_ID" val="diagram20200111_4*i*5"/>
  <p:tag name="KSO_WM_TEMPLATE_CATEGORY" val="diagram"/>
  <p:tag name="KSO_WM_TEMPLATE_INDEX" val="20200111"/>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6"/>
  <p:tag name="KSO_WM_UNIT_ID" val="diagram20200111_4*i*6"/>
  <p:tag name="KSO_WM_TEMPLATE_CATEGORY" val="diagram"/>
  <p:tag name="KSO_WM_TEMPLATE_INDEX" val="20200111"/>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23.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00111_4*q_h_a*1_1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524.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00111_4*q_h_f*1_1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525.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00111_4*q_h_a*1_5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526.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200111_4*q_h_f*1_5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527.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00111_4*q_h_a*1_4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528.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00111_4*q_h_f*1_4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529.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00111_4*q_h_a*1_2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30.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00111_4*q_h_f*1_2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531.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00111_4*q_h_a*1_3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532.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00111_4*q_h_f*1_3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533.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a"/>
  <p:tag name="KSO_WM_UNIT_INDEX" val="1"/>
  <p:tag name="KSO_WM_UNIT_ID" val="diagram20200111_4*a*1"/>
  <p:tag name="KSO_WM_TEMPLATE_CATEGORY" val="diagram"/>
  <p:tag name="KSO_WM_TEMPLATE_INDEX" val="20200111"/>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5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00111_4*q_i*1_4"/>
  <p:tag name="KSO_WM_TEMPLATE_CATEGORY" val="diagram"/>
  <p:tag name="KSO_WM_TEMPLATE_INDEX" val="20200111"/>
  <p:tag name="KSO_WM_UNIT_LAYERLEVEL" val="1_1"/>
  <p:tag name="KSO_WM_TAG_VERSION" val="1.0"/>
  <p:tag name="KSO_WM_BEAUTIFY_FLAG" val="#wm#"/>
  <p:tag name="KSO_WM_UNIT_LINE_FORE_SCHEMECOLOR_INDEX" val="16"/>
  <p:tag name="KSO_WM_UNIT_LINE_FILL_TYPE" val="2"/>
  <p:tag name="KSO_WM_UNIT_TEXT_FILL_FORE_SCHEMECOLOR_INDEX" val="14"/>
  <p:tag name="KSO_WM_UNIT_TEXT_FILL_TYPE" val="1"/>
  <p:tag name="KSO_WM_UNIT_USESOURCEFORMAT_APPLY" val="1"/>
  <p:tag name="KSO_WM_UNIT_DIAGRAM_SCHEMECOLOR_ID" val="0"/>
</p:tagLst>
</file>

<file path=ppt/tags/tag5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00111_4*q_i*1_5"/>
  <p:tag name="KSO_WM_TEMPLATE_CATEGORY" val="diagram"/>
  <p:tag name="KSO_WM_TEMPLATE_INDEX" val="20200111"/>
  <p:tag name="KSO_WM_UNIT_LAYERLEVEL" val="1_1"/>
  <p:tag name="KSO_WM_TAG_VERSION" val="1.0"/>
  <p:tag name="KSO_WM_BEAUTIFY_FLAG" val="#wm#"/>
  <p:tag name="KSO_WM_UNIT_LINE_FORE_SCHEMECOLOR_INDEX" val="16"/>
  <p:tag name="KSO_WM_UNIT_LINE_FILL_TYPE" val="2"/>
  <p:tag name="KSO_WM_UNIT_TEXT_FILL_FORE_SCHEMECOLOR_INDEX" val="14"/>
  <p:tag name="KSO_WM_UNIT_TEXT_FILL_TYPE" val="1"/>
  <p:tag name="KSO_WM_UNIT_USESOURCEFORMAT_APPLY" val="1"/>
  <p:tag name="KSO_WM_UNIT_DIAGRAM_SCHEMECOLOR_ID" val="0"/>
</p:tagLst>
</file>

<file path=ppt/tags/tag5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00111_4*q_i*1_1"/>
  <p:tag name="KSO_WM_TEMPLATE_CATEGORY" val="diagram"/>
  <p:tag name="KSO_WM_TEMPLATE_INDEX" val="20200111"/>
  <p:tag name="KSO_WM_UNIT_LAYERLEVEL" val="1_1"/>
  <p:tag name="KSO_WM_TAG_VERSION" val="1.0"/>
  <p:tag name="KSO_WM_BEAUTIFY_FLAG" val="#wm#"/>
  <p:tag name="KSO_WM_UNIT_LINE_FORE_SCHEMECOLOR_INDEX" val="16"/>
  <p:tag name="KSO_WM_UNIT_LINE_FILL_TYPE" val="2"/>
  <p:tag name="KSO_WM_UNIT_TEXT_FILL_FORE_SCHEMECOLOR_INDEX" val="15"/>
  <p:tag name="KSO_WM_UNIT_TEXT_FILL_TYPE" val="1"/>
  <p:tag name="KSO_WM_UNIT_USESOURCEFORMAT_APPLY" val="1"/>
  <p:tag name="KSO_WM_UNIT_DIAGRAM_SCHEMECOLOR_ID" val="0"/>
</p:tagLst>
</file>

<file path=ppt/tags/tag5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00111_4*q_i*1_2"/>
  <p:tag name="KSO_WM_TEMPLATE_CATEGORY" val="diagram"/>
  <p:tag name="KSO_WM_TEMPLATE_INDEX" val="20200111"/>
  <p:tag name="KSO_WM_UNIT_LAYERLEVEL" val="1_1"/>
  <p:tag name="KSO_WM_TAG_VERSION" val="1.0"/>
  <p:tag name="KSO_WM_BEAUTIFY_FLAG" val="#wm#"/>
  <p:tag name="KSO_WM_UNIT_LINE_FORE_SCHEMECOLOR_INDEX" val="16"/>
  <p:tag name="KSO_WM_UNIT_LINE_FILL_TYPE" val="2"/>
  <p:tag name="KSO_WM_UNIT_TEXT_FILL_FORE_SCHEMECOLOR_INDEX" val="15"/>
  <p:tag name="KSO_WM_UNIT_TEXT_FILL_TYPE" val="1"/>
  <p:tag name="KSO_WM_UNIT_USESOURCEFORMAT_APPLY" val="1"/>
  <p:tag name="KSO_WM_UNIT_DIAGRAM_SCHEMECOLOR_ID" val="0"/>
</p:tagLst>
</file>

<file path=ppt/tags/tag5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00111_4*q_i*1_3"/>
  <p:tag name="KSO_WM_TEMPLATE_CATEGORY" val="diagram"/>
  <p:tag name="KSO_WM_TEMPLATE_INDEX" val="20200111"/>
  <p:tag name="KSO_WM_UNIT_LAYERLEVEL" val="1_1"/>
  <p:tag name="KSO_WM_TAG_VERSION" val="1.0"/>
  <p:tag name="KSO_WM_BEAUTIFY_FLAG" val="#wm#"/>
  <p:tag name="KSO_WM_UNIT_LINE_FORE_SCHEMECOLOR_INDEX" val="16"/>
  <p:tag name="KSO_WM_UNIT_LINE_FILL_TYPE" val="2"/>
  <p:tag name="KSO_WM_UNIT_TEXT_FILL_FORE_SCHEMECOLOR_INDEX" val="15"/>
  <p:tag name="KSO_WM_UNIT_TEXT_FILL_TYPE" val="1"/>
  <p:tag name="KSO_WM_UNIT_USESOURCEFORMAT_APPLY" val="1"/>
  <p:tag name="KSO_WM_UNIT_DIAGRAM_SCHEMECOLOR_ID" val="0"/>
</p:tagLst>
</file>

<file path=ppt/tags/tag5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200111_4*q_h_i*1_5_1"/>
  <p:tag name="KSO_WM_TEMPLATE_CATEGORY" val="diagram"/>
  <p:tag name="KSO_WM_TEMPLATE_INDEX" val="20200111"/>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0"/>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4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0111"/>
  <p:tag name="KSO_WM_SLIDE_ID" val="diagram20200111_4"/>
  <p:tag name="KSO_WM_TEMPLATE_SUBCATEGORY" val="0"/>
  <p:tag name="KSO_WM_SLIDE_TYPE" val="text"/>
  <p:tag name="KSO_WM_SLIDE_SUBTYPE" val="diag"/>
  <p:tag name="KSO_WM_SLIDE_ITEM_CNT" val="5"/>
  <p:tag name="KSO_WM_SLIDE_INDEX" val="4"/>
  <p:tag name="KSO_WM_SLIDE_SIZE" val="854*360.35"/>
  <p:tag name="KSO_WM_SLIDE_POSITION" val="53*124.786"/>
  <p:tag name="KSO_WM_DIAGRAM_GROUP_CODE" val="q1-1"/>
  <p:tag name="KSO_WM_SLIDE_DIAGTYPE" val="q"/>
  <p:tag name="KSO_WM_TAG_VERSION" val="1.0"/>
  <p:tag name="KSO_WM_SLIDE_LAYOUT" val="a_q"/>
  <p:tag name="KSO_WM_SLIDE_LAYOUT_CNT" val="1_1"/>
</p:tagLst>
</file>

<file path=ppt/tags/tag5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1"/>
  <p:tag name="KSO_WM_UNIT_ID" val="diagram20200111_4*i*1"/>
  <p:tag name="KSO_WM_TEMPLATE_CATEGORY" val="diagram"/>
  <p:tag name="KSO_WM_TEMPLATE_INDEX" val="20200111"/>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2"/>
  <p:tag name="KSO_WM_UNIT_ID" val="diagram20200111_4*i*2"/>
  <p:tag name="KSO_WM_TEMPLATE_CATEGORY" val="diagram"/>
  <p:tag name="KSO_WM_TEMPLATE_INDEX" val="20200111"/>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3"/>
  <p:tag name="KSO_WM_UNIT_ID" val="diagram20200111_4*i*3"/>
  <p:tag name="KSO_WM_TEMPLATE_CATEGORY" val="diagram"/>
  <p:tag name="KSO_WM_TEMPLATE_INDEX" val="20200111"/>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4"/>
  <p:tag name="KSO_WM_UNIT_ID" val="diagram20200111_4*i*4"/>
  <p:tag name="KSO_WM_TEMPLATE_CATEGORY" val="diagram"/>
  <p:tag name="KSO_WM_TEMPLATE_INDEX" val="20200111"/>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5"/>
  <p:tag name="KSO_WM_UNIT_ID" val="diagram20200111_4*i*5"/>
  <p:tag name="KSO_WM_TEMPLATE_CATEGORY" val="diagram"/>
  <p:tag name="KSO_WM_TEMPLATE_INDEX" val="20200111"/>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6"/>
  <p:tag name="KSO_WM_UNIT_ID" val="diagram20200111_4*i*6"/>
  <p:tag name="KSO_WM_TEMPLATE_CATEGORY" val="diagram"/>
  <p:tag name="KSO_WM_TEMPLATE_INDEX" val="20200111"/>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47.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a"/>
  <p:tag name="KSO_WM_UNIT_INDEX" val="1"/>
  <p:tag name="KSO_WM_UNIT_ID" val="diagram20200111_4*a*1"/>
  <p:tag name="KSO_WM_TEMPLATE_CATEGORY" val="diagram"/>
  <p:tag name="KSO_WM_TEMPLATE_INDEX" val="20200111"/>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54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0111"/>
  <p:tag name="KSO_WM_SLIDE_ID" val="diagram20200111_2"/>
  <p:tag name="KSO_WM_TEMPLATE_SUBCATEGORY" val="0"/>
  <p:tag name="KSO_WM_SLIDE_TYPE" val="text"/>
  <p:tag name="KSO_WM_SLIDE_SUBTYPE" val="diag"/>
  <p:tag name="KSO_WM_SLIDE_ITEM_CNT" val="3"/>
  <p:tag name="KSO_WM_SLIDE_INDEX" val="2"/>
  <p:tag name="KSO_WM_SLIDE_SIZE" val="854*337.752"/>
  <p:tag name="KSO_WM_SLIDE_POSITION" val="53*134.613"/>
  <p:tag name="KSO_WM_DIAGRAM_GROUP_CODE" val="q1-1"/>
  <p:tag name="KSO_WM_SLIDE_DIAGTYPE" val="q"/>
  <p:tag name="KSO_WM_TAG_VERSION" val="1.0"/>
  <p:tag name="KSO_WM_SLIDE_LAYOUT" val="a_q"/>
  <p:tag name="KSO_WM_SLIDE_LAYOUT_CNT" val="1_1"/>
</p:tagLst>
</file>

<file path=ppt/tags/tag5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00111_2*q_h_i*1_3_1"/>
  <p:tag name="KSO_WM_TEMPLATE_CATEGORY" val="diagram"/>
  <p:tag name="KSO_WM_TEMPLATE_INDEX" val="20200111"/>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0"/>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50.xml><?xml version="1.0" encoding="utf-8"?>
<p:tagLst xmlns:a="http://schemas.openxmlformats.org/drawingml/2006/main" xmlns:r="http://schemas.openxmlformats.org/officeDocument/2006/relationships" xmlns:p="http://schemas.openxmlformats.org/presentationml/2006/main">
  <p:tag name="KSO_WM_UNIT_ISCONTENTSTITLE" val="0"/>
  <p:tag name="KSO_WM_UNIT_RELATE_UNITID" val="layout_q1"/>
  <p:tag name="KSO_WM_UNIT_PRESET_TEXT" val="添加标题"/>
  <p:tag name="KSO_WM_UNIT_NOCLEAR" val="0"/>
  <p:tag name="KSO_WM_UNIT_VALUE" val="24"/>
  <p:tag name="KSO_WM_UNIT_HIGHLIGHT" val="0"/>
  <p:tag name="KSO_WM_UNIT_COMPATIBLE" val="0"/>
  <p:tag name="KSO_WM_UNIT_DIAGRAM_ISNUMVISUAL" val="0"/>
  <p:tag name="KSO_WM_UNIT_DIAGRAM_ISREFERUNIT" val="0"/>
  <p:tag name="KSO_WM_DIAGRAM_GROUP_CODE" val="q1-1"/>
  <p:tag name="KSO_WM_UNIT_TYPE" val="q_g"/>
  <p:tag name="KSO_WM_UNIT_INDEX" val="1_1"/>
  <p:tag name="KSO_WM_UNIT_ID" val="diagram20200111_2*q_g*1_1"/>
  <p:tag name="KSO_WM_TEMPLATE_CATEGORY" val="diagram"/>
  <p:tag name="KSO_WM_TEMPLATE_INDEX" val="20200111"/>
  <p:tag name="KSO_WM_UNIT_LAYERLEVEL" val="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5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1"/>
  <p:tag name="KSO_WM_UNIT_ID" val="diagram20200111_2*i*1"/>
  <p:tag name="KSO_WM_TEMPLATE_CATEGORY" val="diagram"/>
  <p:tag name="KSO_WM_TEMPLATE_INDEX" val="20200111"/>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2"/>
  <p:tag name="KSO_WM_UNIT_ID" val="diagram20200111_2*i*2"/>
  <p:tag name="KSO_WM_TEMPLATE_CATEGORY" val="diagram"/>
  <p:tag name="KSO_WM_TEMPLATE_INDEX" val="20200111"/>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3"/>
  <p:tag name="KSO_WM_UNIT_ID" val="diagram20200111_2*i*3"/>
  <p:tag name="KSO_WM_TEMPLATE_CATEGORY" val="diagram"/>
  <p:tag name="KSO_WM_TEMPLATE_INDEX" val="20200111"/>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4"/>
  <p:tag name="KSO_WM_UNIT_ID" val="diagram20200111_2*i*4"/>
  <p:tag name="KSO_WM_TEMPLATE_CATEGORY" val="diagram"/>
  <p:tag name="KSO_WM_TEMPLATE_INDEX" val="20200111"/>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5"/>
  <p:tag name="KSO_WM_UNIT_ID" val="diagram20200111_2*i*5"/>
  <p:tag name="KSO_WM_TEMPLATE_CATEGORY" val="diagram"/>
  <p:tag name="KSO_WM_TEMPLATE_INDEX" val="20200111"/>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6"/>
  <p:tag name="KSO_WM_UNIT_ID" val="diagram20200111_2*i*6"/>
  <p:tag name="KSO_WM_TEMPLATE_CATEGORY" val="diagram"/>
  <p:tag name="KSO_WM_TEMPLATE_INDEX" val="20200111"/>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57.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00111_2*q_h_a*1_1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558.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00111_2*q_h_f*1_1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559.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00111_2*q_h_a*1_3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60.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00111_2*q_h_f*1_3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561.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00111_2*q_h_a*1_2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562.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00111_2*q_h_f*1_2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5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00111_2*q_h_i*1_1_1"/>
  <p:tag name="KSO_WM_TEMPLATE_CATEGORY" val="diagram"/>
  <p:tag name="KSO_WM_TEMPLATE_INDEX" val="2020011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Lst>
</file>

<file path=ppt/tags/tag5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00111_2*q_i*1_3"/>
  <p:tag name="KSO_WM_TEMPLATE_CATEGORY" val="diagram"/>
  <p:tag name="KSO_WM_TEMPLATE_INDEX" val="20200111"/>
  <p:tag name="KSO_WM_UNIT_LAYERLEVEL" val="1_1"/>
  <p:tag name="KSO_WM_TAG_VERSION" val="1.0"/>
  <p:tag name="KSO_WM_BEAUTIFY_FLAG" val="#wm#"/>
  <p:tag name="KSO_WM_UNIT_LINE_FORE_SCHEMECOLOR_INDEX" val="13"/>
  <p:tag name="KSO_WM_UNIT_LINE_FILL_TYPE" val="2"/>
  <p:tag name="KSO_WM_UNIT_TEXT_FILL_FORE_SCHEMECOLOR_INDEX" val="2"/>
  <p:tag name="KSO_WM_UNIT_TEXT_FILL_TYPE" val="1"/>
  <p:tag name="KSO_WM_UNIT_USESOURCEFORMAT_APPLY" val="1"/>
  <p:tag name="KSO_WM_UNIT_DIAGRAM_SCHEMECOLOR_ID" val="0"/>
</p:tagLst>
</file>

<file path=ppt/tags/tag5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00111_2*q_i*1_1"/>
  <p:tag name="KSO_WM_TEMPLATE_CATEGORY" val="diagram"/>
  <p:tag name="KSO_WM_TEMPLATE_INDEX" val="20200111"/>
  <p:tag name="KSO_WM_UNIT_LAYERLEVEL" val="1_1"/>
  <p:tag name="KSO_WM_TAG_VERSION" val="1.0"/>
  <p:tag name="KSO_WM_BEAUTIFY_FLAG" val="#wm#"/>
  <p:tag name="KSO_WM_UNIT_LINE_FORE_SCHEMECOLOR_INDEX" val="13"/>
  <p:tag name="KSO_WM_UNIT_LINE_FILL_TYPE" val="2"/>
  <p:tag name="KSO_WM_UNIT_TEXT_FILL_FORE_SCHEMECOLOR_INDEX" val="2"/>
  <p:tag name="KSO_WM_UNIT_TEXT_FILL_TYPE" val="1"/>
  <p:tag name="KSO_WM_UNIT_USESOURCEFORMAT_APPLY" val="1"/>
  <p:tag name="KSO_WM_UNIT_DIAGRAM_SCHEMECOLOR_ID" val="0"/>
</p:tagLst>
</file>

<file path=ppt/tags/tag566.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a"/>
  <p:tag name="KSO_WM_UNIT_INDEX" val="1"/>
  <p:tag name="KSO_WM_UNIT_ID" val="diagram20200111_2*a*1"/>
  <p:tag name="KSO_WM_TEMPLATE_CATEGORY" val="diagram"/>
  <p:tag name="KSO_WM_TEMPLATE_INDEX" val="20200111"/>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5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00111_2*q_h_i*1_2_1"/>
  <p:tag name="KSO_WM_TEMPLATE_CATEGORY" val="diagram"/>
  <p:tag name="KSO_WM_TEMPLATE_INDEX" val="20200111"/>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5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00111_2*q_i*1_2"/>
  <p:tag name="KSO_WM_TEMPLATE_CATEGORY" val="diagram"/>
  <p:tag name="KSO_WM_TEMPLATE_INDEX" val="20200111"/>
  <p:tag name="KSO_WM_UNIT_LAYERLEVEL" val="1_1"/>
  <p:tag name="KSO_WM_TAG_VERSION" val="1.0"/>
  <p:tag name="KSO_WM_BEAUTIFY_FLAG" val="#wm#"/>
  <p:tag name="KSO_WM_UNIT_LINE_FORE_SCHEMECOLOR_INDEX" val="13"/>
  <p:tag name="KSO_WM_UNIT_LINE_FILL_TYPE" val="2"/>
  <p:tag name="KSO_WM_UNIT_TEXT_FILL_FORE_SCHEMECOLOR_INDEX" val="2"/>
  <p:tag name="KSO_WM_UNIT_TEXT_FILL_TYPE" val="1"/>
  <p:tag name="KSO_WM_UNIT_USESOURCEFORMAT_APPLY" val="1"/>
  <p:tag name="KSO_WM_UNIT_DIAGRAM_SCHEMECOLOR_ID" val="0"/>
</p:tagLst>
</file>

<file path=ppt/tags/tag5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0111"/>
  <p:tag name="KSO_WM_SLIDE_ID" val="diagram20200111_4"/>
  <p:tag name="KSO_WM_TEMPLATE_SUBCATEGORY" val="0"/>
  <p:tag name="KSO_WM_SLIDE_TYPE" val="text"/>
  <p:tag name="KSO_WM_SLIDE_SUBTYPE" val="diag"/>
  <p:tag name="KSO_WM_SLIDE_ITEM_CNT" val="5"/>
  <p:tag name="KSO_WM_SLIDE_INDEX" val="4"/>
  <p:tag name="KSO_WM_SLIDE_SIZE" val="854*360.35"/>
  <p:tag name="KSO_WM_SLIDE_POSITION" val="53*124.786"/>
  <p:tag name="KSO_WM_DIAGRAM_GROUP_CODE" val="q1-1"/>
  <p:tag name="KSO_WM_SLIDE_DIAGTYPE" val="q"/>
  <p:tag name="KSO_WM_TAG_VERSION" val="1.0"/>
  <p:tag name="KSO_WM_SLIDE_LAYOUT" val="a_q"/>
  <p:tag name="KSO_WM_SLIDE_LAYOUT_CNT" val="1_1"/>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1"/>
  <p:tag name="KSO_WM_UNIT_ID" val="diagram20200111_4*i*1"/>
  <p:tag name="KSO_WM_TEMPLATE_CATEGORY" val="diagram"/>
  <p:tag name="KSO_WM_TEMPLATE_INDEX" val="20200111"/>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2"/>
  <p:tag name="KSO_WM_UNIT_ID" val="diagram20200111_4*i*2"/>
  <p:tag name="KSO_WM_TEMPLATE_CATEGORY" val="diagram"/>
  <p:tag name="KSO_WM_TEMPLATE_INDEX" val="20200111"/>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3"/>
  <p:tag name="KSO_WM_UNIT_ID" val="diagram20200111_4*i*3"/>
  <p:tag name="KSO_WM_TEMPLATE_CATEGORY" val="diagram"/>
  <p:tag name="KSO_WM_TEMPLATE_INDEX" val="20200111"/>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4"/>
  <p:tag name="KSO_WM_UNIT_ID" val="diagram20200111_4*i*4"/>
  <p:tag name="KSO_WM_TEMPLATE_CATEGORY" val="diagram"/>
  <p:tag name="KSO_WM_TEMPLATE_INDEX" val="20200111"/>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5"/>
  <p:tag name="KSO_WM_UNIT_ID" val="diagram20200111_4*i*5"/>
  <p:tag name="KSO_WM_TEMPLATE_CATEGORY" val="diagram"/>
  <p:tag name="KSO_WM_TEMPLATE_INDEX" val="20200111"/>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6"/>
  <p:tag name="KSO_WM_UNIT_ID" val="diagram20200111_4*i*6"/>
  <p:tag name="KSO_WM_TEMPLATE_CATEGORY" val="diagram"/>
  <p:tag name="KSO_WM_TEMPLATE_INDEX" val="20200111"/>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76.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a"/>
  <p:tag name="KSO_WM_UNIT_INDEX" val="1"/>
  <p:tag name="KSO_WM_UNIT_ID" val="diagram20200111_4*a*1"/>
  <p:tag name="KSO_WM_TEMPLATE_CATEGORY" val="diagram"/>
  <p:tag name="KSO_WM_TEMPLATE_INDEX" val="20200111"/>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57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0111"/>
  <p:tag name="KSO_WM_SLIDE_ID" val="diagram20200111_2"/>
  <p:tag name="KSO_WM_TEMPLATE_SUBCATEGORY" val="0"/>
  <p:tag name="KSO_WM_SLIDE_TYPE" val="text"/>
  <p:tag name="KSO_WM_SLIDE_SUBTYPE" val="diag"/>
  <p:tag name="KSO_WM_SLIDE_ITEM_CNT" val="3"/>
  <p:tag name="KSO_WM_SLIDE_INDEX" val="2"/>
  <p:tag name="KSO_WM_SLIDE_SIZE" val="854*337.752"/>
  <p:tag name="KSO_WM_SLIDE_POSITION" val="53*134.613"/>
  <p:tag name="KSO_WM_DIAGRAM_GROUP_CODE" val="q1-1"/>
  <p:tag name="KSO_WM_SLIDE_DIAGTYPE" val="q"/>
  <p:tag name="KSO_WM_TAG_VERSION" val="1.0"/>
  <p:tag name="KSO_WM_SLIDE_LAYOUT" val="a_q"/>
  <p:tag name="KSO_WM_SLIDE_LAYOUT_CNT" val="1_1"/>
</p:tagLst>
</file>

<file path=ppt/tags/tag5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00111_2*q_h_i*1_3_1"/>
  <p:tag name="KSO_WM_TEMPLATE_CATEGORY" val="diagram"/>
  <p:tag name="KSO_WM_TEMPLATE_INDEX" val="20200111"/>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0"/>
</p:tagLst>
</file>

<file path=ppt/tags/tag579.xml><?xml version="1.0" encoding="utf-8"?>
<p:tagLst xmlns:a="http://schemas.openxmlformats.org/drawingml/2006/main" xmlns:r="http://schemas.openxmlformats.org/officeDocument/2006/relationships" xmlns:p="http://schemas.openxmlformats.org/presentationml/2006/main">
  <p:tag name="KSO_WM_UNIT_ISCONTENTSTITLE" val="0"/>
  <p:tag name="KSO_WM_UNIT_RELATE_UNITID" val="layout_q1"/>
  <p:tag name="KSO_WM_UNIT_PRESET_TEXT" val="添加标题"/>
  <p:tag name="KSO_WM_UNIT_NOCLEAR" val="0"/>
  <p:tag name="KSO_WM_UNIT_VALUE" val="24"/>
  <p:tag name="KSO_WM_UNIT_HIGHLIGHT" val="0"/>
  <p:tag name="KSO_WM_UNIT_COMPATIBLE" val="0"/>
  <p:tag name="KSO_WM_UNIT_DIAGRAM_ISNUMVISUAL" val="0"/>
  <p:tag name="KSO_WM_UNIT_DIAGRAM_ISREFERUNIT" val="0"/>
  <p:tag name="KSO_WM_DIAGRAM_GROUP_CODE" val="q1-1"/>
  <p:tag name="KSO_WM_UNIT_TYPE" val="q_g"/>
  <p:tag name="KSO_WM_UNIT_INDEX" val="1_1"/>
  <p:tag name="KSO_WM_UNIT_ID" val="diagram20200111_2*q_g*1_1"/>
  <p:tag name="KSO_WM_TEMPLATE_CATEGORY" val="diagram"/>
  <p:tag name="KSO_WM_TEMPLATE_INDEX" val="20200111"/>
  <p:tag name="KSO_WM_UNIT_LAYERLEVEL" val="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1"/>
  <p:tag name="KSO_WM_UNIT_ID" val="diagram20200111_2*i*1"/>
  <p:tag name="KSO_WM_TEMPLATE_CATEGORY" val="diagram"/>
  <p:tag name="KSO_WM_TEMPLATE_INDEX" val="20200111"/>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2"/>
  <p:tag name="KSO_WM_UNIT_ID" val="diagram20200111_2*i*2"/>
  <p:tag name="KSO_WM_TEMPLATE_CATEGORY" val="diagram"/>
  <p:tag name="KSO_WM_TEMPLATE_INDEX" val="20200111"/>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3"/>
  <p:tag name="KSO_WM_UNIT_ID" val="diagram20200111_2*i*3"/>
  <p:tag name="KSO_WM_TEMPLATE_CATEGORY" val="diagram"/>
  <p:tag name="KSO_WM_TEMPLATE_INDEX" val="20200111"/>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4"/>
  <p:tag name="KSO_WM_UNIT_ID" val="diagram20200111_2*i*4"/>
  <p:tag name="KSO_WM_TEMPLATE_CATEGORY" val="diagram"/>
  <p:tag name="KSO_WM_TEMPLATE_INDEX" val="20200111"/>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5"/>
  <p:tag name="KSO_WM_UNIT_ID" val="diagram20200111_2*i*5"/>
  <p:tag name="KSO_WM_TEMPLATE_CATEGORY" val="diagram"/>
  <p:tag name="KSO_WM_TEMPLATE_INDEX" val="20200111"/>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6"/>
  <p:tag name="KSO_WM_UNIT_ID" val="diagram20200111_2*i*6"/>
  <p:tag name="KSO_WM_TEMPLATE_CATEGORY" val="diagram"/>
  <p:tag name="KSO_WM_TEMPLATE_INDEX" val="20200111"/>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86.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00111_2*q_h_a*1_1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587.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00111_2*q_h_f*1_1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588.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00111_2*q_h_a*1_3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589.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00111_2*q_h_f*1_3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90.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00111_2*q_h_a*1_2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591.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00111_2*q_h_f*1_2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5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00111_2*q_h_i*1_1_1"/>
  <p:tag name="KSO_WM_TEMPLATE_CATEGORY" val="diagram"/>
  <p:tag name="KSO_WM_TEMPLATE_INDEX" val="2020011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Lst>
</file>

<file path=ppt/tags/tag5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00111_2*q_i*1_3"/>
  <p:tag name="KSO_WM_TEMPLATE_CATEGORY" val="diagram"/>
  <p:tag name="KSO_WM_TEMPLATE_INDEX" val="20200111"/>
  <p:tag name="KSO_WM_UNIT_LAYERLEVEL" val="1_1"/>
  <p:tag name="KSO_WM_TAG_VERSION" val="1.0"/>
  <p:tag name="KSO_WM_BEAUTIFY_FLAG" val="#wm#"/>
  <p:tag name="KSO_WM_UNIT_LINE_FORE_SCHEMECOLOR_INDEX" val="13"/>
  <p:tag name="KSO_WM_UNIT_LINE_FILL_TYPE" val="2"/>
  <p:tag name="KSO_WM_UNIT_TEXT_FILL_FORE_SCHEMECOLOR_INDEX" val="2"/>
  <p:tag name="KSO_WM_UNIT_TEXT_FILL_TYPE" val="1"/>
  <p:tag name="KSO_WM_UNIT_USESOURCEFORMAT_APPLY" val="1"/>
  <p:tag name="KSO_WM_UNIT_DIAGRAM_SCHEMECOLOR_ID" val="0"/>
</p:tagLst>
</file>

<file path=ppt/tags/tag5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00111_2*q_i*1_1"/>
  <p:tag name="KSO_WM_TEMPLATE_CATEGORY" val="diagram"/>
  <p:tag name="KSO_WM_TEMPLATE_INDEX" val="20200111"/>
  <p:tag name="KSO_WM_UNIT_LAYERLEVEL" val="1_1"/>
  <p:tag name="KSO_WM_TAG_VERSION" val="1.0"/>
  <p:tag name="KSO_WM_BEAUTIFY_FLAG" val="#wm#"/>
  <p:tag name="KSO_WM_UNIT_LINE_FORE_SCHEMECOLOR_INDEX" val="13"/>
  <p:tag name="KSO_WM_UNIT_LINE_FILL_TYPE" val="2"/>
  <p:tag name="KSO_WM_UNIT_TEXT_FILL_FORE_SCHEMECOLOR_INDEX" val="2"/>
  <p:tag name="KSO_WM_UNIT_TEXT_FILL_TYPE" val="1"/>
  <p:tag name="KSO_WM_UNIT_USESOURCEFORMAT_APPLY" val="1"/>
  <p:tag name="KSO_WM_UNIT_DIAGRAM_SCHEMECOLOR_ID" val="0"/>
</p:tagLst>
</file>

<file path=ppt/tags/tag595.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a"/>
  <p:tag name="KSO_WM_UNIT_INDEX" val="1"/>
  <p:tag name="KSO_WM_UNIT_ID" val="diagram20200111_2*a*1"/>
  <p:tag name="KSO_WM_TEMPLATE_CATEGORY" val="diagram"/>
  <p:tag name="KSO_WM_TEMPLATE_INDEX" val="20200111"/>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5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00111_2*q_h_i*1_2_1"/>
  <p:tag name="KSO_WM_TEMPLATE_CATEGORY" val="diagram"/>
  <p:tag name="KSO_WM_TEMPLATE_INDEX" val="20200111"/>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5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00111_2*q_i*1_2"/>
  <p:tag name="KSO_WM_TEMPLATE_CATEGORY" val="diagram"/>
  <p:tag name="KSO_WM_TEMPLATE_INDEX" val="20200111"/>
  <p:tag name="KSO_WM_UNIT_LAYERLEVEL" val="1_1"/>
  <p:tag name="KSO_WM_TAG_VERSION" val="1.0"/>
  <p:tag name="KSO_WM_BEAUTIFY_FLAG" val="#wm#"/>
  <p:tag name="KSO_WM_UNIT_LINE_FORE_SCHEMECOLOR_INDEX" val="13"/>
  <p:tag name="KSO_WM_UNIT_LINE_FILL_TYPE" val="2"/>
  <p:tag name="KSO_WM_UNIT_TEXT_FILL_FORE_SCHEMECOLOR_INDEX" val="2"/>
  <p:tag name="KSO_WM_UNIT_TEXT_FILL_TYPE" val="1"/>
  <p:tag name="KSO_WM_UNIT_USESOURCEFORMAT_APPLY" val="1"/>
  <p:tag name="KSO_WM_UNIT_DIAGRAM_SCHEMECOLOR_ID" val="0"/>
</p:tagLst>
</file>

<file path=ppt/tags/tag59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0111"/>
  <p:tag name="KSO_WM_SLIDE_ID" val="diagram20200111_4"/>
  <p:tag name="KSO_WM_TEMPLATE_SUBCATEGORY" val="0"/>
  <p:tag name="KSO_WM_SLIDE_TYPE" val="text"/>
  <p:tag name="KSO_WM_SLIDE_SUBTYPE" val="diag"/>
  <p:tag name="KSO_WM_SLIDE_ITEM_CNT" val="5"/>
  <p:tag name="KSO_WM_SLIDE_INDEX" val="4"/>
  <p:tag name="KSO_WM_SLIDE_SIZE" val="854*360.35"/>
  <p:tag name="KSO_WM_SLIDE_POSITION" val="53*124.786"/>
  <p:tag name="KSO_WM_DIAGRAM_GROUP_CODE" val="q1-1"/>
  <p:tag name="KSO_WM_SLIDE_DIAGTYPE" val="q"/>
  <p:tag name="KSO_WM_TAG_VERSION" val="1.0"/>
  <p:tag name="KSO_WM_SLIDE_LAYOUT" val="a_q"/>
  <p:tag name="KSO_WM_SLIDE_LAYOUT_CNT" val="1_1"/>
</p:tagLst>
</file>

<file path=ppt/tags/tag5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1"/>
  <p:tag name="KSO_WM_UNIT_ID" val="diagram20200111_4*i*1"/>
  <p:tag name="KSO_WM_TEMPLATE_CATEGORY" val="diagram"/>
  <p:tag name="KSO_WM_TEMPLATE_INDEX" val="20200111"/>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2"/>
  <p:tag name="KSO_WM_UNIT_ID" val="diagram20200111_4*i*2"/>
  <p:tag name="KSO_WM_TEMPLATE_CATEGORY" val="diagram"/>
  <p:tag name="KSO_WM_TEMPLATE_INDEX" val="20200111"/>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6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3"/>
  <p:tag name="KSO_WM_UNIT_ID" val="diagram20200111_4*i*3"/>
  <p:tag name="KSO_WM_TEMPLATE_CATEGORY" val="diagram"/>
  <p:tag name="KSO_WM_TEMPLATE_INDEX" val="20200111"/>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6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4"/>
  <p:tag name="KSO_WM_UNIT_ID" val="diagram20200111_4*i*4"/>
  <p:tag name="KSO_WM_TEMPLATE_CATEGORY" val="diagram"/>
  <p:tag name="KSO_WM_TEMPLATE_INDEX" val="20200111"/>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6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5"/>
  <p:tag name="KSO_WM_UNIT_ID" val="diagram20200111_4*i*5"/>
  <p:tag name="KSO_WM_TEMPLATE_CATEGORY" val="diagram"/>
  <p:tag name="KSO_WM_TEMPLATE_INDEX" val="20200111"/>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6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6"/>
  <p:tag name="KSO_WM_UNIT_ID" val="diagram20200111_4*i*6"/>
  <p:tag name="KSO_WM_TEMPLATE_CATEGORY" val="diagram"/>
  <p:tag name="KSO_WM_TEMPLATE_INDEX" val="20200111"/>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605.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a"/>
  <p:tag name="KSO_WM_UNIT_INDEX" val="1"/>
  <p:tag name="KSO_WM_UNIT_ID" val="diagram20200111_4*a*1"/>
  <p:tag name="KSO_WM_TEMPLATE_CATEGORY" val="diagram"/>
  <p:tag name="KSO_WM_TEMPLATE_INDEX" val="20200111"/>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60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0111"/>
  <p:tag name="KSO_WM_SLIDE_ID" val="diagram20200111_5"/>
  <p:tag name="KSO_WM_TEMPLATE_SUBCATEGORY" val="0"/>
  <p:tag name="KSO_WM_SLIDE_TYPE" val="text"/>
  <p:tag name="KSO_WM_SLIDE_SUBTYPE" val="diag"/>
  <p:tag name="KSO_WM_SLIDE_ITEM_CNT" val="6"/>
  <p:tag name="KSO_WM_SLIDE_INDEX" val="5"/>
  <p:tag name="KSO_WM_SLIDE_SIZE" val="854*339.5"/>
  <p:tag name="KSO_WM_SLIDE_POSITION" val="53*138.199"/>
  <p:tag name="KSO_WM_DIAGRAM_GROUP_CODE" val="q1-1"/>
  <p:tag name="KSO_WM_SLIDE_DIAGTYPE" val="q"/>
  <p:tag name="KSO_WM_TAG_VERSION" val="1.0"/>
  <p:tag name="KSO_WM_SLIDE_LAYOUT" val="a_q"/>
  <p:tag name="KSO_WM_SLIDE_LAYOUT_CNT" val="1_1"/>
</p:tagLst>
</file>

<file path=ppt/tags/tag607.xml><?xml version="1.0" encoding="utf-8"?>
<p:tagLst xmlns:a="http://schemas.openxmlformats.org/drawingml/2006/main" xmlns:r="http://schemas.openxmlformats.org/officeDocument/2006/relationships" xmlns:p="http://schemas.openxmlformats.org/presentationml/2006/main">
  <p:tag name="KSO_WM_UNIT_ISCONTENTSTITLE" val="0"/>
  <p:tag name="KSO_WM_UNIT_RELATE_UNITID" val="layout_q1"/>
  <p:tag name="KSO_WM_UNIT_PRESET_TEXT" val="添加标题"/>
  <p:tag name="KSO_WM_UNIT_NOCLEAR" val="0"/>
  <p:tag name="KSO_WM_UNIT_VALUE" val="24"/>
  <p:tag name="KSO_WM_UNIT_HIGHLIGHT" val="0"/>
  <p:tag name="KSO_WM_UNIT_COMPATIBLE" val="0"/>
  <p:tag name="KSO_WM_UNIT_DIAGRAM_ISNUMVISUAL" val="0"/>
  <p:tag name="KSO_WM_UNIT_DIAGRAM_ISREFERUNIT" val="0"/>
  <p:tag name="KSO_WM_DIAGRAM_GROUP_CODE" val="q1-1"/>
  <p:tag name="KSO_WM_UNIT_TYPE" val="q_g"/>
  <p:tag name="KSO_WM_UNIT_INDEX" val="1_1"/>
  <p:tag name="KSO_WM_UNIT_ID" val="diagram20200111_5*q_g*1_1"/>
  <p:tag name="KSO_WM_TEMPLATE_CATEGORY" val="diagram"/>
  <p:tag name="KSO_WM_TEMPLATE_INDEX" val="20200111"/>
  <p:tag name="KSO_WM_UNIT_LAYERLEVEL" val="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6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00111_5*q_h_i*1_2_1"/>
  <p:tag name="KSO_WM_TEMPLATE_CATEGORY" val="diagram"/>
  <p:tag name="KSO_WM_TEMPLATE_INDEX" val="20200111"/>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6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00111_5*q_i*1_1"/>
  <p:tag name="KSO_WM_TEMPLATE_CATEGORY" val="diagram"/>
  <p:tag name="KSO_WM_TEMPLATE_INDEX" val="20200111"/>
  <p:tag name="KSO_WM_UNIT_LAYERLEVEL" val="1_1"/>
  <p:tag name="KSO_WM_TAG_VERSION" val="1.0"/>
  <p:tag name="KSO_WM_BEAUTIFY_FLAG" val="#wm#"/>
  <p:tag name="KSO_WM_UNIT_LINE_FORE_SCHEMECOLOR_INDEX" val="16"/>
  <p:tag name="KSO_WM_UNIT_LINE_FILL_TYPE" val="2"/>
  <p:tag name="KSO_WM_UNIT_TEXT_FILL_FORE_SCHEMECOLOR_INDEX" val="15"/>
  <p:tag name="KSO_WM_UNIT_TEXT_FILL_TYPE" val="1"/>
  <p:tag name="KSO_WM_UNIT_USESOURCEFORMAT_APPLY" val="1"/>
  <p:tag name="KSO_WM_UNIT_DIAGRAM_SCHEMECOLOR_ID" val="0"/>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00111_5*q_i*1_2"/>
  <p:tag name="KSO_WM_TEMPLATE_CATEGORY" val="diagram"/>
  <p:tag name="KSO_WM_TEMPLATE_INDEX" val="20200111"/>
  <p:tag name="KSO_WM_UNIT_LAYERLEVEL" val="1_1"/>
  <p:tag name="KSO_WM_TAG_VERSION" val="1.0"/>
  <p:tag name="KSO_WM_BEAUTIFY_FLAG" val="#wm#"/>
  <p:tag name="KSO_WM_UNIT_LINE_FORE_SCHEMECOLOR_INDEX" val="16"/>
  <p:tag name="KSO_WM_UNIT_LINE_FILL_TYPE" val="2"/>
  <p:tag name="KSO_WM_UNIT_TEXT_FILL_FORE_SCHEMECOLOR_INDEX" val="15"/>
  <p:tag name="KSO_WM_UNIT_TEXT_FILL_TYPE" val="1"/>
  <p:tag name="KSO_WM_UNIT_USESOURCEFORMAT_APPLY" val="1"/>
  <p:tag name="KSO_WM_UNIT_DIAGRAM_SCHEMECOLOR_ID" val="0"/>
</p:tagLst>
</file>

<file path=ppt/tags/tag6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00111_5*q_i*1_3"/>
  <p:tag name="KSO_WM_TEMPLATE_CATEGORY" val="diagram"/>
  <p:tag name="KSO_WM_TEMPLATE_INDEX" val="20200111"/>
  <p:tag name="KSO_WM_UNIT_LAYERLEVEL" val="1_1"/>
  <p:tag name="KSO_WM_TAG_VERSION" val="1.0"/>
  <p:tag name="KSO_WM_BEAUTIFY_FLAG" val="#wm#"/>
  <p:tag name="KSO_WM_UNIT_LINE_FORE_SCHEMECOLOR_INDEX" val="16"/>
  <p:tag name="KSO_WM_UNIT_LINE_FILL_TYPE" val="2"/>
  <p:tag name="KSO_WM_UNIT_TEXT_FILL_FORE_SCHEMECOLOR_INDEX" val="15"/>
  <p:tag name="KSO_WM_UNIT_TEXT_FILL_TYPE" val="1"/>
  <p:tag name="KSO_WM_UNIT_USESOURCEFORMAT_APPLY" val="1"/>
  <p:tag name="KSO_WM_UNIT_DIAGRAM_SCHEMECOLOR_ID" val="0"/>
</p:tagLst>
</file>

<file path=ppt/tags/tag6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00111_5*q_i*1_4"/>
  <p:tag name="KSO_WM_TEMPLATE_CATEGORY" val="diagram"/>
  <p:tag name="KSO_WM_TEMPLATE_INDEX" val="20200111"/>
  <p:tag name="KSO_WM_UNIT_LAYERLEVEL" val="1_1"/>
  <p:tag name="KSO_WM_TAG_VERSION" val="1.0"/>
  <p:tag name="KSO_WM_BEAUTIFY_FLAG" val="#wm#"/>
  <p:tag name="KSO_WM_UNIT_LINE_FORE_SCHEMECOLOR_INDEX" val="16"/>
  <p:tag name="KSO_WM_UNIT_LINE_FILL_TYPE" val="2"/>
  <p:tag name="KSO_WM_UNIT_TEXT_FILL_FORE_SCHEMECOLOR_INDEX" val="15"/>
  <p:tag name="KSO_WM_UNIT_TEXT_FILL_TYPE" val="1"/>
  <p:tag name="KSO_WM_UNIT_USESOURCEFORMAT_APPLY" val="1"/>
  <p:tag name="KSO_WM_UNIT_DIAGRAM_SCHEMECOLOR_ID" val="0"/>
</p:tagLst>
</file>

<file path=ppt/tags/tag6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00111_5*q_i*1_5"/>
  <p:tag name="KSO_WM_TEMPLATE_CATEGORY" val="diagram"/>
  <p:tag name="KSO_WM_TEMPLATE_INDEX" val="20200111"/>
  <p:tag name="KSO_WM_UNIT_LAYERLEVEL" val="1_1"/>
  <p:tag name="KSO_WM_TAG_VERSION" val="1.0"/>
  <p:tag name="KSO_WM_BEAUTIFY_FLAG" val="#wm#"/>
  <p:tag name="KSO_WM_UNIT_LINE_FORE_SCHEMECOLOR_INDEX" val="16"/>
  <p:tag name="KSO_WM_UNIT_LINE_FILL_TYPE" val="2"/>
  <p:tag name="KSO_WM_UNIT_TEXT_FILL_FORE_SCHEMECOLOR_INDEX" val="14"/>
  <p:tag name="KSO_WM_UNIT_TEXT_FILL_TYPE" val="1"/>
  <p:tag name="KSO_WM_UNIT_USESOURCEFORMAT_APPLY" val="1"/>
  <p:tag name="KSO_WM_UNIT_DIAGRAM_SCHEMECOLOR_ID" val="0"/>
</p:tagLst>
</file>

<file path=ppt/tags/tag6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00111_5*q_i*1_6"/>
  <p:tag name="KSO_WM_TEMPLATE_CATEGORY" val="diagram"/>
  <p:tag name="KSO_WM_TEMPLATE_INDEX" val="20200111"/>
  <p:tag name="KSO_WM_UNIT_LAYERLEVEL" val="1_1"/>
  <p:tag name="KSO_WM_TAG_VERSION" val="1.0"/>
  <p:tag name="KSO_WM_BEAUTIFY_FLAG" val="#wm#"/>
  <p:tag name="KSO_WM_UNIT_LINE_FORE_SCHEMECOLOR_INDEX" val="16"/>
  <p:tag name="KSO_WM_UNIT_LINE_FILL_TYPE" val="2"/>
  <p:tag name="KSO_WM_UNIT_TEXT_FILL_FORE_SCHEMECOLOR_INDEX" val="14"/>
  <p:tag name="KSO_WM_UNIT_TEXT_FILL_TYPE" val="1"/>
  <p:tag name="KSO_WM_UNIT_USESOURCEFORMAT_APPLY" val="1"/>
  <p:tag name="KSO_WM_UNIT_DIAGRAM_SCHEMECOLOR_ID" val="0"/>
</p:tagLst>
</file>

<file path=ppt/tags/tag6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00111_5*q_h_i*1_3_1"/>
  <p:tag name="KSO_WM_TEMPLATE_CATEGORY" val="diagram"/>
  <p:tag name="KSO_WM_TEMPLATE_INDEX" val="20200111"/>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0"/>
</p:tagLst>
</file>

<file path=ppt/tags/tag6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6_1"/>
  <p:tag name="KSO_WM_UNIT_ID" val="diagram20200111_5*q_h_i*1_6_1"/>
  <p:tag name="KSO_WM_TEMPLATE_CATEGORY" val="diagram"/>
  <p:tag name="KSO_WM_TEMPLATE_INDEX" val="20200111"/>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 name="KSO_WM_UNIT_USESOURCEFORMAT_APPLY" val="1"/>
  <p:tag name="KSO_WM_UNIT_DIAGRAM_SCHEMECOLOR_ID" val="0"/>
</p:tagLst>
</file>

<file path=ppt/tags/tag6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00111_5*q_h_i*1_1_1"/>
  <p:tag name="KSO_WM_TEMPLATE_CATEGORY" val="diagram"/>
  <p:tag name="KSO_WM_TEMPLATE_INDEX" val="2020011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Lst>
</file>

<file path=ppt/tags/tag6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200111_5*q_h_i*1_5_1"/>
  <p:tag name="KSO_WM_TEMPLATE_CATEGORY" val="diagram"/>
  <p:tag name="KSO_WM_TEMPLATE_INDEX" val="20200111"/>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0"/>
</p:tagLst>
</file>

<file path=ppt/tags/tag6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00111_5*q_h_i*1_4_1"/>
  <p:tag name="KSO_WM_TEMPLATE_CATEGORY" val="diagram"/>
  <p:tag name="KSO_WM_TEMPLATE_INDEX" val="20200111"/>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1"/>
  <p:tag name="KSO_WM_UNIT_DIAGRAM_SCHEMECOLOR_ID" val="0"/>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1"/>
  <p:tag name="KSO_WM_UNIT_ID" val="diagram20200111_5*i*1"/>
  <p:tag name="KSO_WM_TEMPLATE_CATEGORY" val="diagram"/>
  <p:tag name="KSO_WM_TEMPLATE_INDEX" val="20200111"/>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6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2"/>
  <p:tag name="KSO_WM_UNIT_ID" val="diagram20200111_5*i*2"/>
  <p:tag name="KSO_WM_TEMPLATE_CATEGORY" val="diagram"/>
  <p:tag name="KSO_WM_TEMPLATE_INDEX" val="20200111"/>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6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3"/>
  <p:tag name="KSO_WM_UNIT_ID" val="diagram20200111_5*i*3"/>
  <p:tag name="KSO_WM_TEMPLATE_CATEGORY" val="diagram"/>
  <p:tag name="KSO_WM_TEMPLATE_INDEX" val="20200111"/>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6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4"/>
  <p:tag name="KSO_WM_UNIT_ID" val="diagram20200111_5*i*4"/>
  <p:tag name="KSO_WM_TEMPLATE_CATEGORY" val="diagram"/>
  <p:tag name="KSO_WM_TEMPLATE_INDEX" val="20200111"/>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6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5"/>
  <p:tag name="KSO_WM_UNIT_ID" val="diagram20200111_5*i*5"/>
  <p:tag name="KSO_WM_TEMPLATE_CATEGORY" val="diagram"/>
  <p:tag name="KSO_WM_TEMPLATE_INDEX" val="20200111"/>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6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6"/>
  <p:tag name="KSO_WM_UNIT_ID" val="diagram20200111_5*i*6"/>
  <p:tag name="KSO_WM_TEMPLATE_CATEGORY" val="diagram"/>
  <p:tag name="KSO_WM_TEMPLATE_INDEX" val="20200111"/>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626.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00111_5*q_h_a*1_1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627.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00111_5*q_h_f*1_1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628.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a"/>
  <p:tag name="KSO_WM_UNIT_INDEX" val="1_6_1"/>
  <p:tag name="KSO_WM_UNIT_ID" val="diagram20200111_5*q_h_a*1_6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629.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q1-1"/>
  <p:tag name="KSO_WM_UNIT_TYPE" val="q_h_f"/>
  <p:tag name="KSO_WM_UNIT_INDEX" val="1_6_1"/>
  <p:tag name="KSO_WM_UNIT_ID" val="diagram20200111_5*q_h_f*1_6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30.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00111_5*q_h_a*1_5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631.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200111_5*q_h_f*1_5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632.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00111_5*q_h_a*1_2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633.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00111_5*q_h_f*1_2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634.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00111_5*q_h_a*1_3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635.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00111_5*q_h_f*1_3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636.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00111_5*q_h_a*1_4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637.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00111_5*q_h_f*1_4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638.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a"/>
  <p:tag name="KSO_WM_UNIT_INDEX" val="1"/>
  <p:tag name="KSO_WM_UNIT_ID" val="diagram20200111_5*a*1"/>
  <p:tag name="KSO_WM_TEMPLATE_CATEGORY" val="diagram"/>
  <p:tag name="KSO_WM_TEMPLATE_INDEX" val="20200111"/>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639.xml><?xml version="1.0" encoding="utf-8"?>
<p:tagLst xmlns:a="http://schemas.openxmlformats.org/drawingml/2006/main" xmlns:r="http://schemas.openxmlformats.org/officeDocument/2006/relationships" xmlns:p="http://schemas.openxmlformats.org/presentationml/2006/main">
  <p:tag name="KSO_WM_SLIDE_ID" val="diagram20212379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TAG_VERSION" val="1.0"/>
  <p:tag name="KSO_WM_BEAUTIFY_FLAG" val="#wm#"/>
  <p:tag name="KSO_WM_TEMPLATE_CATEGORY" val="diagram"/>
  <p:tag name="KSO_WM_TEMPLATE_INDEX" val="20212379"/>
  <p:tag name="KSO_WM_SLIDE_LAYOUT" val="a_f_h"/>
  <p:tag name="KSO_WM_SLIDE_LAYOUT_CNT" val="1_1_1"/>
  <p:tag name="KSO_WM_TEMPLATE_THUMBS_INDEX" val="1、4、7、12、13、14、15、16、17、18、20、24、25、28、33、36、40、43、44"/>
  <p:tag name="KSO_WM_SLIDE_LAYOUT_INFO" val="{&quot;id&quot;:&quot;2020-10-29T19:31:05&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10-29T19:31:05&quot;,&quot;margin&quot;:{&quot;bottom&quot;:0.44999998807907104,&quot;left&quot;:1.2699999809265137,&quot;right&quot;:1.2699999809265137,&quot;top&quot;:0.42300000786781311},&quot;type&quot;:0},{&quot;direction&quot;:1,&quot;id&quot;:&quot;2020-10-29T19:31:05&quot;,&quot;maxSize&quot;:{&quot;size1&quot;:58.699602013801147},&quot;minSize&quot;:{&quot;size1&quot;:58.699602013801147},&quot;normalSize&quot;:{&quot;size1&quot;:58.699602013801147},&quot;subLayout&quot;:[{&quot;id&quot;:&quot;2020-10-29T19:31:05&quot;,&quot;margin&quot;:{&quot;bottom&quot;:4.2329998016357422,&quot;left&quot;:2.9630000591278076,&quot;right&quot;:3.7839999198913574,&quot;top&quot;:6.7729997634887695},&quot;type&quot;:0},{&quot;id&quot;:&quot;2020-10-29T19:31:05&quot;,&quot;margin&quot;:{&quot;bottom&quot;:2.5750000476837158,&quot;left&quot;:0.026000002399086952,&quot;right&quot;:4.2329998016357422,&quot;top&quot;:2.5399999618530273},&quot;maxSize&quot;:{&quot;size1&quot;:45.645319005827758},&quot;minSize&quot;:{&quot;size1&quot;:29.745319005827753},&quot;normalSize&quot;:{&quot;size1&quot;:29.745319005827753},&quot;subLayout&quot;:[{&quot;id&quot;:&quot;2020-10-29T19:31:05&quot;,&quot;margin&quot;:{&quot;bottom&quot;:0.046929933130741119,&quot;left&quot;:0.026000002399086952,&quot;right&quot;:4.2329998016357422,&quot;top&quot;:2.5399999618530273},&quot;type&quot;:0},{&quot;id&quot;:&quot;2020-10-29T19:31:05&quot;,&quot;margin&quot;:{&quot;bottom&quot;:2.5750000476837158,&quot;left&quot;:0.026000002399086952,&quot;right&quot;:4.2329998016357422,&quot;top&quot;:0.14886212348937988},&quot;type&quot;:0}],&quot;type&quot;:0}],&quot;type&quot;:0}],&quot;type&quot;:0}"/>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944e945e1f15ec24fd3ac"/>
  <p:tag name="KSO_WM_CHIP_FILLPROP" val="[[{&quot;text_align&quot;:&quot;lm&quot;,&quot;text_direction&quot;:&quot;horizontal&quot;,&quot;support_big_font&quot;:false,&quot;fill_id&quot;:&quot;c934b58042b44607bfcc30469ccc57d1&quot;,&quot;fill_align&quot;:&quot;lm&quot;,&quot;chip_types&quot;:[&quot;header&quot;]},{&quot;text_align&quot;:&quot;lm&quot;,&quot;text_direction&quot;:&quot;horizontal&quot;,&quot;support_big_font&quot;:true,&quot;fill_id&quot;:&quot;c386d33d9f7c4366bae77a4ab72a0f0b&quot;,&quot;fill_align&quot;:&quot;cm&quot;,&quot;chip_types&quot;:[&quot;text&quot;]},{&quot;text_align&quot;:&quot;lm&quot;,&quot;text_direction&quot;:&quot;horizontal&quot;,&quot;support_features&quot;:[&quot;collage&quot;,&quot;carousel&quot;],&quot;support_big_font&quot;:false,&quot;fill_id&quot;:&quot;6ffee3d2c3834d52a4eed963f81ef119&quot;,&quot;fill_align&quot;:&quot;cm&quot;,&quot;chip_types&quot;:[&quot;pictext&quot;,&quot;text&quot;,&quot;picture&quot;,&quot;chart&quot;,&quot;table&quot;,&quot;video&quot;]}]]"/>
  <p:tag name="KSO_WM_SLIDE_SIZE" val="275.95*228.702"/>
  <p:tag name="KSO_WM_SLIDE_POSITION" val="564.005*215.301"/>
  <p:tag name="KSO_WM_CHIP_DECFILLPROP" val="[]"/>
  <p:tag name="KSO_WM_CHIP_GROUPID" val="5f2944e945e1f15ec24fd3ab"/>
  <p:tag name="KSO_WM_SLIDE_BK_DARK_LIGHT" val="2"/>
  <p:tag name="KSO_WM_SLIDE_BACKGROUND_TYPE" val="navigation"/>
  <p:tag name="KSO_WM_SLIDE_SUPPORT_FEATURE_TYPE" val="0"/>
  <p:tag name="KSO_WM_TEMPLATE_ASSEMBLE_XID" val="5f9aa7f8989d9bef5b907f23"/>
  <p:tag name="KSO_WM_TEMPLATE_ASSEMBLE_GROUPID" val="5f9aa7f8989d9bef5b907f23"/>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4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UNIT_TYPE" val="i"/>
</p:tagLst>
</file>

<file path=ppt/tags/tag64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BK_DARK_LIGHT" val="2"/>
  <p:tag name="KSO_WM_UNIT_LAYERLEVEL" val="1"/>
  <p:tag name="KSO_WM_TAG_VERSION" val="1.0"/>
  <p:tag name="KSO_WM_BEAUTIFY_FLAG" val="#wm#"/>
  <p:tag name="KSO_WM_UNIT_TYPE" val="i"/>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642.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NDEX" val="0"/>
  <p:tag name="KSO_WM_UNIT_ID" val="_17*i*0"/>
  <p:tag name="KSO_WM_UNIT_BK_DARK_LIGHT" val="2"/>
  <p:tag name="KSO_WM_UNIT_LAYERLEVEL" val="1"/>
  <p:tag name="KSO_WM_TAG_VERSION" val="1.0"/>
  <p:tag name="KSO_WM_BEAUTIFY_FLAG" val="#w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43.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da76a0dea3384520b4aa815a417c9477"/>
  <p:tag name="KSO_WM_UNIT_HIGHLIGHT" val="0"/>
  <p:tag name="KSO_WM_UNIT_COMPATIBLE" val="0"/>
  <p:tag name="KSO_WM_UNIT_DIAGRAM_ISNUMVISUAL" val="0"/>
  <p:tag name="KSO_WM_UNIT_DIAGRAM_ISREFERUNIT" val="0"/>
  <p:tag name="KSO_WM_UNIT_TYPE" val="i"/>
  <p:tag name="KSO_WM_UNIT_INDEX" val="2"/>
  <p:tag name="KSO_WM_UNIT_ID" val="diagram20212379_1*i*2"/>
  <p:tag name="KSO_WM_TEMPLATE_CATEGORY" val="diagram"/>
  <p:tag name="KSO_WM_TEMPLATE_INDEX" val="20212379"/>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944e945e1f15ec24fd3ab"/>
  <p:tag name="KSO_WM_CHIP_XID" val="5f2944e945e1f15ec24fd3a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0"/>
  <p:tag name="KSO_WM_TEMPLATE_ASSEMBLE_XID" val="5f9aa7f8989d9bef5b907f23"/>
  <p:tag name="KSO_WM_TEMPLATE_ASSEMBLE_GROUPID" val="5f9aa7f8989d9bef5b907f23"/>
</p:tagLst>
</file>

<file path=ppt/tags/tag644.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f4c9c6fec23f4359982bc4d5cad12fd0"/>
  <p:tag name="KSO_WM_UNIT_HIGHLIGHT" val="0"/>
  <p:tag name="KSO_WM_UNIT_COMPATIBLE" val="0"/>
  <p:tag name="KSO_WM_UNIT_DIAGRAM_ISNUMVISUAL" val="0"/>
  <p:tag name="KSO_WM_UNIT_DIAGRAM_ISREFERUNIT" val="0"/>
  <p:tag name="KSO_WM_UNIT_TYPE" val="i"/>
  <p:tag name="KSO_WM_UNIT_INDEX" val="3"/>
  <p:tag name="KSO_WM_UNIT_ID" val="diagram20212379_1*i*3"/>
  <p:tag name="KSO_WM_TEMPLATE_CATEGORY" val="diagram"/>
  <p:tag name="KSO_WM_TEMPLATE_INDEX" val="20212379"/>
  <p:tag name="KSO_WM_UNIT_LAYERLEVEL" val="1"/>
  <p:tag name="KSO_WM_TAG_VERSION" val="1.0"/>
  <p:tag name="KSO_WM_BEAUTIFY_FLAG" val="#wm#"/>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2944e945e1f15ec24fd3ab"/>
  <p:tag name="KSO_WM_CHIP_XID" val="5f2944e945e1f15ec24fd3ac"/>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 name="KSO_WM_UNIT_VALUE" val="306"/>
  <p:tag name="KSO_WM_TEMPLATE_ASSEMBLE_XID" val="5f9aa7f8989d9bef5b907f23"/>
  <p:tag name="KSO_WM_TEMPLATE_ASSEMBLE_GROUPID" val="5f9aa7f8989d9bef5b907f23"/>
</p:tagLst>
</file>

<file path=ppt/tags/tag64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12379_1*a*1"/>
  <p:tag name="KSO_WM_TEMPLATE_CATEGORY" val="diagram"/>
  <p:tag name="KSO_WM_TEMPLATE_INDEX" val="20212379"/>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edb74453c4844d93a2c281b25afd3f0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09b9d3fe9fa4162b8b56d4ae7dcab7c"/>
  <p:tag name="KSO_WM_UNIT_TEXT_FILL_FORE_SCHEMECOLOR_INDEX_BRIGHTNESS" val="0"/>
  <p:tag name="KSO_WM_UNIT_TEXT_FILL_FORE_SCHEMECOLOR_INDEX" val="13"/>
  <p:tag name="KSO_WM_UNIT_TEXT_FILL_TYPE" val="1"/>
  <p:tag name="KSO_WM_TEMPLATE_ASSEMBLE_XID" val="5f9aa7f8989d9bef5b907f23"/>
  <p:tag name="KSO_WM_TEMPLATE_ASSEMBLE_GROUPID" val="5f9aa7f8989d9bef5b907f23"/>
</p:tagLst>
</file>

<file path=ppt/tags/tag646.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79_1*f*1"/>
  <p:tag name="KSO_WM_TEMPLATE_CATEGORY" val="diagram"/>
  <p:tag name="KSO_WM_TEMPLATE_INDEX" val="20212379"/>
  <p:tag name="KSO_WM_UNIT_LAYERLEVEL" val="1"/>
  <p:tag name="KSO_WM_TAG_VERSION" val="1.0"/>
  <p:tag name="KSO_WM_BEAUTIFY_FLAG" val="#wm#"/>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139d6a226e244d44941e2604962315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2373ecd9bfae433495ed3279ad9a44d4"/>
  <p:tag name="KSO_WM_UNIT_SUPPORT_BIG_FONT" val="1"/>
  <p:tag name="KSO_WM_UNIT_TEXT_FILL_FORE_SCHEMECOLOR_INDEX_BRIGHTNESS" val="0.25"/>
  <p:tag name="KSO_WM_UNIT_TEXT_FILL_FORE_SCHEMECOLOR_INDEX" val="13"/>
  <p:tag name="KSO_WM_UNIT_TEXT_FILL_TYPE" val="1"/>
  <p:tag name="KSO_WM_TEMPLATE_ASSEMBLE_XID" val="5f9aa7f8989d9bef5b907f23"/>
  <p:tag name="KSO_WM_TEMPLATE_ASSEMBLE_GROUPID" val="5f9aa7f8989d9bef5b907f23"/>
</p:tagLst>
</file>

<file path=ppt/tags/tag64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标题"/>
  <p:tag name="KSO_WM_UNIT_NOCLEAR" val="0"/>
  <p:tag name="KSO_WM_UNIT_VALUE" val="13"/>
  <p:tag name="KSO_WM_UNIT_HIGHLIGHT" val="0"/>
  <p:tag name="KSO_WM_UNIT_COMPATIBLE" val="0"/>
  <p:tag name="KSO_WM_UNIT_DIAGRAM_ISNUMVISUAL" val="0"/>
  <p:tag name="KSO_WM_UNIT_DIAGRAM_ISREFERUNIT" val="0"/>
  <p:tag name="KSO_WM_UNIT_TYPE" val="h_a"/>
  <p:tag name="KSO_WM_UNIT_INDEX" val="1_1"/>
  <p:tag name="KSO_WM_UNIT_ID" val="diagram20212379_1*h_a*1_1"/>
  <p:tag name="KSO_WM_TEMPLATE_CATEGORY" val="diagram"/>
  <p:tag name="KSO_WM_TEMPLATE_INDEX" val="20212379"/>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3b314613c8d74b62a071242a4ea557a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20a0d63ba5043eebf0a3adb246907ed"/>
  <p:tag name="KSO_WM_UNIT_TEXT_FILL_FORE_SCHEMECOLOR_INDEX_BRIGHTNESS" val="0"/>
  <p:tag name="KSO_WM_UNIT_TEXT_FILL_FORE_SCHEMECOLOR_INDEX" val="13"/>
  <p:tag name="KSO_WM_UNIT_TEXT_FILL_TYPE" val="1"/>
  <p:tag name="KSO_WM_TEMPLATE_ASSEMBLE_XID" val="5f9aa7f8989d9bef5b907f23"/>
  <p:tag name="KSO_WM_TEMPLATE_ASSEMBLE_GROUPID" val="5f9aa7f8989d9bef5b907f23"/>
</p:tagLst>
</file>

<file path=ppt/tags/tag648.xml><?xml version="1.0" encoding="utf-8"?>
<p:tagLst xmlns:a="http://schemas.openxmlformats.org/drawingml/2006/main" xmlns:r="http://schemas.openxmlformats.org/officeDocument/2006/relationships"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diagram20212379_1*h_f*1_1"/>
  <p:tag name="KSO_WM_TEMPLATE_CATEGORY" val="diagram"/>
  <p:tag name="KSO_WM_TEMPLATE_INDEX" val="20212379"/>
  <p:tag name="KSO_WM_UNIT_LAYERLEVEL" val="1_1"/>
  <p:tag name="KSO_WM_TAG_VERSION" val="1.0"/>
  <p:tag name="KSO_WM_BEAUTIFY_FLAG" val="#wm#"/>
  <p:tag name="KSO_WM_UNIT_SUBTYPE" val="a"/>
  <p:tag name="KSO_WM_UNIT_DEFAULT_FONT" val="14;20;2"/>
  <p:tag name="KSO_WM_UNIT_BLOCK" val="0"/>
  <p:tag name="KSO_WM_UNIT_VALUE" val="91"/>
  <p:tag name="KSO_WM_UNIT_SHOW_EDIT_AREA_INDICATION" val="1"/>
  <p:tag name="KSO_WM_CHIP_GROUPID" val="5e6b05b36848fb12bee65ad8"/>
  <p:tag name="KSO_WM_CHIP_XID" val="5e6b05b36848fb12bee65ada"/>
  <p:tag name="KSO_WM_UNIT_DEC_AREA_ID" val="bd2460537c0544539e09848bcf150a8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20a0d63ba5043eebf0a3adb246907ed"/>
  <p:tag name="KSO_WM_UNIT_TEXT_FILL_FORE_SCHEMECOLOR_INDEX_BRIGHTNESS" val="0.25"/>
  <p:tag name="KSO_WM_UNIT_TEXT_FILL_FORE_SCHEMECOLOR_INDEX" val="13"/>
  <p:tag name="KSO_WM_UNIT_TEXT_FILL_TYPE" val="1"/>
  <p:tag name="KSO_WM_TEMPLATE_ASSEMBLE_XID" val="5f9aa7f8989d9bef5b907f23"/>
  <p:tag name="KSO_WM_TEMPLATE_ASSEMBLE_GROUPID" val="5f9aa7f8989d9bef5b907f23"/>
</p:tagLst>
</file>

<file path=ppt/tags/tag649.xml><?xml version="1.0" encoding="utf-8"?>
<p:tagLst xmlns:a="http://schemas.openxmlformats.org/drawingml/2006/main" xmlns:r="http://schemas.openxmlformats.org/officeDocument/2006/relationships" xmlns:p="http://schemas.openxmlformats.org/presentationml/2006/main">
  <p:tag name="KSO_WM_SLIDE_ID" val="diagram20212379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TAG_VERSION" val="1.0"/>
  <p:tag name="KSO_WM_BEAUTIFY_FLAG" val="#wm#"/>
  <p:tag name="KSO_WM_TEMPLATE_CATEGORY" val="diagram"/>
  <p:tag name="KSO_WM_TEMPLATE_INDEX" val="20212379"/>
  <p:tag name="KSO_WM_SLIDE_LAYOUT" val="a_f_h"/>
  <p:tag name="KSO_WM_SLIDE_LAYOUT_CNT" val="1_1_1"/>
  <p:tag name="KSO_WM_TEMPLATE_THUMBS_INDEX" val="1、4、7、12、13、14、15、16、17、18、20、24、25、28、33、36、40、43、44"/>
  <p:tag name="KSO_WM_SLIDE_LAYOUT_INFO" val="{&quot;id&quot;:&quot;2020-10-29T19:31:05&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10-29T19:31:05&quot;,&quot;margin&quot;:{&quot;bottom&quot;:0.44999998807907104,&quot;left&quot;:1.2699999809265137,&quot;right&quot;:1.2699999809265137,&quot;top&quot;:0.42300000786781311},&quot;type&quot;:0},{&quot;direction&quot;:1,&quot;id&quot;:&quot;2020-10-29T19:31:05&quot;,&quot;maxSize&quot;:{&quot;size1&quot;:58.699602013801147},&quot;minSize&quot;:{&quot;size1&quot;:58.699602013801147},&quot;normalSize&quot;:{&quot;size1&quot;:58.699602013801147},&quot;subLayout&quot;:[{&quot;id&quot;:&quot;2020-10-29T19:31:05&quot;,&quot;margin&quot;:{&quot;bottom&quot;:4.2329998016357422,&quot;left&quot;:2.9630000591278076,&quot;right&quot;:3.7839999198913574,&quot;top&quot;:6.7729997634887695},&quot;type&quot;:0},{&quot;id&quot;:&quot;2020-10-29T19:31:05&quot;,&quot;margin&quot;:{&quot;bottom&quot;:2.5750000476837158,&quot;left&quot;:0.026000002399086952,&quot;right&quot;:4.2329998016357422,&quot;top&quot;:2.5399999618530273},&quot;maxSize&quot;:{&quot;size1&quot;:45.645319005827758},&quot;minSize&quot;:{&quot;size1&quot;:29.745319005827753},&quot;normalSize&quot;:{&quot;size1&quot;:29.745319005827753},&quot;subLayout&quot;:[{&quot;id&quot;:&quot;2020-10-29T19:31:05&quot;,&quot;margin&quot;:{&quot;bottom&quot;:0.046929933130741119,&quot;left&quot;:0.026000002399086952,&quot;right&quot;:4.2329998016357422,&quot;top&quot;:2.5399999618530273},&quot;type&quot;:0},{&quot;id&quot;:&quot;2020-10-29T19:31:05&quot;,&quot;margin&quot;:{&quot;bottom&quot;:2.5750000476837158,&quot;left&quot;:0.026000002399086952,&quot;right&quot;:4.2329998016357422,&quot;top&quot;:0.14886212348937988},&quot;type&quot;:0}],&quot;type&quot;:0}],&quot;type&quot;:0}],&quot;type&quot;:0}"/>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944e945e1f15ec24fd3ac"/>
  <p:tag name="KSO_WM_CHIP_FILLPROP" val="[[{&quot;text_align&quot;:&quot;lm&quot;,&quot;text_direction&quot;:&quot;horizontal&quot;,&quot;support_big_font&quot;:false,&quot;fill_id&quot;:&quot;c934b58042b44607bfcc30469ccc57d1&quot;,&quot;fill_align&quot;:&quot;lm&quot;,&quot;chip_types&quot;:[&quot;header&quot;]},{&quot;text_align&quot;:&quot;lm&quot;,&quot;text_direction&quot;:&quot;horizontal&quot;,&quot;support_big_font&quot;:true,&quot;fill_id&quot;:&quot;c386d33d9f7c4366bae77a4ab72a0f0b&quot;,&quot;fill_align&quot;:&quot;cm&quot;,&quot;chip_types&quot;:[&quot;text&quot;]},{&quot;text_align&quot;:&quot;lm&quot;,&quot;text_direction&quot;:&quot;horizontal&quot;,&quot;support_features&quot;:[&quot;collage&quot;,&quot;carousel&quot;],&quot;support_big_font&quot;:false,&quot;fill_id&quot;:&quot;6ffee3d2c3834d52a4eed963f81ef119&quot;,&quot;fill_align&quot;:&quot;cm&quot;,&quot;chip_types&quot;:[&quot;pictext&quot;,&quot;text&quot;,&quot;picture&quot;,&quot;chart&quot;,&quot;table&quot;,&quot;video&quot;]}]]"/>
  <p:tag name="KSO_WM_SLIDE_SIZE" val="275.95*228.702"/>
  <p:tag name="KSO_WM_SLIDE_POSITION" val="564.005*215.301"/>
  <p:tag name="KSO_WM_CHIP_DECFILLPROP" val="[]"/>
  <p:tag name="KSO_WM_CHIP_GROUPID" val="5f2944e945e1f15ec24fd3ab"/>
  <p:tag name="KSO_WM_SLIDE_BK_DARK_LIGHT" val="2"/>
  <p:tag name="KSO_WM_SLIDE_BACKGROUND_TYPE" val="navigation"/>
  <p:tag name="KSO_WM_SLIDE_SUPPORT_FEATURE_TYPE" val="0"/>
  <p:tag name="KSO_WM_TEMPLATE_ASSEMBLE_XID" val="5f9aa7f8989d9bef5b907f23"/>
  <p:tag name="KSO_WM_TEMPLATE_ASSEMBLE_GROUPID" val="5f9aa7f8989d9bef5b907f23"/>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5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UNIT_TYPE" val="i"/>
</p:tagLst>
</file>

<file path=ppt/tags/tag65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BK_DARK_LIGHT" val="2"/>
  <p:tag name="KSO_WM_UNIT_LAYERLEVEL" val="1"/>
  <p:tag name="KSO_WM_TAG_VERSION" val="1.0"/>
  <p:tag name="KSO_WM_BEAUTIFY_FLAG" val="#wm#"/>
  <p:tag name="KSO_WM_UNIT_TYPE" val="i"/>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652.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NDEX" val="0"/>
  <p:tag name="KSO_WM_UNIT_ID" val="_17*i*0"/>
  <p:tag name="KSO_WM_UNIT_BK_DARK_LIGHT" val="2"/>
  <p:tag name="KSO_WM_UNIT_LAYERLEVEL" val="1"/>
  <p:tag name="KSO_WM_TAG_VERSION" val="1.0"/>
  <p:tag name="KSO_WM_BEAUTIFY_FLAG" val="#w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53.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da76a0dea3384520b4aa815a417c9477"/>
  <p:tag name="KSO_WM_UNIT_HIGHLIGHT" val="0"/>
  <p:tag name="KSO_WM_UNIT_COMPATIBLE" val="0"/>
  <p:tag name="KSO_WM_UNIT_DIAGRAM_ISNUMVISUAL" val="0"/>
  <p:tag name="KSO_WM_UNIT_DIAGRAM_ISREFERUNIT" val="0"/>
  <p:tag name="KSO_WM_UNIT_TYPE" val="i"/>
  <p:tag name="KSO_WM_UNIT_INDEX" val="2"/>
  <p:tag name="KSO_WM_UNIT_ID" val="diagram20212379_1*i*2"/>
  <p:tag name="KSO_WM_TEMPLATE_CATEGORY" val="diagram"/>
  <p:tag name="KSO_WM_TEMPLATE_INDEX" val="20212379"/>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944e945e1f15ec24fd3ab"/>
  <p:tag name="KSO_WM_CHIP_XID" val="5f2944e945e1f15ec24fd3a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0"/>
  <p:tag name="KSO_WM_TEMPLATE_ASSEMBLE_XID" val="5f9aa7f8989d9bef5b907f23"/>
  <p:tag name="KSO_WM_TEMPLATE_ASSEMBLE_GROUPID" val="5f9aa7f8989d9bef5b907f23"/>
</p:tagLst>
</file>

<file path=ppt/tags/tag65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12379_1*a*1"/>
  <p:tag name="KSO_WM_TEMPLATE_CATEGORY" val="diagram"/>
  <p:tag name="KSO_WM_TEMPLATE_INDEX" val="20212379"/>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edb74453c4844d93a2c281b25afd3f0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09b9d3fe9fa4162b8b56d4ae7dcab7c"/>
  <p:tag name="KSO_WM_UNIT_TEXT_FILL_FORE_SCHEMECOLOR_INDEX_BRIGHTNESS" val="0"/>
  <p:tag name="KSO_WM_UNIT_TEXT_FILL_FORE_SCHEMECOLOR_INDEX" val="13"/>
  <p:tag name="KSO_WM_UNIT_TEXT_FILL_TYPE" val="1"/>
  <p:tag name="KSO_WM_TEMPLATE_ASSEMBLE_XID" val="5f9aa7f8989d9bef5b907f23"/>
  <p:tag name="KSO_WM_TEMPLATE_ASSEMBLE_GROUPID" val="5f9aa7f8989d9bef5b907f23"/>
</p:tagLst>
</file>

<file path=ppt/tags/tag655.xml><?xml version="1.0" encoding="utf-8"?>
<p:tagLst xmlns:a="http://schemas.openxmlformats.org/drawingml/2006/main" xmlns:r="http://schemas.openxmlformats.org/officeDocument/2006/relationships" xmlns:p="http://schemas.openxmlformats.org/presentationml/2006/main">
  <p:tag name="KSO_WM_SLIDE_ID" val="diagram20205115_1"/>
  <p:tag name="KSO_WM_TEMPLATE_SUBCATEGORY" val="0"/>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05115"/>
  <p:tag name="KSO_WM_SLIDE_LAYOUT" val="a_f"/>
  <p:tag name="KSO_WM_SLIDE_LAYOUT_CNT" val="1_2"/>
  <p:tag name="KSO_WM_SLIDE_TYPE" val="text"/>
  <p:tag name="KSO_WM_SLIDE_SUBTYPE" val="pureTxt"/>
  <p:tag name="KSO_WM_SLIDE_SIZE" val="928*526"/>
  <p:tag name="KSO_WM_SLIDE_POSITION" val="14*0"/>
  <p:tag name="KSO_WM_SLIDE_BK_DARK_LIGHT" val="2"/>
  <p:tag name="KSO_WM_SLIDE_BACKGROUND_TYPE" val="general"/>
</p:tagLst>
</file>

<file path=ppt/tags/tag65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657.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general"/>
  <p:tag name="KSO_WM_SLIDE_BK_DARK_LIGHT" val="2"/>
  <p:tag name="KSO_WM_UNIT_HIGHLIGHT" val="0"/>
  <p:tag name="KSO_WM_UNIT_COMPATIBLE" val="0"/>
  <p:tag name="KSO_WM_UNIT_DIAGRAM_ISNUMVISUAL" val="0"/>
  <p:tag name="KSO_WM_UNIT_DIAGRAM_ISREFERUNIT" val="0"/>
  <p:tag name="KSO_WM_UNIT_INDEX" val="0"/>
  <p:tag name="KSO_WM_UNIT_ID" val="_12*i*0"/>
  <p:tag name="KSO_WM_UNIT_BK_DARK_LIGHT" val="2"/>
  <p:tag name="KSO_WM_UNIT_LAYERLEVEL" val="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6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15_1*i*1"/>
  <p:tag name="KSO_WM_TEMPLATE_CATEGORY" val="diagram"/>
  <p:tag name="KSO_WM_TEMPLATE_INDEX" val="20205115"/>
  <p:tag name="KSO_WM_UNIT_LAYERLEVEL" val="1"/>
  <p:tag name="KSO_WM_TAG_VERSION" val="1.0"/>
  <p:tag name="KSO_WM_BEAUTIFY_FLAG" val="#wm#"/>
  <p:tag name="KSO_WM_UNIT_LINE_FORE_SCHEMECOLOR_INDEX_BRIGHTNESS" val="0.8"/>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6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15_1*i*2"/>
  <p:tag name="KSO_WM_TEMPLATE_CATEGORY" val="diagram"/>
  <p:tag name="KSO_WM_TEMPLATE_INDEX" val="20205115"/>
  <p:tag name="KSO_WM_UNIT_LAYERLEVEL" val="1"/>
  <p:tag name="KSO_WM_TAG_VERSION" val="1.0"/>
  <p:tag name="KSO_WM_BEAUTIFY_FLAG" val="#wm#"/>
  <p:tag name="KSO_WM_UNIT_FILL_FORE_SCHEMECOLOR_INDEX_BRIGHTNESS" val="0.8"/>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15_1*i*3"/>
  <p:tag name="KSO_WM_TEMPLATE_CATEGORY" val="diagram"/>
  <p:tag name="KSO_WM_TEMPLATE_INDEX" val="20205115"/>
  <p:tag name="KSO_WM_UNIT_LAYERLEVEL" val="1"/>
  <p:tag name="KSO_WM_TAG_VERSION" val="1.0"/>
  <p:tag name="KSO_WM_BEAUTIFY_FLAG" val="#wm#"/>
  <p:tag name="KSO_WM_UNIT_FILL_FORE_SCHEMECOLOR_INDEX_BRIGHTNESS" val="0.8"/>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6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15_1*i*4"/>
  <p:tag name="KSO_WM_TEMPLATE_CATEGORY" val="diagram"/>
  <p:tag name="KSO_WM_TEMPLATE_INDEX" val="20205115"/>
  <p:tag name="KSO_WM_UNIT_LAYERLEVEL" val="1"/>
  <p:tag name="KSO_WM_TAG_VERSION" val="1.0"/>
  <p:tag name="KSO_WM_BEAUTIFY_FLAG" val="#wm#"/>
  <p:tag name="KSO_WM_UNIT_FILL_FORE_SCHEMECOLOR_INDEX_BRIGHTNESS" val="0.8"/>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6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15_1*i*5"/>
  <p:tag name="KSO_WM_TEMPLATE_CATEGORY" val="diagram"/>
  <p:tag name="KSO_WM_TEMPLATE_INDEX" val="20205115"/>
  <p:tag name="KSO_WM_UNIT_LAYERLEVEL" val="1"/>
  <p:tag name="KSO_WM_TAG_VERSION" val="1.0"/>
  <p:tag name="KSO_WM_BEAUTIFY_FLAG" val="#wm#"/>
  <p:tag name="KSO_WM_UNIT_LINE_FORE_SCHEMECOLOR_INDEX_BRIGHTNESS" val="0.8"/>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6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15_1*i*6"/>
  <p:tag name="KSO_WM_TEMPLATE_CATEGORY" val="diagram"/>
  <p:tag name="KSO_WM_TEMPLATE_INDEX" val="20205115"/>
  <p:tag name="KSO_WM_UNIT_LAYERLEVEL" val="1"/>
  <p:tag name="KSO_WM_TAG_VERSION" val="1.0"/>
  <p:tag name="KSO_WM_BEAUTIFY_FLAG" val="#wm#"/>
  <p:tag name="KSO_WM_UNIT_LINE_FORE_SCHEMECOLOR_INDEX_BRIGHTNESS" val="0.8"/>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6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15_1*i*7"/>
  <p:tag name="KSO_WM_TEMPLATE_CATEGORY" val="diagram"/>
  <p:tag name="KSO_WM_TEMPLATE_INDEX" val="20205115"/>
  <p:tag name="KSO_WM_UNIT_LAYERLEVEL" val="1"/>
  <p:tag name="KSO_WM_TAG_VERSION" val="1.0"/>
  <p:tag name="KSO_WM_BEAUTIFY_FLAG" val="#wm#"/>
  <p:tag name="KSO_WM_UNIT_FILL_FORE_SCHEMECOLOR_INDEX_BRIGHTNESS" val="0.8"/>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6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5115_1*i*8"/>
  <p:tag name="KSO_WM_TEMPLATE_CATEGORY" val="diagram"/>
  <p:tag name="KSO_WM_TEMPLATE_INDEX" val="20205115"/>
  <p:tag name="KSO_WM_UNIT_LAYERLEVEL" val="1"/>
  <p:tag name="KSO_WM_TAG_VERSION" val="1.0"/>
  <p:tag name="KSO_WM_BEAUTIFY_FLAG" val="#wm#"/>
  <p:tag name="KSO_WM_UNIT_FILL_FORE_SCHEMECOLOR_INDEX_BRIGHTNESS" val="0.8"/>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6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5115_1*i*9"/>
  <p:tag name="KSO_WM_TEMPLATE_CATEGORY" val="diagram"/>
  <p:tag name="KSO_WM_TEMPLATE_INDEX" val="20205115"/>
  <p:tag name="KSO_WM_UNIT_LAYERLEVEL" val="1"/>
  <p:tag name="KSO_WM_TAG_VERSION" val="1.0"/>
  <p:tag name="KSO_WM_BEAUTIFY_FLAG" val="#wm#"/>
  <p:tag name="KSO_WM_UNIT_FILL_FORE_SCHEMECOLOR_INDEX_BRIGHTNESS" val="0.8"/>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6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5115_1*i*10"/>
  <p:tag name="KSO_WM_TEMPLATE_CATEGORY" val="diagram"/>
  <p:tag name="KSO_WM_TEMPLATE_INDEX" val="20205115"/>
  <p:tag name="KSO_WM_UNIT_LAYERLEVEL" val="1"/>
  <p:tag name="KSO_WM_TAG_VERSION" val="1.0"/>
  <p:tag name="KSO_WM_BEAUTIFY_FLAG" val="#wm#"/>
  <p:tag name="KSO_WM_UNIT_LINE_FORE_SCHEMECOLOR_INDEX_BRIGHTNESS" val="0.8"/>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6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5115_1*i*11"/>
  <p:tag name="KSO_WM_TEMPLATE_CATEGORY" val="diagram"/>
  <p:tag name="KSO_WM_TEMPLATE_INDEX" val="20205115"/>
  <p:tag name="KSO_WM_UNIT_LAYERLEVEL" val="1"/>
  <p:tag name="KSO_WM_TAG_VERSION" val="1.0"/>
  <p:tag name="KSO_WM_BEAUTIFY_FLAG" val="#wm#"/>
  <p:tag name="KSO_WM_UNIT_FILL_FORE_SCHEMECOLOR_INDEX_BRIGHTNESS" val="0.8"/>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6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5115_1*i*12"/>
  <p:tag name="KSO_WM_TEMPLATE_CATEGORY" val="diagram"/>
  <p:tag name="KSO_WM_TEMPLATE_INDEX" val="20205115"/>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8"/>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5115_1*i*13"/>
  <p:tag name="KSO_WM_TEMPLATE_CATEGORY" val="diagram"/>
  <p:tag name="KSO_WM_TEMPLATE_INDEX" val="20205115"/>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8"/>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671.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PRESET_TEXT" val="单击此处可添加标题内容"/>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15_1*a*1"/>
  <p:tag name="KSO_WM_TEMPLATE_CATEGORY" val="diagram"/>
  <p:tag name="KSO_WM_TEMPLATE_INDEX" val="20205115"/>
  <p:tag name="KSO_WM_UNIT_LAYERLEVEL" val="1"/>
  <p:tag name="KSO_WM_TAG_VERSION" val="1.0"/>
  <p:tag name="KSO_WM_BEAUTIFY_FLAG" val="#wm#"/>
  <p:tag name="KSO_WM_UNIT_ISNUMDGMTITLE" val="0"/>
</p:tagLst>
</file>

<file path=ppt/tags/tag672.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5115_1*f*1"/>
  <p:tag name="KSO_WM_TEMPLATE_CATEGORY" val="diagram"/>
  <p:tag name="KSO_WM_TEMPLATE_INDEX" val="20205115"/>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
  <p:tag name="KSO_WM_UNIT_TEXT_FILL_FORE_SCHEMECOLOR_INDEX_BRIGHTNESS" val="0.25"/>
  <p:tag name="KSO_WM_UNIT_TEXT_FILL_FORE_SCHEMECOLOR_INDEX" val="13"/>
  <p:tag name="KSO_WM_UNIT_TEXT_FILL_TYPE" val="1"/>
</p:tagLst>
</file>

<file path=ppt/tags/tag673.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05115_1*f*2"/>
  <p:tag name="KSO_WM_TEMPLATE_CATEGORY" val="diagram"/>
  <p:tag name="KSO_WM_TEMPLATE_INDEX" val="20205115"/>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
  <p:tag name="KSO_WM_UNIT_TEXT_FILL_FORE_SCHEMECOLOR_INDEX_BRIGHTNESS" val="0.25"/>
  <p:tag name="KSO_WM_UNIT_TEXT_FILL_FORE_SCHEMECOLOR_INDEX" val="13"/>
  <p:tag name="KSO_WM_UNIT_TEXT_FILL_TYPE" val="1"/>
</p:tagLst>
</file>

<file path=ppt/tags/tag6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5115_1*i*14"/>
  <p:tag name="KSO_WM_TEMPLATE_CATEGORY" val="diagram"/>
  <p:tag name="KSO_WM_TEMPLATE_INDEX" val="20205115"/>
  <p:tag name="KSO_WM_UNIT_LAYERLEVEL" val="1"/>
  <p:tag name="KSO_WM_TAG_VERSION" val="1.0"/>
  <p:tag name="KSO_WM_BEAUTIFY_FLAG" val="#wm#"/>
  <p:tag name="KSO_WM_UNIT_FILL_FORE_SCHEMECOLOR_INDEX_BRIGHTNESS" val="0.8"/>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6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5115_1*i*15"/>
  <p:tag name="KSO_WM_TEMPLATE_CATEGORY" val="diagram"/>
  <p:tag name="KSO_WM_TEMPLATE_INDEX" val="20205115"/>
  <p:tag name="KSO_WM_UNIT_LAYERLEVEL" val="1"/>
  <p:tag name="KSO_WM_TAG_VERSION" val="1.0"/>
  <p:tag name="KSO_WM_BEAUTIFY_FLAG" val="#wm#"/>
  <p:tag name="KSO_WM_UNIT_FILL_FORE_SCHEMECOLOR_INDEX_BRIGHTNESS" val="0.8"/>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6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5115_1*i*16"/>
  <p:tag name="KSO_WM_TEMPLATE_CATEGORY" val="diagram"/>
  <p:tag name="KSO_WM_TEMPLATE_INDEX" val="20205115"/>
  <p:tag name="KSO_WM_UNIT_LAYERLEVEL" val="1"/>
  <p:tag name="KSO_WM_TAG_VERSION" val="1.0"/>
  <p:tag name="KSO_WM_BEAUTIFY_FLAG" val="#wm#"/>
  <p:tag name="KSO_WM_UNIT_FILL_FORE_SCHEMECOLOR_INDEX_BRIGHTNESS" val="0.8"/>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6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205115_1*i*17"/>
  <p:tag name="KSO_WM_TEMPLATE_CATEGORY" val="diagram"/>
  <p:tag name="KSO_WM_TEMPLATE_INDEX" val="20205115"/>
  <p:tag name="KSO_WM_UNIT_LAYERLEVEL" val="1"/>
  <p:tag name="KSO_WM_TAG_VERSION" val="1.0"/>
  <p:tag name="KSO_WM_BEAUTIFY_FLAG" val="#wm#"/>
</p:tagLst>
</file>

<file path=ppt/tags/tag6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205115_1*i*18"/>
  <p:tag name="KSO_WM_TEMPLATE_CATEGORY" val="diagram"/>
  <p:tag name="KSO_WM_TEMPLATE_INDEX" val="20205115"/>
  <p:tag name="KSO_WM_UNIT_LAYERLEVEL" val="1"/>
  <p:tag name="KSO_WM_TAG_VERSION" val="1.0"/>
  <p:tag name="KSO_WM_BEAUTIFY_FLAG" val="#wm#"/>
  <p:tag name="KSO_WM_UNIT_FILL_FORE_SCHEMECOLOR_INDEX_BRIGHTNESS" val="0.8"/>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6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9"/>
  <p:tag name="KSO_WM_UNIT_ID" val="diagram20205115_1*i*19"/>
  <p:tag name="KSO_WM_TEMPLATE_CATEGORY" val="diagram"/>
  <p:tag name="KSO_WM_TEMPLATE_INDEX" val="20205115"/>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80.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6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682.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6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6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685.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686.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687.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688.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689.xml><?xml version="1.0" encoding="utf-8"?>
<p:tagLst xmlns:a="http://schemas.openxmlformats.org/drawingml/2006/main" xmlns:r="http://schemas.openxmlformats.org/officeDocument/2006/relationships" xmlns:p="http://schemas.openxmlformats.org/presentationml/2006/main">
  <p:tag name="KSO_WM_SLIDE_ID" val="diagram20211852_1"/>
  <p:tag name="KSO_WM_SLIDE_ITEM_CNT" val="0"/>
  <p:tag name="KSO_WM_SLIDE_INDEX" val="1"/>
  <p:tag name="KSO_WM_TAG_VERSION" val="1.0"/>
  <p:tag name="KSO_WM_BEAUTIFY_FLAG" val="#wm#"/>
  <p:tag name="KSO_WM_TEMPLATE_CATEGORY" val="diagram"/>
  <p:tag name="KSO_WM_TEMPLATE_INDEX" val="20211852"/>
  <p:tag name="KSO_WM_SLIDE_LAYOUT" val="a_d_f"/>
  <p:tag name="KSO_WM_SLIDE_LAYOUT_CNT" val="1_1_1"/>
  <p:tag name="KSO_WM_SLIDE_TYPE" val="text"/>
  <p:tag name="KSO_WM_SLIDE_SUBTYPE" val="picTxt"/>
  <p:tag name="KSO_WM_SLIDE_SIZE" val="876*444"/>
  <p:tag name="KSO_WM_SLIDE_POSITION" val="48*48"/>
  <p:tag name="KSO_WM_SLIDE_CONSTRAINT" val="%7b%22slideConstraint%22%3a%7b%22seriesAreas%22%3a%5b%5d%2c%22singleAreas%22%3a%5b%7b%22shapes%22%3a%5b13%5d%2c%22serialConstraintIndex%22%3a-1%2c%22areatextmark%22%3a0%2c%22pictureprocessmark%22%3a0%7d%5d%7d%7d"/>
  <p:tag name="KSO_WM_SLIDE_COLORSCHEME_VERSION" val="3.2"/>
  <p:tag name="KSO_WM_TEMPLATE_SUBCATEGORY" val="21"/>
  <p:tag name="KSO_WM_TEMPLATE_MASTER_TYPE" val="0"/>
  <p:tag name="KSO_WM_TEMPLATE_COLOR_TYPE" val="1"/>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SLIDE_LAYOUT_INFO" val="{&quot;backgroundInfo&quot;:[{&quot;bottom&quot;:0,&quot;bottomAbs&quot;:false,&quot;left&quot;:0,&quot;leftAbs&quot;:false,&quot;right&quot;:0,&quot;rightAbs&quot;:false,&quot;top&quot;:0,&quot;topAbs&quot;:false,&quot;type&quot;:&quot;general&quot;}],&quot;direction&quot;:1,&quot;id&quot;:&quot;2020-10-29T10:01:29&quot;,&quot;maxSize&quot;:{&quot;size1&quot;:42.600000000000001},&quot;minSize&quot;:{&quot;size1&quot;:30.100000000000001},&quot;normalSize&quot;:{&quot;size1&quot;:30.100000000000001},&quot;subLayout&quot;:[{&quot;id&quot;:&quot;2020-10-29T10:01:29&quot;,&quot;margin&quot;:{&quot;bottom&quot;:3.3870000839233398,&quot;left&quot;:1.6929999589920044,&quot;right&quot;:0.026000002399086952,&quot;top&quot;:3.3870000839233398},&quot;type&quot;:0},{&quot;id&quot;:&quot;2020-10-29T10:01:29&quot;,&quot;maxSize&quot;:{&quot;size1&quot;:37.800030118535503},&quot;minSize&quot;:{&quot;size1&quot;:28.900030118535504},&quot;normalSize&quot;:{&quot;size1&quot;:33.500030118535506},&quot;subLayout&quot;:[{&quot;id&quot;:&quot;2020-10-29T10:01:29&quot;,&quot;margin&quot;:{&quot;bottom&quot;:0.026000002399086952,&quot;left&quot;:1.2360000610351562,&quot;right&quot;:2.5399999618530273,&quot;top&quot;:3.3870000839233398},&quot;type&quot;:0},{&quot;id&quot;:&quot;2020-10-29T10:01:29&quot;,&quot;margin&quot;:{&quot;bottom&quot;:3.3870000839233398,&quot;left&quot;:1.2360000610351562,&quot;right&quot;:2.5399999618530273,&quot;top&quot;:0.81999999284744263},&quot;type&quot;:0}],&quot;type&quot;:0}],&quot;type&quot;:0}"/>
  <p:tag name="KSO_WM_SLIDE_BACKGROUND" val="[&quot;general&quot;]"/>
  <p:tag name="KSO_WM_SLIDE_RATIO" val="1.777778"/>
  <p:tag name="KSO_WM_CHIP_XID" val="5f0e725c8050c250ba65b209"/>
  <p:tag name="KSO_WM_CHIP_FILLPROP" val="[[{&quot;fill_id&quot;:&quot;6be6eccffc7748eb919078c7b4b03552&quot;,&quot;fill_align&quot;:&quot;lb&quot;,&quot;text_align&quot;:&quot;lb&quot;,&quot;text_direction&quot;:&quot;horizontal&quot;,&quot;chip_types&quot;:[&quot;header&quot;]},{&quot;fill_id&quot;:&quot;0cb0e4b92587420eb2a2eeec058dbda5&quot;,&quot;fill_align&quot;:&quot;lt&quot;,&quot;text_align&quot;:&quot;lt&quot;,&quot;text_direction&quot;:&quot;horizontal&quot;,&quot;chip_types&quot;:[&quot;text&quot;]},{&quot;fill_id&quot;:&quot;7c3aece5c8ac4ffcb4d2f5274284df49&quot;,&quot;fill_align&quot;:&quot;cm&quot;,&quot;text_align&quot;:&quot;cm&quot;,&quot;text_direction&quot;:&quot;horizontal&quot;,&quot;chip_types&quot;:[&quot;picture&quot;]}],[{&quot;fill_id&quot;:&quot;6be6eccffc7748eb919078c7b4b03552&quot;,&quot;fill_align&quot;:&quot;cb&quot;,&quot;text_align&quot;:&quot;cb&quot;,&quot;text_direction&quot;:&quot;horizontal&quot;,&quot;chip_types&quot;:[&quot;header&quot;]},{&quot;fill_id&quot;:&quot;0cb0e4b92587420eb2a2eeec058dbda5&quot;,&quot;fill_align&quot;:&quot;lt&quot;,&quot;text_align&quot;:&quot;lt&quot;,&quot;text_direction&quot;:&quot;horizontal&quot;,&quot;chip_types&quot;:[&quot;text&quot;]},{&quot;fill_id&quot;:&quot;7c3aece5c8ac4ffcb4d2f5274284df49&quot;,&quot;fill_align&quot;:&quot;cm&quot;,&quot;text_align&quot;:&quot;cm&quot;,&quot;text_direction&quot;:&quot;horizontal&quot;,&quot;chip_types&quot;:[&quot;picture&quot;]}]]"/>
  <p:tag name="KSO_WM_SLIDE_CAN_ADD_NAVIGATION" val="1"/>
  <p:tag name="KSO_WM_CHIP_GROUPID" val="5f0e725c8050c250ba65b208"/>
  <p:tag name="KSO_WM_SLIDE_BK_DARK_LIGHT" val="2"/>
  <p:tag name="KSO_WM_SLIDE_BACKGROUND_TYPE" val="general"/>
  <p:tag name="KSO_WM_SLIDE_SUPPORT_FEATURE_TYPE" val="0"/>
  <p:tag name="KSO_WM_TEMPLATE_ASSEMBLE_XID" val="5f9a2278e01a7e847d6fd2f1"/>
  <p:tag name="KSO_WM_TEMPLATE_ASSEMBLE_GROUPID" val="5f9a2278e01a7e847d6fd2f1"/>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90.xml><?xml version="1.0" encoding="utf-8"?>
<p:tagLst xmlns:a="http://schemas.openxmlformats.org/drawingml/2006/main" xmlns:r="http://schemas.openxmlformats.org/officeDocument/2006/relationships" xmlns:p="http://schemas.openxmlformats.org/presentationml/2006/main">
  <p:tag name="KSO_WM_UNIT_BLOCK" val="0"/>
  <p:tag name="KSO_WM_UNIT_DEC_AREA_ID" val="b725a0bf599e42d68df8e003a786f4e3"/>
  <p:tag name="KSO_WM_UNIT_SM_LIMIT_TYPE" val="2"/>
  <p:tag name="KSO_WM_UNIT_HIGHLIGHT" val="0"/>
  <p:tag name="KSO_WM_UNIT_COMPATIBLE" val="0"/>
  <p:tag name="KSO_WM_UNIT_DIAGRAM_ISNUMVISUAL" val="0"/>
  <p:tag name="KSO_WM_UNIT_DIAGRAM_ISREFERUNIT" val="0"/>
  <p:tag name="KSO_WM_UNIT_TYPE" val="i"/>
  <p:tag name="KSO_WM_UNIT_INDEX" val="1"/>
  <p:tag name="KSO_WM_UNIT_ID" val="diagram20211852_1*i*1"/>
  <p:tag name="KSO_WM_TEMPLATE_CATEGORY" val="diagram"/>
  <p:tag name="KSO_WM_TEMPLATE_INDEX" val="20211852"/>
  <p:tag name="KSO_WM_UNIT_LAYERLEVEL" val="1"/>
  <p:tag name="KSO_WM_TAG_VERSION" val="1.0"/>
  <p:tag name="KSO_WM_BEAUTIFY_FLAG" val="#wm#"/>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f0e725c8050c250ba65b208"/>
  <p:tag name="KSO_WM_CHIP_XID" val="5f0e725c8050c250ba65b209"/>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860"/>
  <p:tag name="KSO_WM_TEMPLATE_ASSEMBLE_XID" val="5f9a2278e01a7e847d6fd2f1"/>
  <p:tag name="KSO_WM_TEMPLATE_ASSEMBLE_GROUPID" val="5f9a2278e01a7e847d6fd2f1"/>
</p:tagLst>
</file>

<file path=ppt/tags/tag69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1852_1*a*1"/>
  <p:tag name="KSO_WM_TEMPLATE_CATEGORY" val="diagram"/>
  <p:tag name="KSO_WM_TEMPLATE_INDEX" val="20211852"/>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24757157c9b84ad2b3875973cb3cf30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b&quot;,&quot;fill_mode&quot;:&quot;full&quot;,&quot;sacle_strategy&quot;:&quot;smart&quot;}"/>
  <p:tag name="KSO_WM_ASSEMBLE_CHIP_INDEX" val="767891ce183d45b8add84ff230660620"/>
  <p:tag name="KSO_WM_UNIT_TEXT_FILL_FORE_SCHEMECOLOR_INDEX_BRIGHTNESS" val="0"/>
  <p:tag name="KSO_WM_UNIT_TEXT_FILL_FORE_SCHEMECOLOR_INDEX" val="13"/>
  <p:tag name="KSO_WM_UNIT_TEXT_FILL_TYPE" val="1"/>
  <p:tag name="KSO_WM_TEMPLATE_ASSEMBLE_XID" val="5f9a2278e01a7e847d6fd2f1"/>
  <p:tag name="KSO_WM_TEMPLATE_ASSEMBLE_GROUPID" val="5f9a2278e01a7e847d6fd2f1"/>
</p:tagLst>
</file>

<file path=ppt/tags/tag692.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852_1*f*1"/>
  <p:tag name="KSO_WM_TEMPLATE_CATEGORY" val="diagram"/>
  <p:tag name="KSO_WM_TEMPLATE_INDEX" val="20211852"/>
  <p:tag name="KSO_WM_UNIT_LAYERLEVEL" val="1"/>
  <p:tag name="KSO_WM_TAG_VERSION" val="1.0"/>
  <p:tag name="KSO_WM_BEAUTIFY_FLAG" val="#wm#"/>
  <p:tag name="KSO_WM_UNIT_DEFAULT_FONT" val="14;20;2"/>
  <p:tag name="KSO_WM_UNIT_BLOCK" val="0"/>
  <p:tag name="KSO_WM_UNIT_VALUE" val="196"/>
  <p:tag name="KSO_WM_UNIT_SHOW_EDIT_AREA_INDICATION" val="1"/>
  <p:tag name="KSO_WM_CHIP_GROUPID" val="5e6b05596848fb12bee65ac8"/>
  <p:tag name="KSO_WM_CHIP_XID" val="5e6b05596848fb12bee65aca"/>
  <p:tag name="KSO_WM_UNIT_DEC_AREA_ID" val="c52492dc96f34581b34ea605c6559eb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d89de92a5b4343bdaed40dcda2cd1e94"/>
  <p:tag name="KSO_WM_UNIT_TEXT_FILL_FORE_SCHEMECOLOR_INDEX_BRIGHTNESS" val="0.25"/>
  <p:tag name="KSO_WM_UNIT_TEXT_FILL_FORE_SCHEMECOLOR_INDEX" val="13"/>
  <p:tag name="KSO_WM_UNIT_TEXT_FILL_TYPE" val="1"/>
  <p:tag name="KSO_WM_TEMPLATE_ASSEMBLE_XID" val="5f9a2278e01a7e847d6fd2f1"/>
  <p:tag name="KSO_WM_TEMPLATE_ASSEMBLE_GROUPID" val="5f9a2278e01a7e847d6fd2f1"/>
</p:tagLst>
</file>

<file path=ppt/tags/tag693.xml><?xml version="1.0" encoding="utf-8"?>
<p:tagLst xmlns:a="http://schemas.openxmlformats.org/drawingml/2006/main" xmlns:r="http://schemas.openxmlformats.org/officeDocument/2006/relationships" xmlns:p="http://schemas.openxmlformats.org/presentationml/2006/main">
  <p:tag name="KSO_WM_UNIT_VALUE" val="888*846"/>
  <p:tag name="KSO_WM_UNIT_HIGHLIGHT" val="0"/>
  <p:tag name="KSO_WM_UNIT_COMPATIBLE" val="1"/>
  <p:tag name="KSO_WM_UNIT_DIAGRAM_ISNUMVISUAL" val="0"/>
  <p:tag name="KSO_WM_UNIT_DIAGRAM_ISREFERUNIT" val="0"/>
  <p:tag name="KSO_WM_UNIT_TYPE" val="d"/>
  <p:tag name="KSO_WM_UNIT_INDEX" val="1"/>
  <p:tag name="KSO_WM_UNIT_ID" val="diagram20211852_1*d*1"/>
  <p:tag name="KSO_WM_TEMPLATE_CATEGORY" val="diagram"/>
  <p:tag name="KSO_WM_TEMPLATE_INDEX" val="20211852"/>
  <p:tag name="KSO_WM_UNIT_LAYERLEVEL" val="1"/>
  <p:tag name="KSO_WM_TAG_VERSION" val="1.0"/>
  <p:tag name="KSO_WM_BEAUTIFY_FLAG" val="#wm#"/>
  <p:tag name="KSO_WM_CHIP_GROUPID" val="5e7310da9a230a26b9e88a19"/>
  <p:tag name="KSO_WM_CHIP_XID" val="5e7310da9a230a26b9e88a1a"/>
  <p:tag name="KSO_WM_UNIT_DEC_AREA_ID" val="2f1ee6b472884f9ab904310cf1f6b82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136f4290a3f492096408116f246c4de"/>
  <p:tag name="KSO_WM_UNIT_PLACING_PICTURE" val="c136f4290a3f492096408116f246c4de"/>
  <p:tag name="KSO_WM_TEMPLATE_ASSEMBLE_XID" val="5f9a2278e01a7e847d6fd2f1"/>
  <p:tag name="KSO_WM_TEMPLATE_ASSEMBLE_GROUPID" val="5f9a2278e01a7e847d6fd2f1"/>
</p:tagLst>
</file>

<file path=ppt/tags/tag694.xml><?xml version="1.0" encoding="utf-8"?>
<p:tagLst xmlns:a="http://schemas.openxmlformats.org/drawingml/2006/main" xmlns:r="http://schemas.openxmlformats.org/officeDocument/2006/relationships" xmlns:p="http://schemas.openxmlformats.org/presentationml/2006/main">
  <p:tag name="KSO_WM_SLIDE_ID" val="diagram20201893_1"/>
  <p:tag name="KSO_WM_SLIDE_ITEM_CNT" val="0"/>
  <p:tag name="KSO_WM_SLIDE_INDEX" val="1"/>
  <p:tag name="KSO_WM_TAG_VERSION" val="1.0"/>
  <p:tag name="KSO_WM_BEAUTIFY_FLAG" val="#wm#"/>
  <p:tag name="KSO_WM_TEMPLATE_CATEGORY" val="diagram"/>
  <p:tag name="KSO_WM_TEMPLATE_INDEX" val="20201893"/>
  <p:tag name="KSO_WM_SLIDE_LAYOUT" val="a_d_f"/>
  <p:tag name="KSO_WM_SLIDE_LAYOUT_CNT" val="1_1_1"/>
  <p:tag name="KSO_WM_SLIDE_TYPE" val="text"/>
  <p:tag name="KSO_WM_SLIDE_SUBTYPE" val="picTxt"/>
  <p:tag name="KSO_WM_SLIDE_SIZE" val="857*540"/>
  <p:tag name="KSO_WM_SLIDE_POSITION" val="50*0"/>
  <p:tag name="KSO_WM_SLIDE_CONSTRAINT" val="%7b%22slideConstraint%22%3a%7b%22seriesAreas%22%3a%5b%5d%2c%22singleAreas%22%3a%5b%7b%22shapes%22%3a%5b13%5d%2c%22serialConstraintIndex%22%3a-1%2c%22areatextmark%22%3a0%2c%22pictureprocessmark%22%3a0%7d%5d%7d%7d"/>
  <p:tag name="KSO_WM_SLIDE_COLORSCHEME_VERSION" val="3.2"/>
  <p:tag name="KSO_WM_TEMPLATE_SUBCATEGORY" val="11"/>
  <p:tag name="KSO_WM_TEMPLATE_MASTER_TYPE" val="0"/>
  <p:tag name="KSO_WM_TEMPLATE_COLOR_TYPE" val="1"/>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SLIDE_BACKGROUND" val="[&quot;general&quot;,&quot;frame&quot;]"/>
  <p:tag name="KSO_WM_SLIDE_RATIO" val="1.777778"/>
  <p:tag name="KSO_WM_CHIP_XID" val="5f0e725c8050c250ba65b209"/>
  <p:tag name="KSO_WM_CHIP_FILLPROP" val="[[{&quot;fill_id&quot;:&quot;6be6eccffc7748eb919078c7b4b03552&quot;,&quot;fill_align&quot;:&quot;lb&quot;,&quot;text_align&quot;:&quot;lb&quot;,&quot;text_direction&quot;:&quot;horizontal&quot;,&quot;chip_types&quot;:[&quot;header&quot;]},{&quot;fill_id&quot;:&quot;0cb0e4b92587420eb2a2eeec058dbda5&quot;,&quot;fill_align&quot;:&quot;lt&quot;,&quot;text_align&quot;:&quot;lt&quot;,&quot;text_direction&quot;:&quot;horizontal&quot;,&quot;chip_types&quot;:[&quot;text&quot;]},{&quot;fill_id&quot;:&quot;7c3aece5c8ac4ffcb4d2f5274284df49&quot;,&quot;fill_align&quot;:&quot;cm&quot;,&quot;text_align&quot;:&quot;cm&quot;,&quot;text_direction&quot;:&quot;horizontal&quot;,&quot;chip_types&quot;:[&quot;picture&quot;]}],[{&quot;fill_id&quot;:&quot;6be6eccffc7748eb919078c7b4b03552&quot;,&quot;fill_align&quot;:&quot;cb&quot;,&quot;text_align&quot;:&quot;cb&quot;,&quot;text_direction&quot;:&quot;horizontal&quot;,&quot;chip_types&quot;:[&quot;header&quot;]},{&quot;fill_id&quot;:&quot;0cb0e4b92587420eb2a2eeec058dbda5&quot;,&quot;fill_align&quot;:&quot;lt&quot;,&quot;text_align&quot;:&quot;lt&quot;,&quot;text_direction&quot;:&quot;horizontal&quot;,&quot;chip_types&quot;:[&quot;text&quot;]},{&quot;fill_id&quot;:&quot;7c3aece5c8ac4ffcb4d2f5274284df49&quot;,&quot;fill_align&quot;:&quot;cm&quot;,&quot;text_align&quot;:&quot;cm&quot;,&quot;text_direction&quot;:&quot;horizontal&quot;,&quot;chip_types&quot;:[&quot;picture&quot;]}]]"/>
  <p:tag name="KSO_WM_SLIDE_CAN_ADD_NAVIGATION" val="1"/>
  <p:tag name="KSO_WM_CHIP_GROUPID" val="5f0e725c8050c250ba65b208"/>
  <p:tag name="KSO_WM_SLIDE_BK_DARK_LIGHT" val="2"/>
  <p:tag name="KSO_WM_SLIDE_BACKGROUND_TYPE" val="general"/>
  <p:tag name="KSO_WM_SLIDE_SUPPORT_FEATURE_TYPE" val="0"/>
  <p:tag name="KSO_WM_TEMPLATE_ASSEMBLE_XID" val="5f9a2278e01a7e847d6fd2f1"/>
  <p:tag name="KSO_WM_TEMPLATE_ASSEMBLE_GROUPID" val="5f9a2278e01a7e847d6fd2f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1-18T17:17:12&quot;,&quot;maxSize&quot;:{&quot;size1&quot;:62.733792589480679},&quot;minSize&quot;:{&quot;size1&quot;:37.733792589480679},&quot;normalSize&quot;:{&quot;size1&quot;:50.933792589480674},&quot;subLayout&quot;:[{&quot;horizontalAlign&quot;:2,&quot;id&quot;:&quot;2020-11-18T17:17:12&quot;,&quot;margin&quot;:{&quot;bottom&quot;:3.369999885559082,&quot;left&quot;:3.3789999485015869,&quot;right&quot;:1.9000000953674316,&quot;top&quot;:3.369999885559082},&quot;type&quot;:0,&quot;verticalAlign&quot;:1},{&quot;horizontalAlign&quot;:0,&quot;id&quot;:&quot;2020-11-18T17:17:12&quot;,&quot;margin&quot;:{&quot;bottom&quot;:3.369999885559082,&quot;left&quot;:0.026000002399086952,&quot;right&quot;:3.3900001049041748,&quot;top&quot;:3.369999885559082},&quot;marginOverLayout&quot;:{&quot;bottom&quot;:3.369999885559082,&quot;left&quot;:0.026000002399086952,&quot;right&quot;:3.3900001049041748,&quot;top&quot;:3.369999885559082},&quot;type&quot;:0,&quot;verticalAlign&quot;:1}],&quot;type&quot;:0}"/>
</p:tagLst>
</file>

<file path=ppt/tags/tag6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893_1*i*1"/>
  <p:tag name="KSO_WM_TEMPLATE_CATEGORY" val="diagram"/>
  <p:tag name="KSO_WM_TEMPLATE_INDEX" val="20201893"/>
  <p:tag name="KSO_WM_UNIT_LAYERLEVEL" val="1"/>
  <p:tag name="KSO_WM_TAG_VERSION" val="1.0"/>
  <p:tag name="KSO_WM_BEAUTIFY_FLAG" val="#wm#"/>
  <p:tag name="KSO_WM_UNIT_BLOCK" val="0"/>
  <p:tag name="KSO_WM_UNIT_SM_LIMIT_TYPE" val="1"/>
  <p:tag name="KSO_WM_UNIT_PLACING_PICTURE_MD4" val="0"/>
  <p:tag name="KSO_WM_UNIT_LINE_FORE_SCHEMECOLOR_INDEX_BRIGHTNESS" val="0.5"/>
  <p:tag name="KSO_WM_UNIT_LINE_FORE_SCHEMECOLOR_INDEX" val="13"/>
  <p:tag name="KSO_WM_UNIT_LINE_FILL_TYPE" val="2"/>
</p:tagLst>
</file>

<file path=ppt/tags/tag696.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点击添加大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201893_1*a*1"/>
  <p:tag name="KSO_WM_TEMPLATE_CATEGORY" val="diagram"/>
  <p:tag name="KSO_WM_TEMPLATE_INDEX" val="20201893"/>
  <p:tag name="KSO_WM_UNIT_LAYERLEVEL" val="1"/>
  <p:tag name="KSO_WM_TAG_VERSION" val="1.0"/>
  <p:tag name="KSO_WM_BEAUTIFY_FLAG" val="#wm#"/>
  <p:tag name="KSO_WM_UNIT_DEFAULT_FONT" val="32;36;4"/>
  <p:tag name="KSO_WM_UNIT_BLOCK" val="0"/>
  <p:tag name="KSO_WM_UNIT_ISNUMDGMTITLE" val="0"/>
  <p:tag name="KSO_WM_UNIT_PLACING_PICTURE_MD4" val="0"/>
  <p:tag name="KSO_WM_UNIT_SMARTLAYOUT_COMPRESS_INFO" val="{&#10;    &quot;id&quot;: &quot;2020-11-18T17:17:12&quot;,&#10;    &quot;max&quot;: 35.753385826771655,&#10;    &quot;topChanged&quot;: 1.6820712289700168e-06&#10;}&#10;"/>
</p:tagLst>
</file>

<file path=ppt/tags/tag697.xml><?xml version="1.0" encoding="utf-8"?>
<p:tagLst xmlns:a="http://schemas.openxmlformats.org/drawingml/2006/main" xmlns:r="http://schemas.openxmlformats.org/officeDocument/2006/relationships" xmlns:p="http://schemas.openxmlformats.org/presentationml/2006/main">
  <p:tag name="KSO_WM_UNIT_PRESET_TEXT" val="单击此处输入你的正文，文字是您思想的提炼，为了最终演示发布的良好效果，请尽量言简意赅的阐述观点；&#10;根据需要可酌情增减文字，以便观者可以准确理解您所传达的信息。"/>
  <p:tag name="KSO_WM_UNIT_NOCLEAR" val="0"/>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201893_1*f*1"/>
  <p:tag name="KSO_WM_TEMPLATE_CATEGORY" val="diagram"/>
  <p:tag name="KSO_WM_TEMPLATE_INDEX" val="20201893"/>
  <p:tag name="KSO_WM_UNIT_LAYERLEVEL" val="1"/>
  <p:tag name="KSO_WM_TAG_VERSION" val="1.0"/>
  <p:tag name="KSO_WM_BEAUTIFY_FLAG" val="#wm#"/>
  <p:tag name="KSO_WM_UNIT_DEFAULT_FONT" val="14;16;2"/>
  <p:tag name="KSO_WM_UNIT_BLOCK" val="0"/>
  <p:tag name="KSO_WM_UNIT_SM_LIMIT_TYPE" val="1"/>
  <p:tag name="KSO_WM_UNIT_PLACING_PICTURE_MD4" val="0"/>
  <p:tag name="KSO_WM_UNIT_SUBTYPE" val="a"/>
  <p:tag name="KSO_WM_UNIT_TEXT_FILL_FORE_SCHEMECOLOR_INDEX_BRIGHTNESS" val="0.35"/>
  <p:tag name="KSO_WM_UNIT_TEXT_FILL_FORE_SCHEMECOLOR_INDEX" val="13"/>
  <p:tag name="KSO_WM_UNIT_TEXT_FILL_TYPE" val="1"/>
</p:tagLst>
</file>

<file path=ppt/tags/tag6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1893_1*i*2"/>
  <p:tag name="KSO_WM_TEMPLATE_CATEGORY" val="diagram"/>
  <p:tag name="KSO_WM_TEMPLATE_INDEX" val="20201893"/>
  <p:tag name="KSO_WM_UNIT_LAYERLEVEL" val="1"/>
  <p:tag name="KSO_WM_TAG_VERSION" val="1.0"/>
  <p:tag name="KSO_WM_BEAUTIFY_FLAG" val="#wm#"/>
  <p:tag name="KSO_WM_UNIT_BLOCK" val="0"/>
  <p:tag name="KSO_WM_UNIT_SM_LIMIT_TYPE" val="1"/>
  <p:tag name="KSO_WM_UNIT_PLACING_PICTURE_MD4" val="0"/>
  <p:tag name="KSO_WM_UNIT_FILL_FORE_SCHEMECOLOR_INDEX_BRIGHTNESS" val="0"/>
  <p:tag name="KSO_WM_UNIT_FILL_FORE_SCHEMECOLOR_INDEX" val="5"/>
  <p:tag name="KSO_WM_UNIT_FILL_TYPE" val="1"/>
</p:tagLst>
</file>

<file path=ppt/tags/tag699.xml><?xml version="1.0" encoding="utf-8"?>
<p:tagLst xmlns:a="http://schemas.openxmlformats.org/drawingml/2006/main" xmlns:r="http://schemas.openxmlformats.org/officeDocument/2006/relationships" xmlns:p="http://schemas.openxmlformats.org/presentationml/2006/main">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SLIDE_ID" val="diagram2021449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8"/>
  <p:tag name="KSO_WM_SLIDE_LAYOUT" val="a_f"/>
  <p:tag name="KSO_WM_SLIDE_LAYOUT_CNT" val="1_2"/>
  <p:tag name="KSO_WM_CHIP_XID" val="5f3113969c36e2348c3efa70"/>
  <p:tag name="KSO_WM_CHIP_DECFILLPROP" val="[]"/>
  <p:tag name="KSO_WM_SLIDE_BACKGROUND" val="[&quot;general&quot;]"/>
  <p:tag name="KSO_WM_SLIDE_CAN_ADD_NAVIGATION" val="1"/>
  <p:tag name="KSO_WM_CHIP_GROUPID" val="5f3113969c36e2348c3efa6f"/>
  <p:tag name="KSO_WM_SLIDE_BK_DARK_LIGHT" val="2"/>
  <p:tag name="KSO_WM_SLIDE_BACKGROUND_TYPE" val="general"/>
  <p:tag name="KSO_WM_SLIDE_SUPPORT_FEATURE_TYPE" val="0"/>
  <p:tag name="KSO_WM_TEMPLATE_ASSEMBLE_XID" val="5f996ee5e01a7e847d6ededf"/>
  <p:tag name="KSO_WM_TEMPLATE_ASSEMBLE_GROUPID" val="5f996ee5e01a7e847d6ededf"/>
  <p:tag name="KSO_WM_SLIDE_LAYOUT_INFO" val="{&quot;backgroundInfo&quot;:[{&quot;bottom&quot;:0,&quot;bottomAbs&quot;:false,&quot;left&quot;:0,&quot;leftAbs&quot;:false,&quot;right&quot;:0,&quot;rightAbs&quot;:false,&quot;top&quot;:0,&quot;topAbs&quot;:false,&quot;type&quot;:&quot;general&quot;}],&quot;direction&quot;:1,&quot;id&quot;:&quot;2020-10-28T21:15:17&quot;,&quot;maxSize&quot;:{&quot;size1&quot;:51.200000000000003},&quot;minSize&quot;:{&quot;size1&quot;:51.200000000000003},&quot;normalSize&quot;:{&quot;size1&quot;:51.200000000000003},&quot;subLayout&quot;:[{&quot;id&quot;:&quot;2020-10-28T21:15:17&quot;,&quot;maxSize&quot;:{&quot;size1&quot;:55.521945303457755},&quot;minSize&quot;:{&quot;size1&quot;:55.521945303457755},&quot;normalSize&quot;:{&quot;size1&quot;:55.521945303457755},&quot;subLayout&quot;:[{&quot;id&quot;:&quot;2020-10-28T21:15:17&quot;,&quot;margin&quot;:{&quot;bottom&quot;:0.42300000786781311,&quot;left&quot;:5.9270000457763672,&quot;right&quot;:4.2069997787475586,&quot;top&quot;:3.809999942779541},&quot;type&quot;:0},{&quot;id&quot;:&quot;2020-10-28T21:15:17&quot;,&quot;margin&quot;:{&quot;bottom&quot;:3.809999942779541,&quot;left&quot;:5.9270000457763672,&quot;right&quot;:4.2069997787475586,&quot;top&quot;:1.2699999809265137},&quot;type&quot;:0}],&quot;type&quot;:0},{&quot;id&quot;:&quot;2020-10-28T21:15:17&quot;,&quot;margin&quot;:{&quot;bottom&quot;:3.809999942779541,&quot;left&quot;:0.026000002399086952,&quot;right&quot;:4.6570000648498535,&quot;top&quot;:3.809999942779541},&quot;type&quot;:0}],&quot;type&quot;:0}"/>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0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701.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general"/>
  <p:tag name="KSO_WM_SLIDE_BK_DARK_LIGHT" val="2"/>
  <p:tag name="KSO_WM_UNIT_HIGHLIGHT" val="0"/>
  <p:tag name="KSO_WM_UNIT_COMPATIBLE" val="0"/>
  <p:tag name="KSO_WM_UNIT_DIAGRAM_ISNUMVISUAL" val="0"/>
  <p:tag name="KSO_WM_UNIT_DIAGRAM_ISREFERUNIT" val="0"/>
  <p:tag name="KSO_WM_UNIT_INDEX" val="0"/>
  <p:tag name="KSO_WM_UNIT_ID" val="_12*i*0"/>
  <p:tag name="KSO_WM_UNIT_BK_DARK_LIGHT" val="2"/>
  <p:tag name="KSO_WM_UNIT_LAYERLEVEL" val="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702.xml><?xml version="1.0" encoding="utf-8"?>
<p:tagLst xmlns:a="http://schemas.openxmlformats.org/drawingml/2006/main" xmlns:r="http://schemas.openxmlformats.org/officeDocument/2006/relationships"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TYPE" val="i"/>
  <p:tag name="KSO_WM_UNIT_INDEX" val="1"/>
  <p:tag name="KSO_WM_UNIT_ID" val="diagram20214498_1*i*1"/>
  <p:tag name="KSO_WM_TEMPLATE_CATEGORY" val="diagram"/>
  <p:tag name="KSO_WM_TEMPLATE_INDEX" val="20214498"/>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5f996ee5e01a7e847d6ededf"/>
  <p:tag name="KSO_WM_TEMPLATE_ASSEMBLE_GROUPID" val="5f996ee5e01a7e847d6ededf"/>
</p:tagLst>
</file>

<file path=ppt/tags/tag703.xml><?xml version="1.0" encoding="utf-8"?>
<p:tagLst xmlns:a="http://schemas.openxmlformats.org/drawingml/2006/main" xmlns:r="http://schemas.openxmlformats.org/officeDocument/2006/relationships"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TYPE" val="i"/>
  <p:tag name="KSO_WM_UNIT_INDEX" val="2"/>
  <p:tag name="KSO_WM_UNIT_ID" val="diagram20214498_1*i*2"/>
  <p:tag name="KSO_WM_TEMPLATE_CATEGORY" val="diagram"/>
  <p:tag name="KSO_WM_TEMPLATE_INDEX" val="20214498"/>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5f996ee5e01a7e847d6ededf"/>
  <p:tag name="KSO_WM_TEMPLATE_ASSEMBLE_GROUPID" val="5f996ee5e01a7e847d6ededf"/>
</p:tagLst>
</file>

<file path=ppt/tags/tag704.xml><?xml version="1.0" encoding="utf-8"?>
<p:tagLst xmlns:a="http://schemas.openxmlformats.org/drawingml/2006/main" xmlns:r="http://schemas.openxmlformats.org/officeDocument/2006/relationships" xmlns:p="http://schemas.openxmlformats.org/presentationml/2006/main">
  <p:tag name="KSO_WM_UNIT_BLOCK" val="0"/>
  <p:tag name="KSO_WM_UNIT_DEC_AREA_ID" val="baf70b68c79d4b0abbac21b1e8e1fefe"/>
  <p:tag name="KSO_WM_UNIT_HIGHLIGHT" val="0"/>
  <p:tag name="KSO_WM_UNIT_COMPATIBLE" val="0"/>
  <p:tag name="KSO_WM_UNIT_DIAGRAM_ISNUMVISUAL" val="0"/>
  <p:tag name="KSO_WM_UNIT_DIAGRAM_ISREFERUNIT" val="0"/>
  <p:tag name="KSO_WM_UNIT_TYPE" val="i"/>
  <p:tag name="KSO_WM_UNIT_INDEX" val="3"/>
  <p:tag name="KSO_WM_UNIT_ID" val="diagram20214498_1*i*3"/>
  <p:tag name="KSO_WM_TEMPLATE_CATEGORY" val="diagram"/>
  <p:tag name="KSO_WM_TEMPLATE_INDEX" val="20214498"/>
  <p:tag name="KSO_WM_UNIT_LAYERLEVEL" val="1"/>
  <p:tag name="KSO_WM_TAG_VERSION" val="1.0"/>
  <p:tag name="KSO_WM_BEAUTIFY_FLAG" val="#wm#"/>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f69232c176b64ad59fe034e746e71b44&quot;,&quot;X&quot;:{&quot;Pos&quot;:0},&quot;Y&quot;:{&quot;Pos&quot;:0}},&quot;whChangeMode&quot;:0}"/>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5f996ee5e01a7e847d6ededf"/>
  <p:tag name="KSO_WM_TEMPLATE_ASSEMBLE_GROUPID" val="5f996ee5e01a7e847d6ededf"/>
</p:tagLst>
</file>

<file path=ppt/tags/tag70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diagram20214498_1*a*1"/>
  <p:tag name="KSO_WM_TEMPLATE_CATEGORY" val="diagram"/>
  <p:tag name="KSO_WM_TEMPLATE_INDEX" val="20214498"/>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c2df41a020914835a4007dbc7b5ac47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ac926547123c4c4ab8bb4294d47c2652"/>
  <p:tag name="KSO_WM_UNIT_SUPPORT_BIG_FONT" val="1"/>
  <p:tag name="KSO_WM_UNIT_TEXT_FILL_FORE_SCHEMECOLOR_INDEX_BRIGHTNESS" val="0"/>
  <p:tag name="KSO_WM_UNIT_TEXT_FILL_FORE_SCHEMECOLOR_INDEX" val="13"/>
  <p:tag name="KSO_WM_UNIT_TEXT_FILL_TYPE" val="1"/>
  <p:tag name="KSO_WM_TEMPLATE_ASSEMBLE_XID" val="5f996ee5e01a7e847d6ededf"/>
  <p:tag name="KSO_WM_TEMPLATE_ASSEMBLE_GROUPID" val="5f996ee5e01a7e847d6ededf"/>
</p:tagLst>
</file>

<file path=ppt/tags/tag706.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498_1*f*1"/>
  <p:tag name="KSO_WM_TEMPLATE_CATEGORY" val="diagram"/>
  <p:tag name="KSO_WM_TEMPLATE_INDEX" val="20214498"/>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fa960cdfad1b4f2d8c5afc53ac5466fe"/>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m&quot;,&quot;fill_mode&quot;:&quot;full&quot;,&quot;sacle_strategy&quot;:&quot;smart&quot;}"/>
  <p:tag name="KSO_WM_ASSEMBLE_CHIP_INDEX" val="5c5b2833595a4e1b8c510c25c4a63276"/>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5f996ee5e01a7e847d6ededf"/>
  <p:tag name="KSO_WM_TEMPLATE_ASSEMBLE_GROUPID" val="5f996ee5e01a7e847d6ededf"/>
</p:tagLst>
</file>

<file path=ppt/tags/tag707.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添加正文。"/>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4498_1*f*2"/>
  <p:tag name="KSO_WM_TEMPLATE_CATEGORY" val="diagram"/>
  <p:tag name="KSO_WM_TEMPLATE_INDEX" val="20214498"/>
  <p:tag name="KSO_WM_UNIT_LAYERLEVEL" val="1"/>
  <p:tag name="KSO_WM_TAG_VERSION" val="1.0"/>
  <p:tag name="KSO_WM_BEAUTIFY_FLAG" val="#wm#"/>
  <p:tag name="KSO_WM_UNIT_DEFAULT_FONT" val="14;20;2"/>
  <p:tag name="KSO_WM_UNIT_BLOCK" val="0"/>
  <p:tag name="KSO_WM_UNIT_VALUE" val="20"/>
  <p:tag name="KSO_WM_UNIT_SHOW_EDIT_AREA_INDICATION" val="1"/>
  <p:tag name="KSO_WM_CHIP_GROUPID" val="5e6b05596848fb12bee65ac8"/>
  <p:tag name="KSO_WM_CHIP_XID" val="5e6b05596848fb12bee65aca"/>
  <p:tag name="KSO_WM_UNIT_DEC_AREA_ID" val="f69232c176b64ad59fe034e746e71b4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ed92b77aa1fa4058ab58286ae52aecde"/>
  <p:tag name="KSO_WM_UNIT_SUPPORT_BIG_FONT" val="1"/>
  <p:tag name="KSO_WM_UNIT_TEXT_FILL_FORE_SCHEMECOLOR_INDEX_BRIGHTNESS" val="0.25"/>
  <p:tag name="KSO_WM_UNIT_TEXT_FILL_FORE_SCHEMECOLOR_INDEX" val="13"/>
  <p:tag name="KSO_WM_UNIT_TEXT_FILL_TYPE" val="1"/>
  <p:tag name="KSO_WM_TEMPLATE_ASSEMBLE_XID" val="5f996ee5e01a7e847d6ededf"/>
  <p:tag name="KSO_WM_TEMPLATE_ASSEMBLE_GROUPID" val="5f996ee5e01a7e847d6ededf"/>
</p:tagLst>
</file>

<file path=ppt/tags/tag708.xml><?xml version="1.0" encoding="utf-8"?>
<p:tagLst xmlns:a="http://schemas.openxmlformats.org/drawingml/2006/main" xmlns:r="http://schemas.openxmlformats.org/officeDocument/2006/relationships" xmlns:p="http://schemas.openxmlformats.org/presentationml/2006/main">
  <p:tag name="KSO_WM_SLIDE_ID" val="diagram20215962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396"/>
  <p:tag name="KSO_WM_SLIDE_POSITION" val="0*71"/>
  <p:tag name="KSO_WM_TAG_VERSION" val="1.0"/>
  <p:tag name="KSO_WM_BEAUTIFY_FLAG" val="#wm#"/>
  <p:tag name="KSO_WM_TEMPLATE_CATEGORY" val="diagram"/>
  <p:tag name="KSO_WM_TEMPLATE_INDEX" val="20215962"/>
  <p:tag name="KSO_WM_SLIDE_LAYOUT" val="a_b_f"/>
  <p:tag name="KSO_WM_SLIDE_LAYOUT_CNT" val="1_1_1"/>
  <p:tag name="KSO_WM_SLIDE_LAYOUT_INFO" val="{&quot;id&quot;:&quot;2020-11-18T10:52:44&quot;,&quot;maxSize&quot;:{&quot;size1&quot;:13.02281967445656},&quot;minSize&quot;:{&quot;size1&quot;:13.02281967445656},&quot;normalSize&quot;:{&quot;size1&quot;:13.02281967445656},&quot;subLayout&quot;:[{&quot;id&quot;:&quot;2020-11-18T10:52:44&quot;,&quot;type&quot;:0},{&quot;id&quot;:&quot;2020-11-18T10:52:44&quot;,&quot;maxSize&quot;:{&quot;size1&quot;:84.673118813560492},&quot;minSize&quot;:{&quot;size1&quot;:84.673118813560492},&quot;normalSize&quot;:{&quot;size1&quot;:84.673118813560492},&quot;subLayout&quot;:[{&quot;backgroundInfo&quot;:[{&quot;bottom&quot;:0,&quot;bottomAbs&quot;:false,&quot;left&quot;:0,&quot;leftAbs&quot;:false,&quot;right&quot;:0,&quot;rightAbs&quot;:false,&quot;top&quot;:0,&quot;topAbs&quot;:false,&quot;type&quot;:&quot;belt&quot;}],&quot;id&quot;:&quot;2020-11-18T10:52:44&quot;,&quot;maxSize&quot;:{&quot;size1&quot;:35.946465841982011},&quot;minSize&quot;:{&quot;size1&quot;:23.946465841982008},&quot;normalSize&quot;:{&quot;size1&quot;:34.50614538873819},&quot;subLayout&quot;:[{&quot;id&quot;:&quot;2020-11-18T10:52:44&quot;,&quot;margin&quot;:{&quot;bottom&quot;:0.026000002399086952,&quot;left&quot;:3.5980000495910645,&quot;right&quot;:3.5980000495910645,&quot;top&quot;:1.6929999589920044},&quot;type&quot;:0},{&quot;id&quot;:&quot;2020-11-18T10:52:44&quot;,&quot;margin&quot;:{&quot;bottom&quot;:1.6929999589920044,&quot;left&quot;:3.5980000495910645,&quot;right&quot;:3.5980000495910645,&quot;top&quot;:0.81999999284744263},&quot;type&quot;:0}],&quot;type&quot;:0},{&quot;id&quot;:&quot;2020-11-18T10:52:44&quot;,&quot;type&quot;:0}],&quot;type&quot;:0}],&quot;type&quot;:0}"/>
  <p:tag name="KSO_WM_SLIDE_CAN_ADD_NAVIGATION" val="1"/>
  <p:tag name="KSO_WM_SLIDE_BACKGROUND" val="[&quot;belt&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f1a53605d5daf04fe6016"/>
  <p:tag name="KSO_WM_CHIP_FILLPROP" val="[[{&quot;text_align&quot;:&quot;lb&quot;,&quot;text_direction&quot;:&quot;horizontal&quot;,&quot;support_big_font&quot;:false,&quot;picture_toward&quot;:0,&quot;picture_dockside&quot;:[],&quot;fill_id&quot;:&quot;378672c150fa4415af9b4ff8e08b5010&quot;,&quot;fill_align&quot;:&quot;lb&quot;,&quot;chip_types&quot;:[&quot;header&quot;]},{&quot;text_align&quot;:&quot;lt&quot;,&quot;text_direction&quot;:&quot;horizontal&quot;,&quot;support_big_font&quot;:false,&quot;picture_toward&quot;:0,&quot;picture_dockside&quot;:[],&quot;fill_id&quot;:&quot;100d0ed1c2994f368cb46b423deb1752&quot;,&quot;fill_align&quot;:&quot;lt&quot;,&quot;chip_types&quot;:[&quot;text&quot;]}],[{&quot;text_align&quot;:&quot;cb&quot;,&quot;text_direction&quot;:&quot;horizontal&quot;,&quot;support_big_font&quot;:false,&quot;picture_toward&quot;:0,&quot;picture_dockside&quot;:[],&quot;fill_id&quot;:&quot;378672c150fa4415af9b4ff8e08b5010&quot;,&quot;fill_align&quot;:&quot;cb&quot;,&quot;chip_types&quot;:[&quot;header&quot;]},{&quot;text_align&quot;:&quot;lm&quot;,&quot;text_direction&quot;:&quot;horizontal&quot;,&quot;support_features&quot;:[&quot;collage&quot;,&quot;carousel&quot;],&quot;support_big_font&quot;:false,&quot;picture_toward&quot;:0,&quot;picture_dockside&quot;:[],&quot;fill_id&quot;:&quot;100d0ed1c2994f368cb46b423deb1752&quot;,&quot;fill_align&quot;:&quot;cm&quot;,&quot;chip_types&quot;:[&quot;diagram&quot;,&quot;picture&quot;,&quot;chart&quot;,&quot;table&quot;]}]]"/>
  <p:tag name="KSO_WM_CHIP_DECFILLPROP" val="[]"/>
  <p:tag name="KSO_WM_CHIP_GROUPID" val="5e6f1a53605d5daf04fe6016"/>
  <p:tag name="KSO_WM_SLIDE_BK_DARK_LIGHT" val="2"/>
  <p:tag name="KSO_WM_SLIDE_BACKGROUND_TYPE" val="belt"/>
  <p:tag name="KSO_WM_SLIDE_SUPPORT_FEATURE_TYPE" val="0"/>
  <p:tag name="KSO_WM_TEMPLATE_ASSEMBLE_XID" val="5fb48c7c30a0f79ad1c7ba66"/>
  <p:tag name="KSO_WM_TEMPLATE_ASSEMBLE_GROUPID" val="5fb48c7c30a0f79ad1c7ba66"/>
</p:tagLst>
</file>

<file path=ppt/tags/tag70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UNIT_TYPE" val="i"/>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10.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belt"/>
  <p:tag name="KSO_WM_SLIDE_BK_DARK_LIGHT" val="2"/>
  <p:tag name="KSO_WM_UNIT_HIGHLIGHT" val="0"/>
  <p:tag name="KSO_WM_UNIT_COMPATIBLE" val="0"/>
  <p:tag name="KSO_WM_UNIT_DIAGRAM_ISNUMVISUAL" val="0"/>
  <p:tag name="KSO_WM_UNIT_DIAGRAM_ISREFERUNIT" val="0"/>
  <p:tag name="KSO_WM_UNIT_INDEX" val="0"/>
  <p:tag name="KSO_WM_UNIT_ID" val="_18*i*0"/>
  <p:tag name="KSO_WM_UNIT_BK_DARK_LIGHT" val="2"/>
  <p:tag name="KSO_WM_UNIT_LAYERLEVEL" val="1"/>
  <p:tag name="KSO_WM_TAG_VERSION" val="1.0"/>
  <p:tag name="KSO_WM_BEAUTIFY_FLAG" val="#w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71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添加大标题"/>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15962_1*a*1"/>
  <p:tag name="KSO_WM_TEMPLATE_CATEGORY" val="diagram"/>
  <p:tag name="KSO_WM_TEMPLATE_INDEX" val="20215962"/>
  <p:tag name="KSO_WM_UNIT_LAYERLEVEL" val="1"/>
  <p:tag name="KSO_WM_TAG_VERSION" val="1.0"/>
  <p:tag name="KSO_WM_BEAUTIFY_FLAG" val="#wm#"/>
  <p:tag name="KSO_WM_UNIT_SHOW_EDIT_AREA_INDICATION" val="1"/>
  <p:tag name="KSO_WM_UNIT_DEFAULT_FONT" val="24;44;4"/>
  <p:tag name="KSO_WM_UNIT_BLOCK" val="0"/>
  <p:tag name="KSO_WM_UNIT_DEC_AREA_ID" val="bae0dd90137148278583afa9f53a4a2e"/>
  <p:tag name="KSO_WM_CHIP_GROUPID" val="5f0681562c9c209bb8bb14eb"/>
  <p:tag name="KSO_WM_CHIP_XID" val="5f0681562c9c209bb8bb14ec"/>
  <p:tag name="KSO_WM_CHIP_FILLAREA_FILL_RULE" val="{&quot;fill_align&quot;:&quot;lb&quot;,&quot;fill_mode&quot;:&quot;full&quot;,&quot;sacle_strategy&quot;:&quot;smart&quot;}"/>
  <p:tag name="KSO_WM_ASSEMBLE_CHIP_INDEX" val="88e6796c1b7741ce8e434cf7f3c957fd"/>
  <p:tag name="KSO_WM_UNIT_TEXT_FILL_FORE_SCHEMECOLOR_INDEX_BRIGHTNESS" val="0"/>
  <p:tag name="KSO_WM_UNIT_TEXT_FILL_FORE_SCHEMECOLOR_INDEX" val="13"/>
  <p:tag name="KSO_WM_UNIT_TEXT_FILL_TYPE" val="1"/>
  <p:tag name="KSO_WM_TEMPLATE_ASSEMBLE_XID" val="5fb48c7c30a0f79ad1c7ba66"/>
  <p:tag name="KSO_WM_TEMPLATE_ASSEMBLE_GROUPID" val="5fb48c7c30a0f79ad1c7ba66"/>
</p:tagLst>
</file>

<file path=ppt/tags/tag71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此处可添加副标题"/>
  <p:tag name="KSO_WM_UNIT_NOCLEAR" val="0"/>
  <p:tag name="KSO_WM_UNIT_SHOW_EDIT_AREA_INDICATION" val="1"/>
  <p:tag name="KSO_WM_UNIT_VALUE" val="42"/>
  <p:tag name="KSO_WM_UNIT_HIGHLIGHT" val="0"/>
  <p:tag name="KSO_WM_UNIT_COMPATIBLE" val="0"/>
  <p:tag name="KSO_WM_UNIT_DIAGRAM_ISNUMVISUAL" val="0"/>
  <p:tag name="KSO_WM_UNIT_DIAGRAM_ISREFERUNIT" val="0"/>
  <p:tag name="KSO_WM_UNIT_TYPE" val="b"/>
  <p:tag name="KSO_WM_UNIT_INDEX" val="1"/>
  <p:tag name="KSO_WM_UNIT_ID" val="diagram20215962_1*b*1"/>
  <p:tag name="KSO_WM_TEMPLATE_CATEGORY" val="diagram"/>
  <p:tag name="KSO_WM_TEMPLATE_INDEX" val="20215962"/>
  <p:tag name="KSO_WM_UNIT_LAYERLEVEL" val="1"/>
  <p:tag name="KSO_WM_TAG_VERSION" val="1.0"/>
  <p:tag name="KSO_WM_BEAUTIFY_FLAG" val="#wm#"/>
  <p:tag name="KSO_WM_UNIT_DEFAULT_FONT" val="18;24;2"/>
  <p:tag name="KSO_WM_UNIT_BLOCK" val="0"/>
  <p:tag name="KSO_WM_UNIT_DEC_AREA_ID" val="3d32411f917147809ae75b8c2c298562"/>
  <p:tag name="KSO_WM_CHIP_GROUPID" val="5f0681562c9c209bb8bb14eb"/>
  <p:tag name="KSO_WM_CHIP_XID" val="5f0681562c9c209bb8bb14ec"/>
  <p:tag name="KSO_WM_CHIP_FILLAREA_FILL_RULE" val="{&quot;fill_align&quot;:&quot;lb&quot;,&quot;fill_mode&quot;:&quot;full&quot;,&quot;sacle_strategy&quot;:&quot;smart&quot;}"/>
  <p:tag name="KSO_WM_ASSEMBLE_CHIP_INDEX" val="88e6796c1b7741ce8e434cf7f3c957fd"/>
  <p:tag name="KSO_WM_UNIT_TEXT_FILL_FORE_SCHEMECOLOR_INDEX_BRIGHTNESS" val="-0.25"/>
  <p:tag name="KSO_WM_UNIT_TEXT_FILL_FORE_SCHEMECOLOR_INDEX" val="14"/>
  <p:tag name="KSO_WM_UNIT_TEXT_FILL_TYPE" val="1"/>
  <p:tag name="KSO_WM_TEMPLATE_ASSEMBLE_XID" val="5fb48c7c30a0f79ad1c7ba66"/>
  <p:tag name="KSO_WM_TEMPLATE_ASSEMBLE_GROUPID" val="5fb48c7c30a0f79ad1c7ba66"/>
</p:tagLst>
</file>

<file path=ppt/tags/tag713.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962_1*f*1"/>
  <p:tag name="KSO_WM_TEMPLATE_CATEGORY" val="diagram"/>
  <p:tag name="KSO_WM_TEMPLATE_INDEX" val="20215962"/>
  <p:tag name="KSO_WM_UNIT_LAYERLEVEL" val="1"/>
  <p:tag name="KSO_WM_TAG_VERSION" val="1.0"/>
  <p:tag name="KSO_WM_BEAUTIFY_FLAG" val="#wm#"/>
  <p:tag name="KSO_WM_UNIT_DEFAULT_FONT" val="14;20;2"/>
  <p:tag name="KSO_WM_UNIT_BLOCK" val="0"/>
  <p:tag name="KSO_WM_UNIT_VALUE" val="185"/>
  <p:tag name="KSO_WM_UNIT_SHOW_EDIT_AREA_INDICATION" val="1"/>
  <p:tag name="KSO_WM_CHIP_GROUPID" val="5e6b05596848fb12bee65ac8"/>
  <p:tag name="KSO_WM_CHIP_XID" val="5e6b05596848fb12bee65aca"/>
  <p:tag name="KSO_WM_UNIT_DEC_AREA_ID" val="e30e2b7553fa435bbc4493ec468ee19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2d00313d76e4c26b0735848852757f2"/>
  <p:tag name="KSO_WM_UNIT_TEXT_FILL_FORE_SCHEMECOLOR_INDEX_BRIGHTNESS" val="0.25"/>
  <p:tag name="KSO_WM_UNIT_TEXT_FILL_FORE_SCHEMECOLOR_INDEX" val="13"/>
  <p:tag name="KSO_WM_UNIT_TEXT_FILL_TYPE" val="1"/>
  <p:tag name="KSO_WM_TEMPLATE_ASSEMBLE_XID" val="5fb48c7c30a0f79ad1c7ba66"/>
  <p:tag name="KSO_WM_TEMPLATE_ASSEMBLE_GROUPID" val="5fb48c7c30a0f79ad1c7ba66"/>
  <p:tag name="KSO_WM_UNIT_SMARTLAYOUT_COMPRESS_INFO" val="{&#10;    &quot;id&quot;: &quot;2020-11-18T10:52:44&quot;,&#10;    &quot;max&quot;: 0.7807565193512005,&#10;    &quot;parentMax&quot;: {&#10;        &quot;max&quot;: 5.7274343452455554&#10;    },&#10;    &quot;topChanged&quot;: 0.7807565193512005&#10;}&#10;"/>
  <p:tag name="KSO_WM_UNIT_LAST_MAX_FONTSIZE" val="360"/>
</p:tagLst>
</file>

<file path=ppt/tags/tag714.xml><?xml version="1.0" encoding="utf-8"?>
<p:tagLst xmlns:a="http://schemas.openxmlformats.org/drawingml/2006/main" xmlns:r="http://schemas.openxmlformats.org/officeDocument/2006/relationships" xmlns:p="http://schemas.openxmlformats.org/presentationml/2006/main">
  <p:tag name="KSO_WM_SLIDE_ID" val="diagram20211056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888*481"/>
  <p:tag name="KSO_WM_SLIDE_POSITION" val="36*23"/>
  <p:tag name="KSO_WM_TAG_VERSION" val="1.0"/>
  <p:tag name="KSO_WM_BEAUTIFY_FLAG" val="#wm#"/>
  <p:tag name="KSO_WM_TEMPLATE_CATEGORY" val="diagram"/>
  <p:tag name="KSO_WM_TEMPLATE_INDEX" val="20211056"/>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0-29T09:57:34&quot;,&quot;maxSize&quot;:{&quot;size1&quot;:51.299999999999997},&quot;minSize&quot;:{&quot;size1&quot;:36.299999999999997},&quot;normalSize&quot;:{&quot;size1&quot;:51.037500000000001},&quot;subLayout&quot;:[{&quot;id&quot;:&quot;2020-10-29T09:57:34&quot;,&quot;margin&quot;:{&quot;bottom&quot;:3.8450000286102295,&quot;left&quot;:2.5399999618530273,&quot;right&quot;:0,&quot;top&quot;:3.8450000286102295},&quot;type&quot;:0},{&quot;id&quot;:&quot;2020-10-29T09:57:34&quot;,&quot;margin&quot;:{&quot;bottom&quot;:2.5750000476837158,&quot;left&quot;:1.2439998388290405,&quot;right&quot;:2.1519999504089355,&quot;top&quot;:2.5750000476837158},&quot;type&quot;:0}],&quot;type&quot;:0}"/>
  <p:tag name="KSO_WM_SLIDE_CAN_ADD_NAVIGATION" val="1"/>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2f928e478fb0c58a92be"/>
  <p:tag name="KSO_WM_CHIP_FILLPROP" val="[[{&quot;text_align&quot;:&quot;cm&quot;,&quot;text_direction&quot;:&quot;horizontal&quot;,&quot;support_big_font&quot;:false,&quot;fill_id&quot;:&quot;4b3d06a1f10d40ff8e06d4f6d0ab0ea3&quot;,&quot;fill_align&quot;:&quot;cm&quot;,&quot;chip_types&quot;:[&quot;text&quot;,&quot;header&quot;]},{&quot;text_align&quot;:&quot;lm&quot;,&quot;text_direction&quot;:&quot;horizontal&quot;,&quot;support_features&quot;:[&quot;collage&quot;,&quot;carousel&quot;,&quot;creativecrop&quot;],&quot;support_big_font&quot;:false,&quot;fill_id&quot;:&quot;8e40daf4927f4521bed00751a0febf31&quot;,&quot;fill_align&quot;:&quot;cm&quot;,&quot;chip_types&quot;:[&quot;diagram&quot;,&quot;pictext&quot;,&quot;text&quot;,&quot;picture&quot;,&quot;chart&quot;,&quot;table&quot;,&quot;video&quot;]}]]"/>
  <p:tag name="KSO_WM_CHIP_DECFILLPROP" val="[]"/>
  <p:tag name="KSO_WM_CHIP_GROUPID" val="5e757e9369be4861f5f86151"/>
  <p:tag name="KSO_WM_SLIDE_BK_DARK_LIGHT" val="2"/>
  <p:tag name="KSO_WM_SLIDE_BACKGROUND_TYPE" val="general"/>
  <p:tag name="KSO_WM_SLIDE_SUPPORT_FEATURE_TYPE" val="0"/>
  <p:tag name="KSO_WM_TEMPLATE_ASSEMBLE_XID" val="5f9a218be01a7e847d6fd15a"/>
  <p:tag name="KSO_WM_TEMPLATE_ASSEMBLE_GROUPID" val="5f9a218be01a7e847d6fd15a"/>
</p:tagLst>
</file>

<file path=ppt/tags/tag71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716.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general"/>
  <p:tag name="KSO_WM_SLIDE_BK_DARK_LIGHT" val="2"/>
  <p:tag name="KSO_WM_UNIT_HIGHLIGHT" val="0"/>
  <p:tag name="KSO_WM_UNIT_COMPATIBLE" val="0"/>
  <p:tag name="KSO_WM_UNIT_DIAGRAM_ISNUMVISUAL" val="0"/>
  <p:tag name="KSO_WM_UNIT_DIAGRAM_ISREFERUNIT" val="0"/>
  <p:tag name="KSO_WM_UNIT_INDEX" val="0"/>
  <p:tag name="KSO_WM_UNIT_ID" val="_12*i*0"/>
  <p:tag name="KSO_WM_UNIT_BK_DARK_LIGHT" val="2"/>
  <p:tag name="KSO_WM_UNIT_LAYERLEVEL" val="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717.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HIGHLIGHT" val="0"/>
  <p:tag name="KSO_WM_UNIT_COMPATIBLE" val="0"/>
  <p:tag name="KSO_WM_UNIT_DIAGRAM_ISNUMVISUAL" val="0"/>
  <p:tag name="KSO_WM_UNIT_DIAGRAM_ISREFERUNIT" val="0"/>
  <p:tag name="KSO_WM_UNIT_TYPE" val="i"/>
  <p:tag name="KSO_WM_UNIT_INDEX" val="1"/>
  <p:tag name="KSO_WM_UNIT_ID" val="diagram20211056_1*i*1"/>
  <p:tag name="KSO_WM_TEMPLATE_CATEGORY" val="diagram"/>
  <p:tag name="KSO_WM_TEMPLATE_INDEX" val="20211056"/>
  <p:tag name="KSO_WM_UNIT_LAYERLEVEL" val="1"/>
  <p:tag name="KSO_WM_TAG_VERSION" val="1.0"/>
  <p:tag name="KSO_WM_BEAUTIFY_FLAG" val="#wm#"/>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EC_AREA_ID" val="e9873f812e524d0fb7e1a2e0256e75d5"/>
  <p:tag name="KSO_WM_CHIP_GROUPID" val="5e757e9369be4861f5f86151"/>
  <p:tag name="KSO_WM_CHIP_XID" val="5f5f2f928e478fb0c58a92b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1320"/>
  <p:tag name="KSO_WM_TEMPLATE_ASSEMBLE_XID" val="5f9a218be01a7e847d6fd15a"/>
  <p:tag name="KSO_WM_TEMPLATE_ASSEMBLE_GROUPID" val="5f9a218be01a7e847d6fd15a"/>
</p:tagLst>
</file>

<file path=ppt/tags/tag718.xml><?xml version="1.0" encoding="utf-8"?>
<p:tagLst xmlns:a="http://schemas.openxmlformats.org/drawingml/2006/main" xmlns:r="http://schemas.openxmlformats.org/officeDocument/2006/relationships" xmlns:p="http://schemas.openxmlformats.org/presentationml/2006/main">
  <p:tag name="KSO_WM_UNIT_SM_LIMIT_TYPE" val="2"/>
  <p:tag name="KSO_WM_UNIT_HIGHLIGHT" val="0"/>
  <p:tag name="KSO_WM_UNIT_COMPATIBLE" val="0"/>
  <p:tag name="KSO_WM_UNIT_DIAGRAM_ISNUMVISUAL" val="0"/>
  <p:tag name="KSO_WM_UNIT_DIAGRAM_ISREFERUNIT" val="0"/>
  <p:tag name="KSO_WM_UNIT_TYPE" val="i"/>
  <p:tag name="KSO_WM_UNIT_INDEX" val="2"/>
  <p:tag name="KSO_WM_UNIT_ID" val="diagram20211056_1*i*2"/>
  <p:tag name="KSO_WM_TEMPLATE_CATEGORY" val="diagram"/>
  <p:tag name="KSO_WM_TEMPLATE_INDEX" val="20211056"/>
  <p:tag name="KSO_WM_UNIT_LAYERLEVEL" val="1"/>
  <p:tag name="KSO_WM_TAG_VERSION" val="1.0"/>
  <p:tag name="KSO_WM_BEAUTIFY_FLAG" val="#wm#"/>
  <p:tag name="KSO_WM_UNIT_BLOCK" val="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C_AREA_ID" val="c6caebd249174d3d8044106ecfb73dfb"/>
  <p:tag name="KSO_WM_CHIP_GROUPID" val="5e757e9369be4861f5f86151"/>
  <p:tag name="KSO_WM_CHIP_XID" val="5f5f2f928e478fb0c58a92b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2"/>
  <p:tag name="KSO_WM_TEMPLATE_ASSEMBLE_XID" val="5f9a218be01a7e847d6fd15a"/>
  <p:tag name="KSO_WM_TEMPLATE_ASSEMBLE_GROUPID" val="5f9a218be01a7e847d6fd15a"/>
</p:tagLst>
</file>

<file path=ppt/tags/tag719.xml><?xml version="1.0" encoding="utf-8"?>
<p:tagLst xmlns:a="http://schemas.openxmlformats.org/drawingml/2006/main" xmlns:r="http://schemas.openxmlformats.org/officeDocument/2006/relationships" xmlns:p="http://schemas.openxmlformats.org/presentationml/2006/main">
  <p:tag name="KSO_WM_UNIT_SM_LIMIT_TYPE" val="2"/>
  <p:tag name="KSO_WM_UNIT_HIGHLIGHT" val="0"/>
  <p:tag name="KSO_WM_UNIT_COMPATIBLE" val="0"/>
  <p:tag name="KSO_WM_UNIT_DIAGRAM_ISNUMVISUAL" val="0"/>
  <p:tag name="KSO_WM_UNIT_DIAGRAM_ISREFERUNIT" val="0"/>
  <p:tag name="KSO_WM_UNIT_TYPE" val="i"/>
  <p:tag name="KSO_WM_UNIT_INDEX" val="3"/>
  <p:tag name="KSO_WM_UNIT_ID" val="diagram20211056_1*i*3"/>
  <p:tag name="KSO_WM_TEMPLATE_CATEGORY" val="diagram"/>
  <p:tag name="KSO_WM_TEMPLATE_INDEX" val="20211056"/>
  <p:tag name="KSO_WM_UNIT_LAYERLEVEL" val="1"/>
  <p:tag name="KSO_WM_TAG_VERSION" val="1.0"/>
  <p:tag name="KSO_WM_BEAUTIFY_FLAG" val="#wm#"/>
  <p:tag name="KSO_WM_UNIT_BLOCK" val="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EC_AREA_ID" val="b8b40de74c0541c590e79b004c1b3527"/>
  <p:tag name="KSO_WM_CHIP_GROUPID" val="5e757e9369be4861f5f86151"/>
  <p:tag name="KSO_WM_CHIP_XID" val="5f5f2f928e478fb0c58a92be"/>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12"/>
  <p:tag name="KSO_WM_TEMPLATE_ASSEMBLE_XID" val="5f9a218be01a7e847d6fd15a"/>
  <p:tag name="KSO_WM_TEMPLATE_ASSEMBLE_GROUPID" val="5f9a218be01a7e847d6fd15a"/>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2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1056_1*a*1"/>
  <p:tag name="KSO_WM_TEMPLATE_CATEGORY" val="diagram"/>
  <p:tag name="KSO_WM_TEMPLATE_INDEX" val="20211056"/>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8d051fdec7d146bc8f13db011f486dc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0631877e1feb401f861319397a2f8ac2"/>
  <p:tag name="KSO_WM_UNIT_TEXT_FILL_FORE_SCHEMECOLOR_INDEX_BRIGHTNESS" val="0"/>
  <p:tag name="KSO_WM_UNIT_TEXT_FILL_FORE_SCHEMECOLOR_INDEX" val="13"/>
  <p:tag name="KSO_WM_UNIT_TEXT_FILL_TYPE" val="1"/>
  <p:tag name="KSO_WM_TEMPLATE_ASSEMBLE_XID" val="5f9a218be01a7e847d6fd15a"/>
  <p:tag name="KSO_WM_TEMPLATE_ASSEMBLE_GROUPID" val="5f9a218be01a7e847d6fd15a"/>
</p:tagLst>
</file>

<file path=ppt/tags/tag721.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056_1*f*1"/>
  <p:tag name="KSO_WM_TEMPLATE_CATEGORY" val="diagram"/>
  <p:tag name="KSO_WM_TEMPLATE_INDEX" val="20211056"/>
  <p:tag name="KSO_WM_UNIT_LAYERLEVEL" val="1"/>
  <p:tag name="KSO_WM_TAG_VERSION" val="1.0"/>
  <p:tag name="KSO_WM_BEAUTIFY_FLAG" val="#wm#"/>
  <p:tag name="KSO_WM_UNIT_DEFAULT_FONT" val="14;20;2"/>
  <p:tag name="KSO_WM_UNIT_BLOCK" val="0"/>
  <p:tag name="KSO_WM_UNIT_VALUE" val="242"/>
  <p:tag name="KSO_WM_UNIT_SHOW_EDIT_AREA_INDICATION" val="1"/>
  <p:tag name="KSO_WM_CHIP_GROUPID" val="5e6b05596848fb12bee65ac8"/>
  <p:tag name="KSO_WM_CHIP_XID" val="5e6b05596848fb12bee65aca"/>
  <p:tag name="KSO_WM_UNIT_DEC_AREA_ID" val="c65653f0d4604a4aab646abd2e47f49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bcad3a85d94144e193596635108284c3"/>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5f9a218be01a7e847d6fd15a"/>
  <p:tag name="KSO_WM_TEMPLATE_ASSEMBLE_GROUPID" val="5f9a218be01a7e847d6fd15a"/>
</p:tagLst>
</file>

<file path=ppt/tags/tag722.xml><?xml version="1.0" encoding="utf-8"?>
<p:tagLst xmlns:a="http://schemas.openxmlformats.org/drawingml/2006/main" xmlns:r="http://schemas.openxmlformats.org/officeDocument/2006/relationships" xmlns:p="http://schemas.openxmlformats.org/presentationml/2006/main">
  <p:tag name="KSO_WM_SLIDE_ID" val="diagram20211056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888*481"/>
  <p:tag name="KSO_WM_SLIDE_POSITION" val="36*23"/>
  <p:tag name="KSO_WM_TAG_VERSION" val="1.0"/>
  <p:tag name="KSO_WM_BEAUTIFY_FLAG" val="#wm#"/>
  <p:tag name="KSO_WM_TEMPLATE_CATEGORY" val="diagram"/>
  <p:tag name="KSO_WM_TEMPLATE_INDEX" val="20211056"/>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0-29T09:57:34&quot;,&quot;maxSize&quot;:{&quot;size1&quot;:51.299999999999997},&quot;minSize&quot;:{&quot;size1&quot;:36.299999999999997},&quot;normalSize&quot;:{&quot;size1&quot;:51.037500000000001},&quot;subLayout&quot;:[{&quot;id&quot;:&quot;2020-10-29T09:57:34&quot;,&quot;margin&quot;:{&quot;bottom&quot;:3.8450000286102295,&quot;left&quot;:2.5399999618530273,&quot;right&quot;:0,&quot;top&quot;:3.8450000286102295},&quot;type&quot;:0},{&quot;id&quot;:&quot;2020-10-29T09:57:34&quot;,&quot;margin&quot;:{&quot;bottom&quot;:2.5750000476837158,&quot;left&quot;:1.2439998388290405,&quot;right&quot;:2.1519999504089355,&quot;top&quot;:2.5750000476837158},&quot;type&quot;:0}],&quot;type&quot;:0}"/>
  <p:tag name="KSO_WM_SLIDE_CAN_ADD_NAVIGATION" val="1"/>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2f928e478fb0c58a92be"/>
  <p:tag name="KSO_WM_CHIP_FILLPROP" val="[[{&quot;text_align&quot;:&quot;cm&quot;,&quot;text_direction&quot;:&quot;horizontal&quot;,&quot;support_big_font&quot;:false,&quot;fill_id&quot;:&quot;4b3d06a1f10d40ff8e06d4f6d0ab0ea3&quot;,&quot;fill_align&quot;:&quot;cm&quot;,&quot;chip_types&quot;:[&quot;text&quot;,&quot;header&quot;]},{&quot;text_align&quot;:&quot;lm&quot;,&quot;text_direction&quot;:&quot;horizontal&quot;,&quot;support_features&quot;:[&quot;collage&quot;,&quot;carousel&quot;,&quot;creativecrop&quot;],&quot;support_big_font&quot;:false,&quot;fill_id&quot;:&quot;8e40daf4927f4521bed00751a0febf31&quot;,&quot;fill_align&quot;:&quot;cm&quot;,&quot;chip_types&quot;:[&quot;diagram&quot;,&quot;pictext&quot;,&quot;text&quot;,&quot;picture&quot;,&quot;chart&quot;,&quot;table&quot;,&quot;video&quot;]}]]"/>
  <p:tag name="KSO_WM_CHIP_DECFILLPROP" val="[]"/>
  <p:tag name="KSO_WM_CHIP_GROUPID" val="5e757e9369be4861f5f86151"/>
  <p:tag name="KSO_WM_SLIDE_BK_DARK_LIGHT" val="2"/>
  <p:tag name="KSO_WM_SLIDE_BACKGROUND_TYPE" val="general"/>
  <p:tag name="KSO_WM_SLIDE_SUPPORT_FEATURE_TYPE" val="0"/>
  <p:tag name="KSO_WM_TEMPLATE_ASSEMBLE_XID" val="5f9a218be01a7e847d6fd15a"/>
  <p:tag name="KSO_WM_TEMPLATE_ASSEMBLE_GROUPID" val="5f9a218be01a7e847d6fd15a"/>
</p:tagLst>
</file>

<file path=ppt/tags/tag72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724.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general"/>
  <p:tag name="KSO_WM_SLIDE_BK_DARK_LIGHT" val="2"/>
  <p:tag name="KSO_WM_UNIT_HIGHLIGHT" val="0"/>
  <p:tag name="KSO_WM_UNIT_COMPATIBLE" val="0"/>
  <p:tag name="KSO_WM_UNIT_DIAGRAM_ISNUMVISUAL" val="0"/>
  <p:tag name="KSO_WM_UNIT_DIAGRAM_ISREFERUNIT" val="0"/>
  <p:tag name="KSO_WM_UNIT_INDEX" val="0"/>
  <p:tag name="KSO_WM_UNIT_ID" val="_12*i*0"/>
  <p:tag name="KSO_WM_UNIT_BK_DARK_LIGHT" val="2"/>
  <p:tag name="KSO_WM_UNIT_LAYERLEVEL" val="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725.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HIGHLIGHT" val="0"/>
  <p:tag name="KSO_WM_UNIT_COMPATIBLE" val="0"/>
  <p:tag name="KSO_WM_UNIT_DIAGRAM_ISNUMVISUAL" val="0"/>
  <p:tag name="KSO_WM_UNIT_DIAGRAM_ISREFERUNIT" val="0"/>
  <p:tag name="KSO_WM_UNIT_TYPE" val="i"/>
  <p:tag name="KSO_WM_UNIT_INDEX" val="1"/>
  <p:tag name="KSO_WM_UNIT_ID" val="diagram20211056_1*i*1"/>
  <p:tag name="KSO_WM_TEMPLATE_CATEGORY" val="diagram"/>
  <p:tag name="KSO_WM_TEMPLATE_INDEX" val="20211056"/>
  <p:tag name="KSO_WM_UNIT_LAYERLEVEL" val="1"/>
  <p:tag name="KSO_WM_TAG_VERSION" val="1.0"/>
  <p:tag name="KSO_WM_BEAUTIFY_FLAG" val="#wm#"/>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EC_AREA_ID" val="e9873f812e524d0fb7e1a2e0256e75d5"/>
  <p:tag name="KSO_WM_CHIP_GROUPID" val="5e757e9369be4861f5f86151"/>
  <p:tag name="KSO_WM_CHIP_XID" val="5f5f2f928e478fb0c58a92b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1320"/>
  <p:tag name="KSO_WM_TEMPLATE_ASSEMBLE_XID" val="5f9a218be01a7e847d6fd15a"/>
  <p:tag name="KSO_WM_TEMPLATE_ASSEMBLE_GROUPID" val="5f9a218be01a7e847d6fd15a"/>
</p:tagLst>
</file>

<file path=ppt/tags/tag726.xml><?xml version="1.0" encoding="utf-8"?>
<p:tagLst xmlns:a="http://schemas.openxmlformats.org/drawingml/2006/main" xmlns:r="http://schemas.openxmlformats.org/officeDocument/2006/relationships" xmlns:p="http://schemas.openxmlformats.org/presentationml/2006/main">
  <p:tag name="KSO_WM_UNIT_SM_LIMIT_TYPE" val="2"/>
  <p:tag name="KSO_WM_UNIT_HIGHLIGHT" val="0"/>
  <p:tag name="KSO_WM_UNIT_COMPATIBLE" val="0"/>
  <p:tag name="KSO_WM_UNIT_DIAGRAM_ISNUMVISUAL" val="0"/>
  <p:tag name="KSO_WM_UNIT_DIAGRAM_ISREFERUNIT" val="0"/>
  <p:tag name="KSO_WM_UNIT_TYPE" val="i"/>
  <p:tag name="KSO_WM_UNIT_INDEX" val="2"/>
  <p:tag name="KSO_WM_UNIT_ID" val="diagram20211056_1*i*2"/>
  <p:tag name="KSO_WM_TEMPLATE_CATEGORY" val="diagram"/>
  <p:tag name="KSO_WM_TEMPLATE_INDEX" val="20211056"/>
  <p:tag name="KSO_WM_UNIT_LAYERLEVEL" val="1"/>
  <p:tag name="KSO_WM_TAG_VERSION" val="1.0"/>
  <p:tag name="KSO_WM_BEAUTIFY_FLAG" val="#wm#"/>
  <p:tag name="KSO_WM_UNIT_BLOCK" val="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C_AREA_ID" val="c6caebd249174d3d8044106ecfb73dfb"/>
  <p:tag name="KSO_WM_CHIP_GROUPID" val="5e757e9369be4861f5f86151"/>
  <p:tag name="KSO_WM_CHIP_XID" val="5f5f2f928e478fb0c58a92b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2"/>
  <p:tag name="KSO_WM_TEMPLATE_ASSEMBLE_XID" val="5f9a218be01a7e847d6fd15a"/>
  <p:tag name="KSO_WM_TEMPLATE_ASSEMBLE_GROUPID" val="5f9a218be01a7e847d6fd15a"/>
</p:tagLst>
</file>

<file path=ppt/tags/tag727.xml><?xml version="1.0" encoding="utf-8"?>
<p:tagLst xmlns:a="http://schemas.openxmlformats.org/drawingml/2006/main" xmlns:r="http://schemas.openxmlformats.org/officeDocument/2006/relationships" xmlns:p="http://schemas.openxmlformats.org/presentationml/2006/main">
  <p:tag name="KSO_WM_UNIT_SM_LIMIT_TYPE" val="2"/>
  <p:tag name="KSO_WM_UNIT_HIGHLIGHT" val="0"/>
  <p:tag name="KSO_WM_UNIT_COMPATIBLE" val="0"/>
  <p:tag name="KSO_WM_UNIT_DIAGRAM_ISNUMVISUAL" val="0"/>
  <p:tag name="KSO_WM_UNIT_DIAGRAM_ISREFERUNIT" val="0"/>
  <p:tag name="KSO_WM_UNIT_TYPE" val="i"/>
  <p:tag name="KSO_WM_UNIT_INDEX" val="3"/>
  <p:tag name="KSO_WM_UNIT_ID" val="diagram20211056_1*i*3"/>
  <p:tag name="KSO_WM_TEMPLATE_CATEGORY" val="diagram"/>
  <p:tag name="KSO_WM_TEMPLATE_INDEX" val="20211056"/>
  <p:tag name="KSO_WM_UNIT_LAYERLEVEL" val="1"/>
  <p:tag name="KSO_WM_TAG_VERSION" val="1.0"/>
  <p:tag name="KSO_WM_BEAUTIFY_FLAG" val="#wm#"/>
  <p:tag name="KSO_WM_UNIT_BLOCK" val="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EC_AREA_ID" val="b8b40de74c0541c590e79b004c1b3527"/>
  <p:tag name="KSO_WM_CHIP_GROUPID" val="5e757e9369be4861f5f86151"/>
  <p:tag name="KSO_WM_CHIP_XID" val="5f5f2f928e478fb0c58a92be"/>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12"/>
  <p:tag name="KSO_WM_TEMPLATE_ASSEMBLE_XID" val="5f9a218be01a7e847d6fd15a"/>
  <p:tag name="KSO_WM_TEMPLATE_ASSEMBLE_GROUPID" val="5f9a218be01a7e847d6fd15a"/>
</p:tagLst>
</file>

<file path=ppt/tags/tag72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1056_1*a*1"/>
  <p:tag name="KSO_WM_TEMPLATE_CATEGORY" val="diagram"/>
  <p:tag name="KSO_WM_TEMPLATE_INDEX" val="20211056"/>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8d051fdec7d146bc8f13db011f486dc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0631877e1feb401f861319397a2f8ac2"/>
  <p:tag name="KSO_WM_UNIT_TEXT_FILL_FORE_SCHEMECOLOR_INDEX_BRIGHTNESS" val="0"/>
  <p:tag name="KSO_WM_UNIT_TEXT_FILL_FORE_SCHEMECOLOR_INDEX" val="13"/>
  <p:tag name="KSO_WM_UNIT_TEXT_FILL_TYPE" val="1"/>
  <p:tag name="KSO_WM_TEMPLATE_ASSEMBLE_XID" val="5f9a218be01a7e847d6fd15a"/>
  <p:tag name="KSO_WM_TEMPLATE_ASSEMBLE_GROUPID" val="5f9a218be01a7e847d6fd15a"/>
</p:tagLst>
</file>

<file path=ppt/tags/tag729.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731.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7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7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734.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735.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736.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737.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738.xml><?xml version="1.0" encoding="utf-8"?>
<p:tagLst xmlns:a="http://schemas.openxmlformats.org/drawingml/2006/main" xmlns:r="http://schemas.openxmlformats.org/officeDocument/2006/relationships" xmlns:p="http://schemas.openxmlformats.org/presentationml/2006/main">
  <p:tag name="KSO_WM_SLIDE_ID" val="diagram2021476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23*540"/>
  <p:tag name="KSO_WM_SLIDE_POSITION" val="0*0"/>
  <p:tag name="KSO_WM_TAG_VERSION" val="1.0"/>
  <p:tag name="KSO_WM_BEAUTIFY_FLAG" val="#wm#"/>
  <p:tag name="KSO_WM_TEMPLATE_CATEGORY" val="diagram"/>
  <p:tag name="KSO_WM_TEMPLATE_INDEX" val="20214768"/>
  <p:tag name="KSO_WM_SLIDE_LAYOUT" val="a_f"/>
  <p:tag name="KSO_WM_SLIDE_LAYOUT_CNT" val="1_1"/>
  <p:tag name="KSO_WM_SLIDE_LAYOUT_INFO" val="{&quot;backgroundInfo&quot;:[{&quot;bottom&quot;:0,&quot;bottomAbs&quot;:false,&quot;left&quot;:0,&quot;leftAbs&quot;:false,&quot;right&quot;:0.71250000000000002,&quot;rightAbs&quot;:false,&quot;top&quot;:0,&quot;topAbs&quot;:false,&quot;type&quot;:&quot;leftRight&quot;}],&quot;direction&quot;:1,&quot;id&quot;:&quot;2020-11-02T16:53:41&quot;,&quot;maxSize&quot;:{&quot;size1&quot;:26.300000000000001},&quot;minSize&quot;:{&quot;size1&quot;:26.300000000000001},&quot;normalSize&quot;:{&quot;size1&quot;:26.300000000000001},&quot;subLayout&quot;:[{&quot;id&quot;:&quot;2020-11-02T16:53:41&quot;,&quot;margin&quot;:{&quot;bottom&quot;:8.4670000076293945,&quot;left&quot;:1.6929999589920044,&quot;right&quot;:0.026000002399086952,&quot;top&quot;:3.3870000839233398},&quot;type&quot;:0},{&quot;id&quot;:&quot;2020-11-02T16:53:41&quot;,&quot;margin&quot;:{&quot;bottom&quot;:2.5399999618530273,&quot;left&quot;:2.0899999141693115,&quot;right&quot;:2.5399999618530273,&quot;top&quot;:2.1170001029968262},&quot;type&quot;:0}],&quot;type&quot;:0}"/>
  <p:tag name="KSO_WM_SLIDE_BACKGROUND" val="[&quot;leftRight&quot;]"/>
  <p:tag name="KSO_WM_SLIDE_RATIO" val="1.777778"/>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95c973fcd6134020a63a4180aebd3213&quot;,&quot;fill_align&quot;:&quot;lt&quot;,&quot;text_align&quot;:&quot;lt&quot;,&quot;text_direction&quot;:&quot;horizontal&quot;,&quot;chip_types&quot;:[&quot;text&quot;,&quot;header&quot;]},{&quot;fill_id&quot;:&quot;1c24f19bff6c4bd6a5f20f57a535bdbe&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XID" val="5ef21358a491bb0086638bf9"/>
  <p:tag name="KSO_WM_SLIDE_CAN_ADD_NAVIGATION" val="1"/>
  <p:tag name="KSO_WM_CHIP_GROUPID" val="5ef21358a491bb0086638bf8"/>
  <p:tag name="KSO_WM_SLIDE_BK_DARK_LIGHT" val="2"/>
  <p:tag name="KSO_WM_SLIDE_BACKGROUND_TYPE" val="leftRight"/>
  <p:tag name="KSO_WM_SLIDE_SUPPORT_FEATURE_TYPE" val="0"/>
  <p:tag name="KSO_WM_TEMPLATE_ASSEMBLE_XID" val="5f9fc91358547e5288196676"/>
  <p:tag name="KSO_WM_TEMPLATE_ASSEMBLE_GROUPID" val="5f9fc91358547e5288196676"/>
</p:tagLst>
</file>

<file path=ppt/tags/tag7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4768_1*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4768"/>
  <p:tag name="KSO_WM_UNIT_VALUE" val="375"/>
  <p:tag name="KSO_WM_TEMPLATE_ASSEMBLE_XID" val="5f9fc91358547e5288196676"/>
  <p:tag name="KSO_WM_TEMPLATE_ASSEMBLE_GROUPID" val="5f9fc91358547e5288196676"/>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4768_1*i*2"/>
  <p:tag name="KSO_WM_TEMPLATE_CATEGORY" val="diagram"/>
  <p:tag name="KSO_WM_TEMPLATE_INDEX" val="20214768"/>
  <p:tag name="KSO_WM_UNIT_LAYERLEVEL" val="1"/>
  <p:tag name="KSO_WM_TAG_VERSION" val="1.0"/>
  <p:tag name="KSO_WM_BEAUTIFY_FLAG" val="#wm#"/>
  <p:tag name="KSO_WM_UNIT_BLOCK" val="0"/>
  <p:tag name="KSO_WM_UNIT_SM_LIMIT_TYPE" val="1"/>
  <p:tag name="KSO_WM_UNIT_DEC_AREA_ID" val="0517c0a8d4e643faac4c14e8bfee663a"/>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21358a491bb0086638bf8"/>
  <p:tag name="KSO_WM_CHIP_XID" val="5ef21358a491bb0086638bf9"/>
  <p:tag name="KSO_WM_UNIT_TEXT_FILL_FORE_SCHEMECOLOR_INDEX_BRIGHTNESS" val="0"/>
  <p:tag name="KSO_WM_UNIT_TEXT_FILL_FORE_SCHEMECOLOR_INDEX" val="2"/>
  <p:tag name="KSO_WM_UNIT_TEXT_FILL_TYPE" val="1"/>
  <p:tag name="KSO_WM_UNIT_VALUE" val="252"/>
  <p:tag name="KSO_WM_TEMPLATE_ASSEMBLE_XID" val="5f9fc91358547e5288196676"/>
  <p:tag name="KSO_WM_TEMPLATE_ASSEMBLE_GROUPID" val="5f9fc91358547e5288196676"/>
</p:tagLst>
</file>

<file path=ppt/tags/tag7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4768_1*i*3"/>
  <p:tag name="KSO_WM_TEMPLATE_CATEGORY" val="diagram"/>
  <p:tag name="KSO_WM_TEMPLATE_INDEX" val="20214768"/>
  <p:tag name="KSO_WM_UNIT_LAYERLEVEL" val="1"/>
  <p:tag name="KSO_WM_TAG_VERSION" val="1.0"/>
  <p:tag name="KSO_WM_BEAUTIFY_FLAG" val="#wm#"/>
  <p:tag name="KSO_WM_UNIT_BLOCK" val="0"/>
  <p:tag name="KSO_WM_UNIT_SM_LIMIT_TYPE" val="1"/>
  <p:tag name="KSO_WM_UNIT_DEC_AREA_ID" val="758ca4e4af8c46b28d1a14bc3761a7aa"/>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21358a491bb0086638bf8"/>
  <p:tag name="KSO_WM_CHIP_XID" val="5ef21358a491bb0086638bf9"/>
  <p:tag name="KSO_WM_UNIT_LINE_FORE_SCHEMECOLOR_INDEX_BRIGHTNESS" val="0"/>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630"/>
  <p:tag name="KSO_WM_TEMPLATE_ASSEMBLE_XID" val="5f9fc91358547e5288196676"/>
  <p:tag name="KSO_WM_TEMPLATE_ASSEMBLE_GROUPID" val="5f9fc91358547e5288196676"/>
</p:tagLst>
</file>

<file path=ppt/tags/tag7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4768_1*i*4"/>
  <p:tag name="KSO_WM_TEMPLATE_CATEGORY" val="diagram"/>
  <p:tag name="KSO_WM_TEMPLATE_INDEX" val="20214768"/>
  <p:tag name="KSO_WM_UNIT_LAYERLEVEL" val="1"/>
  <p:tag name="KSO_WM_TAG_VERSION" val="1.0"/>
  <p:tag name="KSO_WM_BEAUTIFY_FLAG" val="#wm#"/>
  <p:tag name="KSO_WM_UNIT_BLOCK" val="0"/>
  <p:tag name="KSO_WM_UNIT_SM_LIMIT_TYPE" val="1"/>
  <p:tag name="KSO_WM_UNIT_DEC_AREA_ID" val="660ef649c3cd4167ac48b71d6d399a1a"/>
  <p:tag name="KSO_WM_UNIT_DECORATE_INFO" val="{&quot;ReferentInfo&quot;:{&quot;Id&quot;:&quot;slide&quot;,&quot;X&quot;:{&quot;Pos&quot;:0},&quot;Y&quot;:{&quot;Pos&quot;:0}},&quot;DecorateInfoX&quot;:{&quot;Pos&quot;:0,&quot;IsAbs&quot;:true},&quot;DecorateInfoY&quot;:{&quot;Pos&quot;:0,&quot;IsAbs&quot;:true},&quot;DecorateInfoW&quot;:{&quot;IsAbs&quot;:true},&quot;DecorateInfoH&quot;:{&quot;IsAbs&quot;:true},&quot;whChangeMode&quot;:0}"/>
  <p:tag name="KSO_WM_CHIP_GROUPID" val="5ef21358a491bb0086638bf8"/>
  <p:tag name="KSO_WM_CHIP_XID" val="5ef21358a491bb0086638bf9"/>
  <p:tag name="KSO_WM_UNIT_FILL_FORE_SCHEMECOLOR_INDEX_BRIGHTNESS" val="0"/>
  <p:tag name="KSO_WM_UNIT_FILL_FORE_SCHEMECOLOR_INDEX" val="14"/>
  <p:tag name="KSO_WM_UNIT_FILL_TYPE" val="1"/>
  <p:tag name="KSO_WM_UNIT_VALUE" val="3"/>
  <p:tag name="KSO_WM_TEMPLATE_ASSEMBLE_XID" val="5f9fc91358547e5288196676"/>
  <p:tag name="KSO_WM_TEMPLATE_ASSEMBLE_GROUPID" val="5f9fc91358547e5288196676"/>
</p:tagLst>
</file>

<file path=ppt/tags/tag7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14768_1*i*5"/>
  <p:tag name="KSO_WM_TEMPLATE_CATEGORY" val="diagram"/>
  <p:tag name="KSO_WM_TEMPLATE_INDEX" val="20214768"/>
  <p:tag name="KSO_WM_UNIT_LAYERLEVEL" val="1"/>
  <p:tag name="KSO_WM_TAG_VERSION" val="1.0"/>
  <p:tag name="KSO_WM_BEAUTIFY_FLAG" val="#wm#"/>
  <p:tag name="KSO_WM_UNIT_BLOCK" val="0"/>
  <p:tag name="KSO_WM_UNIT_SM_LIMIT_TYPE" val="1"/>
  <p:tag name="KSO_WM_UNIT_DEC_AREA_ID" val="600c20734b6f4271bb27757094427133"/>
  <p:tag name="KSO_WM_UNIT_DECORATE_INFO" val="{&quot;ReferentInfo&quot;:{&quot;Id&quot;:&quot;slide&quot;,&quot;X&quot;:{&quot;Pos&quot;:0},&quot;Y&quot;:{&quot;Pos&quot;:0}},&quot;DecorateInfoX&quot;:{&quot;Pos&quot;:0,&quot;IsAbs&quot;:true},&quot;DecorateInfoY&quot;:{&quot;Pos&quot;:0,&quot;IsAbs&quot;:true},&quot;DecorateInfoW&quot;:{&quot;IsAbs&quot;:true},&quot;DecorateInfoH&quot;:{&quot;IsAbs&quot;:true},&quot;whChangeMode&quot;:0}"/>
  <p:tag name="KSO_WM_CHIP_GROUPID" val="5ef21358a491bb0086638bf8"/>
  <p:tag name="KSO_WM_CHIP_XID" val="5ef21358a491bb0086638bf9"/>
  <p:tag name="KSO_WM_UNIT_FILL_FORE_SCHEMECOLOR_INDEX_BRIGHTNESS" val="0"/>
  <p:tag name="KSO_WM_UNIT_FILL_FORE_SCHEMECOLOR_INDEX" val="14"/>
  <p:tag name="KSO_WM_UNIT_FILL_TYPE" val="1"/>
  <p:tag name="KSO_WM_UNIT_VALUE" val="3"/>
  <p:tag name="KSO_WM_TEMPLATE_ASSEMBLE_XID" val="5f9fc91358547e5288196676"/>
  <p:tag name="KSO_WM_TEMPLATE_ASSEMBLE_GROUPID" val="5f9fc91358547e5288196676"/>
</p:tagLst>
</file>

<file path=ppt/tags/tag74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14768_1*a*1"/>
  <p:tag name="KSO_WM_TEMPLATE_CATEGORY" val="diagram"/>
  <p:tag name="KSO_WM_TEMPLATE_INDEX" val="2021476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006524ffb39c404f86039dfcc69a2c4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93410a84c53425baa3b22cbd2b54698"/>
  <p:tag name="KSO_WM_UNIT_TEXT_FILL_FORE_SCHEMECOLOR_INDEX_BRIGHTNESS" val="0"/>
  <p:tag name="KSO_WM_UNIT_TEXT_FILL_FORE_SCHEMECOLOR_INDEX" val="13"/>
  <p:tag name="KSO_WM_UNIT_TEXT_FILL_TYPE" val="1"/>
  <p:tag name="KSO_WM_TEMPLATE_ASSEMBLE_XID" val="5f9fc91358547e5288196676"/>
  <p:tag name="KSO_WM_TEMPLATE_ASSEMBLE_GROUPID" val="5f9fc91358547e5288196676"/>
</p:tagLst>
</file>

<file path=ppt/tags/tag745.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768_1*f*1"/>
  <p:tag name="KSO_WM_TEMPLATE_CATEGORY" val="diagram"/>
  <p:tag name="KSO_WM_TEMPLATE_INDEX" val="20214768"/>
  <p:tag name="KSO_WM_UNIT_LAYERLEVEL" val="1"/>
  <p:tag name="KSO_WM_TAG_VERSION" val="1.0"/>
  <p:tag name="KSO_WM_BEAUTIFY_FLAG" val="#wm#"/>
  <p:tag name="KSO_WM_UNIT_DEFAULT_FONT" val="14;20;2"/>
  <p:tag name="KSO_WM_UNIT_BLOCK" val="0"/>
  <p:tag name="KSO_WM_UNIT_VALUE" val="308"/>
  <p:tag name="KSO_WM_UNIT_SHOW_EDIT_AREA_INDICATION" val="1"/>
  <p:tag name="KSO_WM_CHIP_GROUPID" val="5e6b05596848fb12bee65ac8"/>
  <p:tag name="KSO_WM_CHIP_XID" val="5e6b05596848fb12bee65aca"/>
  <p:tag name="KSO_WM_UNIT_DEC_AREA_ID" val="7792aff1cef340679c6c638686c0f04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8290aa7146e42f08152494b8d91a14b"/>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5f9fc91358547e5288196676"/>
  <p:tag name="KSO_WM_TEMPLATE_ASSEMBLE_GROUPID" val="5f9fc91358547e5288196676"/>
</p:tagLst>
</file>

<file path=ppt/tags/tag746.xml><?xml version="1.0" encoding="utf-8"?>
<p:tagLst xmlns:a="http://schemas.openxmlformats.org/drawingml/2006/main" xmlns:r="http://schemas.openxmlformats.org/officeDocument/2006/relationships" xmlns:p="http://schemas.openxmlformats.org/presentationml/2006/main">
  <p:tag name="KSO_WM_SLIDE_ID" val="diagram2021476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23*540"/>
  <p:tag name="KSO_WM_SLIDE_POSITION" val="0*0"/>
  <p:tag name="KSO_WM_TAG_VERSION" val="1.0"/>
  <p:tag name="KSO_WM_BEAUTIFY_FLAG" val="#wm#"/>
  <p:tag name="KSO_WM_TEMPLATE_CATEGORY" val="diagram"/>
  <p:tag name="KSO_WM_TEMPLATE_INDEX" val="20214768"/>
  <p:tag name="KSO_WM_SLIDE_LAYOUT" val="a_f"/>
  <p:tag name="KSO_WM_SLIDE_LAYOUT_CNT" val="1_1"/>
  <p:tag name="KSO_WM_SLIDE_LAYOUT_INFO" val="{&quot;backgroundInfo&quot;:[{&quot;bottom&quot;:0,&quot;bottomAbs&quot;:false,&quot;left&quot;:0,&quot;leftAbs&quot;:false,&quot;right&quot;:0.71250000000000002,&quot;rightAbs&quot;:false,&quot;top&quot;:0,&quot;topAbs&quot;:false,&quot;type&quot;:&quot;leftRight&quot;}],&quot;direction&quot;:1,&quot;id&quot;:&quot;2020-11-02T16:53:41&quot;,&quot;maxSize&quot;:{&quot;size1&quot;:26.300000000000001},&quot;minSize&quot;:{&quot;size1&quot;:26.300000000000001},&quot;normalSize&quot;:{&quot;size1&quot;:26.300000000000001},&quot;subLayout&quot;:[{&quot;id&quot;:&quot;2020-11-02T16:53:41&quot;,&quot;margin&quot;:{&quot;bottom&quot;:8.4670000076293945,&quot;left&quot;:1.6929999589920044,&quot;right&quot;:0.026000002399086952,&quot;top&quot;:3.3870000839233398},&quot;type&quot;:0},{&quot;id&quot;:&quot;2020-11-02T16:53:41&quot;,&quot;margin&quot;:{&quot;bottom&quot;:2.5399999618530273,&quot;left&quot;:2.0899999141693115,&quot;right&quot;:2.5399999618530273,&quot;top&quot;:2.1170001029968262},&quot;type&quot;:0}],&quot;type&quot;:0}"/>
  <p:tag name="KSO_WM_SLIDE_BACKGROUND" val="[&quot;leftRight&quot;]"/>
  <p:tag name="KSO_WM_SLIDE_RATIO" val="1.777778"/>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95c973fcd6134020a63a4180aebd3213&quot;,&quot;fill_align&quot;:&quot;lt&quot;,&quot;text_align&quot;:&quot;lt&quot;,&quot;text_direction&quot;:&quot;horizontal&quot;,&quot;chip_types&quot;:[&quot;text&quot;,&quot;header&quot;]},{&quot;fill_id&quot;:&quot;1c24f19bff6c4bd6a5f20f57a535bdbe&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XID" val="5ef21358a491bb0086638bf9"/>
  <p:tag name="KSO_WM_SLIDE_CAN_ADD_NAVIGATION" val="1"/>
  <p:tag name="KSO_WM_CHIP_GROUPID" val="5ef21358a491bb0086638bf8"/>
  <p:tag name="KSO_WM_SLIDE_BK_DARK_LIGHT" val="2"/>
  <p:tag name="KSO_WM_SLIDE_BACKGROUND_TYPE" val="leftRight"/>
  <p:tag name="KSO_WM_SLIDE_SUPPORT_FEATURE_TYPE" val="0"/>
  <p:tag name="KSO_WM_TEMPLATE_ASSEMBLE_XID" val="5f9fc91358547e5288196676"/>
  <p:tag name="KSO_WM_TEMPLATE_ASSEMBLE_GROUPID" val="5f9fc91358547e5288196676"/>
</p:tagLst>
</file>

<file path=ppt/tags/tag7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4768_1*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4768"/>
  <p:tag name="KSO_WM_UNIT_VALUE" val="375"/>
  <p:tag name="KSO_WM_TEMPLATE_ASSEMBLE_XID" val="5f9fc91358547e5288196676"/>
  <p:tag name="KSO_WM_TEMPLATE_ASSEMBLE_GROUPID" val="5f9fc91358547e5288196676"/>
</p:tagLst>
</file>

<file path=ppt/tags/tag7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4768_1*i*2"/>
  <p:tag name="KSO_WM_TEMPLATE_CATEGORY" val="diagram"/>
  <p:tag name="KSO_WM_TEMPLATE_INDEX" val="20214768"/>
  <p:tag name="KSO_WM_UNIT_LAYERLEVEL" val="1"/>
  <p:tag name="KSO_WM_TAG_VERSION" val="1.0"/>
  <p:tag name="KSO_WM_BEAUTIFY_FLAG" val="#wm#"/>
  <p:tag name="KSO_WM_UNIT_BLOCK" val="0"/>
  <p:tag name="KSO_WM_UNIT_SM_LIMIT_TYPE" val="1"/>
  <p:tag name="KSO_WM_UNIT_DEC_AREA_ID" val="0517c0a8d4e643faac4c14e8bfee663a"/>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21358a491bb0086638bf8"/>
  <p:tag name="KSO_WM_CHIP_XID" val="5ef21358a491bb0086638bf9"/>
  <p:tag name="KSO_WM_UNIT_TEXT_FILL_FORE_SCHEMECOLOR_INDEX_BRIGHTNESS" val="0"/>
  <p:tag name="KSO_WM_UNIT_TEXT_FILL_FORE_SCHEMECOLOR_INDEX" val="2"/>
  <p:tag name="KSO_WM_UNIT_TEXT_FILL_TYPE" val="1"/>
  <p:tag name="KSO_WM_UNIT_VALUE" val="252"/>
  <p:tag name="KSO_WM_TEMPLATE_ASSEMBLE_XID" val="5f9fc91358547e5288196676"/>
  <p:tag name="KSO_WM_TEMPLATE_ASSEMBLE_GROUPID" val="5f9fc91358547e5288196676"/>
</p:tagLst>
</file>

<file path=ppt/tags/tag7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4768_1*i*3"/>
  <p:tag name="KSO_WM_TEMPLATE_CATEGORY" val="diagram"/>
  <p:tag name="KSO_WM_TEMPLATE_INDEX" val="20214768"/>
  <p:tag name="KSO_WM_UNIT_LAYERLEVEL" val="1"/>
  <p:tag name="KSO_WM_TAG_VERSION" val="1.0"/>
  <p:tag name="KSO_WM_BEAUTIFY_FLAG" val="#wm#"/>
  <p:tag name="KSO_WM_UNIT_BLOCK" val="0"/>
  <p:tag name="KSO_WM_UNIT_SM_LIMIT_TYPE" val="1"/>
  <p:tag name="KSO_WM_UNIT_DEC_AREA_ID" val="758ca4e4af8c46b28d1a14bc3761a7aa"/>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21358a491bb0086638bf8"/>
  <p:tag name="KSO_WM_CHIP_XID" val="5ef21358a491bb0086638bf9"/>
  <p:tag name="KSO_WM_UNIT_LINE_FORE_SCHEMECOLOR_INDEX_BRIGHTNESS" val="0"/>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630"/>
  <p:tag name="KSO_WM_TEMPLATE_ASSEMBLE_XID" val="5f9fc91358547e5288196676"/>
  <p:tag name="KSO_WM_TEMPLATE_ASSEMBLE_GROUPID" val="5f9fc91358547e5288196676"/>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4768_1*i*4"/>
  <p:tag name="KSO_WM_TEMPLATE_CATEGORY" val="diagram"/>
  <p:tag name="KSO_WM_TEMPLATE_INDEX" val="20214768"/>
  <p:tag name="KSO_WM_UNIT_LAYERLEVEL" val="1"/>
  <p:tag name="KSO_WM_TAG_VERSION" val="1.0"/>
  <p:tag name="KSO_WM_BEAUTIFY_FLAG" val="#wm#"/>
  <p:tag name="KSO_WM_UNIT_BLOCK" val="0"/>
  <p:tag name="KSO_WM_UNIT_SM_LIMIT_TYPE" val="1"/>
  <p:tag name="KSO_WM_UNIT_DEC_AREA_ID" val="660ef649c3cd4167ac48b71d6d399a1a"/>
  <p:tag name="KSO_WM_UNIT_DECORATE_INFO" val="{&quot;ReferentInfo&quot;:{&quot;Id&quot;:&quot;slide&quot;,&quot;X&quot;:{&quot;Pos&quot;:0},&quot;Y&quot;:{&quot;Pos&quot;:0}},&quot;DecorateInfoX&quot;:{&quot;Pos&quot;:0,&quot;IsAbs&quot;:true},&quot;DecorateInfoY&quot;:{&quot;Pos&quot;:0,&quot;IsAbs&quot;:true},&quot;DecorateInfoW&quot;:{&quot;IsAbs&quot;:true},&quot;DecorateInfoH&quot;:{&quot;IsAbs&quot;:true},&quot;whChangeMode&quot;:0}"/>
  <p:tag name="KSO_WM_CHIP_GROUPID" val="5ef21358a491bb0086638bf8"/>
  <p:tag name="KSO_WM_CHIP_XID" val="5ef21358a491bb0086638bf9"/>
  <p:tag name="KSO_WM_UNIT_FILL_FORE_SCHEMECOLOR_INDEX_BRIGHTNESS" val="0"/>
  <p:tag name="KSO_WM_UNIT_FILL_FORE_SCHEMECOLOR_INDEX" val="14"/>
  <p:tag name="KSO_WM_UNIT_FILL_TYPE" val="1"/>
  <p:tag name="KSO_WM_UNIT_VALUE" val="3"/>
  <p:tag name="KSO_WM_TEMPLATE_ASSEMBLE_XID" val="5f9fc91358547e5288196676"/>
  <p:tag name="KSO_WM_TEMPLATE_ASSEMBLE_GROUPID" val="5f9fc91358547e5288196676"/>
</p:tagLst>
</file>

<file path=ppt/tags/tag7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14768_1*i*5"/>
  <p:tag name="KSO_WM_TEMPLATE_CATEGORY" val="diagram"/>
  <p:tag name="KSO_WM_TEMPLATE_INDEX" val="20214768"/>
  <p:tag name="KSO_WM_UNIT_LAYERLEVEL" val="1"/>
  <p:tag name="KSO_WM_TAG_VERSION" val="1.0"/>
  <p:tag name="KSO_WM_BEAUTIFY_FLAG" val="#wm#"/>
  <p:tag name="KSO_WM_UNIT_BLOCK" val="0"/>
  <p:tag name="KSO_WM_UNIT_SM_LIMIT_TYPE" val="1"/>
  <p:tag name="KSO_WM_UNIT_DEC_AREA_ID" val="600c20734b6f4271bb27757094427133"/>
  <p:tag name="KSO_WM_UNIT_DECORATE_INFO" val="{&quot;ReferentInfo&quot;:{&quot;Id&quot;:&quot;slide&quot;,&quot;X&quot;:{&quot;Pos&quot;:0},&quot;Y&quot;:{&quot;Pos&quot;:0}},&quot;DecorateInfoX&quot;:{&quot;Pos&quot;:0,&quot;IsAbs&quot;:true},&quot;DecorateInfoY&quot;:{&quot;Pos&quot;:0,&quot;IsAbs&quot;:true},&quot;DecorateInfoW&quot;:{&quot;IsAbs&quot;:true},&quot;DecorateInfoH&quot;:{&quot;IsAbs&quot;:true},&quot;whChangeMode&quot;:0}"/>
  <p:tag name="KSO_WM_CHIP_GROUPID" val="5ef21358a491bb0086638bf8"/>
  <p:tag name="KSO_WM_CHIP_XID" val="5ef21358a491bb0086638bf9"/>
  <p:tag name="KSO_WM_UNIT_FILL_FORE_SCHEMECOLOR_INDEX_BRIGHTNESS" val="0"/>
  <p:tag name="KSO_WM_UNIT_FILL_FORE_SCHEMECOLOR_INDEX" val="14"/>
  <p:tag name="KSO_WM_UNIT_FILL_TYPE" val="1"/>
  <p:tag name="KSO_WM_UNIT_VALUE" val="3"/>
  <p:tag name="KSO_WM_TEMPLATE_ASSEMBLE_XID" val="5f9fc91358547e5288196676"/>
  <p:tag name="KSO_WM_TEMPLATE_ASSEMBLE_GROUPID" val="5f9fc91358547e5288196676"/>
</p:tagLst>
</file>

<file path=ppt/tags/tag75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14768_1*a*1"/>
  <p:tag name="KSO_WM_TEMPLATE_CATEGORY" val="diagram"/>
  <p:tag name="KSO_WM_TEMPLATE_INDEX" val="2021476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006524ffb39c404f86039dfcc69a2c4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93410a84c53425baa3b22cbd2b54698"/>
  <p:tag name="KSO_WM_UNIT_TEXT_FILL_FORE_SCHEMECOLOR_INDEX_BRIGHTNESS" val="0"/>
  <p:tag name="KSO_WM_UNIT_TEXT_FILL_FORE_SCHEMECOLOR_INDEX" val="13"/>
  <p:tag name="KSO_WM_UNIT_TEXT_FILL_TYPE" val="1"/>
  <p:tag name="KSO_WM_TEMPLATE_ASSEMBLE_XID" val="5f9fc91358547e5288196676"/>
  <p:tag name="KSO_WM_TEMPLATE_ASSEMBLE_GROUPID" val="5f9fc91358547e5288196676"/>
</p:tagLst>
</file>

<file path=ppt/tags/tag753.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768_1*f*1"/>
  <p:tag name="KSO_WM_TEMPLATE_CATEGORY" val="diagram"/>
  <p:tag name="KSO_WM_TEMPLATE_INDEX" val="20214768"/>
  <p:tag name="KSO_WM_UNIT_LAYERLEVEL" val="1"/>
  <p:tag name="KSO_WM_TAG_VERSION" val="1.0"/>
  <p:tag name="KSO_WM_BEAUTIFY_FLAG" val="#wm#"/>
  <p:tag name="KSO_WM_UNIT_DEFAULT_FONT" val="14;20;2"/>
  <p:tag name="KSO_WM_UNIT_BLOCK" val="0"/>
  <p:tag name="KSO_WM_UNIT_VALUE" val="308"/>
  <p:tag name="KSO_WM_UNIT_SHOW_EDIT_AREA_INDICATION" val="1"/>
  <p:tag name="KSO_WM_CHIP_GROUPID" val="5e6b05596848fb12bee65ac8"/>
  <p:tag name="KSO_WM_CHIP_XID" val="5e6b05596848fb12bee65aca"/>
  <p:tag name="KSO_WM_UNIT_DEC_AREA_ID" val="7792aff1cef340679c6c638686c0f04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8290aa7146e42f08152494b8d91a14b"/>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5f9fc91358547e5288196676"/>
  <p:tag name="KSO_WM_TEMPLATE_ASSEMBLE_GROUPID" val="5f9fc91358547e5288196676"/>
</p:tagLst>
</file>

<file path=ppt/tags/tag754.xml><?xml version="1.0" encoding="utf-8"?>
<p:tagLst xmlns:a="http://schemas.openxmlformats.org/drawingml/2006/main" xmlns:r="http://schemas.openxmlformats.org/officeDocument/2006/relationships" xmlns:p="http://schemas.openxmlformats.org/presentationml/2006/main">
  <p:tag name="KSO_WM_SLIDE_ID" val="diagram2021476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23*540"/>
  <p:tag name="KSO_WM_SLIDE_POSITION" val="0*0"/>
  <p:tag name="KSO_WM_TAG_VERSION" val="1.0"/>
  <p:tag name="KSO_WM_BEAUTIFY_FLAG" val="#wm#"/>
  <p:tag name="KSO_WM_TEMPLATE_CATEGORY" val="diagram"/>
  <p:tag name="KSO_WM_TEMPLATE_INDEX" val="20214768"/>
  <p:tag name="KSO_WM_SLIDE_LAYOUT" val="a_f"/>
  <p:tag name="KSO_WM_SLIDE_LAYOUT_CNT" val="1_1"/>
  <p:tag name="KSO_WM_SLIDE_LAYOUT_INFO" val="{&quot;backgroundInfo&quot;:[{&quot;bottom&quot;:0,&quot;bottomAbs&quot;:false,&quot;left&quot;:0,&quot;leftAbs&quot;:false,&quot;right&quot;:0.71250000000000002,&quot;rightAbs&quot;:false,&quot;top&quot;:0,&quot;topAbs&quot;:false,&quot;type&quot;:&quot;leftRight&quot;}],&quot;direction&quot;:1,&quot;id&quot;:&quot;2020-11-02T16:53:41&quot;,&quot;maxSize&quot;:{&quot;size1&quot;:26.300000000000001},&quot;minSize&quot;:{&quot;size1&quot;:26.300000000000001},&quot;normalSize&quot;:{&quot;size1&quot;:26.300000000000001},&quot;subLayout&quot;:[{&quot;id&quot;:&quot;2020-11-02T16:53:41&quot;,&quot;margin&quot;:{&quot;bottom&quot;:8.4670000076293945,&quot;left&quot;:1.6929999589920044,&quot;right&quot;:0.026000002399086952,&quot;top&quot;:3.3870000839233398},&quot;type&quot;:0},{&quot;id&quot;:&quot;2020-11-02T16:53:41&quot;,&quot;margin&quot;:{&quot;bottom&quot;:2.5399999618530273,&quot;left&quot;:2.0899999141693115,&quot;right&quot;:2.5399999618530273,&quot;top&quot;:2.1170001029968262},&quot;type&quot;:0}],&quot;type&quot;:0}"/>
  <p:tag name="KSO_WM_SLIDE_BACKGROUND" val="[&quot;leftRight&quot;]"/>
  <p:tag name="KSO_WM_SLIDE_RATIO" val="1.777778"/>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95c973fcd6134020a63a4180aebd3213&quot;,&quot;fill_align&quot;:&quot;lt&quot;,&quot;text_align&quot;:&quot;lt&quot;,&quot;text_direction&quot;:&quot;horizontal&quot;,&quot;chip_types&quot;:[&quot;text&quot;,&quot;header&quot;]},{&quot;fill_id&quot;:&quot;1c24f19bff6c4bd6a5f20f57a535bdbe&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XID" val="5ef21358a491bb0086638bf9"/>
  <p:tag name="KSO_WM_SLIDE_CAN_ADD_NAVIGATION" val="1"/>
  <p:tag name="KSO_WM_CHIP_GROUPID" val="5ef21358a491bb0086638bf8"/>
  <p:tag name="KSO_WM_SLIDE_BK_DARK_LIGHT" val="2"/>
  <p:tag name="KSO_WM_SLIDE_BACKGROUND_TYPE" val="leftRight"/>
  <p:tag name="KSO_WM_SLIDE_SUPPORT_FEATURE_TYPE" val="0"/>
  <p:tag name="KSO_WM_TEMPLATE_ASSEMBLE_XID" val="5f9fc91358547e5288196676"/>
  <p:tag name="KSO_WM_TEMPLATE_ASSEMBLE_GROUPID" val="5f9fc91358547e5288196676"/>
</p:tagLst>
</file>

<file path=ppt/tags/tag7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4768_1*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4768"/>
  <p:tag name="KSO_WM_UNIT_VALUE" val="375"/>
  <p:tag name="KSO_WM_TEMPLATE_ASSEMBLE_XID" val="5f9fc91358547e5288196676"/>
  <p:tag name="KSO_WM_TEMPLATE_ASSEMBLE_GROUPID" val="5f9fc91358547e5288196676"/>
</p:tagLst>
</file>

<file path=ppt/tags/tag7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4768_1*i*2"/>
  <p:tag name="KSO_WM_TEMPLATE_CATEGORY" val="diagram"/>
  <p:tag name="KSO_WM_TEMPLATE_INDEX" val="20214768"/>
  <p:tag name="KSO_WM_UNIT_LAYERLEVEL" val="1"/>
  <p:tag name="KSO_WM_TAG_VERSION" val="1.0"/>
  <p:tag name="KSO_WM_BEAUTIFY_FLAG" val="#wm#"/>
  <p:tag name="KSO_WM_UNIT_BLOCK" val="0"/>
  <p:tag name="KSO_WM_UNIT_SM_LIMIT_TYPE" val="1"/>
  <p:tag name="KSO_WM_UNIT_DEC_AREA_ID" val="0517c0a8d4e643faac4c14e8bfee663a"/>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21358a491bb0086638bf8"/>
  <p:tag name="KSO_WM_CHIP_XID" val="5ef21358a491bb0086638bf9"/>
  <p:tag name="KSO_WM_UNIT_TEXT_FILL_FORE_SCHEMECOLOR_INDEX_BRIGHTNESS" val="0"/>
  <p:tag name="KSO_WM_UNIT_TEXT_FILL_FORE_SCHEMECOLOR_INDEX" val="2"/>
  <p:tag name="KSO_WM_UNIT_TEXT_FILL_TYPE" val="1"/>
  <p:tag name="KSO_WM_UNIT_VALUE" val="252"/>
  <p:tag name="KSO_WM_TEMPLATE_ASSEMBLE_XID" val="5f9fc91358547e5288196676"/>
  <p:tag name="KSO_WM_TEMPLATE_ASSEMBLE_GROUPID" val="5f9fc91358547e5288196676"/>
</p:tagLst>
</file>

<file path=ppt/tags/tag7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4768_1*i*3"/>
  <p:tag name="KSO_WM_TEMPLATE_CATEGORY" val="diagram"/>
  <p:tag name="KSO_WM_TEMPLATE_INDEX" val="20214768"/>
  <p:tag name="KSO_WM_UNIT_LAYERLEVEL" val="1"/>
  <p:tag name="KSO_WM_TAG_VERSION" val="1.0"/>
  <p:tag name="KSO_WM_BEAUTIFY_FLAG" val="#wm#"/>
  <p:tag name="KSO_WM_UNIT_BLOCK" val="0"/>
  <p:tag name="KSO_WM_UNIT_SM_LIMIT_TYPE" val="1"/>
  <p:tag name="KSO_WM_UNIT_DEC_AREA_ID" val="758ca4e4af8c46b28d1a14bc3761a7aa"/>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21358a491bb0086638bf8"/>
  <p:tag name="KSO_WM_CHIP_XID" val="5ef21358a491bb0086638bf9"/>
  <p:tag name="KSO_WM_UNIT_LINE_FORE_SCHEMECOLOR_INDEX_BRIGHTNESS" val="0"/>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630"/>
  <p:tag name="KSO_WM_TEMPLATE_ASSEMBLE_XID" val="5f9fc91358547e5288196676"/>
  <p:tag name="KSO_WM_TEMPLATE_ASSEMBLE_GROUPID" val="5f9fc91358547e5288196676"/>
</p:tagLst>
</file>

<file path=ppt/tags/tag7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4768_1*i*4"/>
  <p:tag name="KSO_WM_TEMPLATE_CATEGORY" val="diagram"/>
  <p:tag name="KSO_WM_TEMPLATE_INDEX" val="20214768"/>
  <p:tag name="KSO_WM_UNIT_LAYERLEVEL" val="1"/>
  <p:tag name="KSO_WM_TAG_VERSION" val="1.0"/>
  <p:tag name="KSO_WM_BEAUTIFY_FLAG" val="#wm#"/>
  <p:tag name="KSO_WM_UNIT_BLOCK" val="0"/>
  <p:tag name="KSO_WM_UNIT_SM_LIMIT_TYPE" val="1"/>
  <p:tag name="KSO_WM_UNIT_DEC_AREA_ID" val="660ef649c3cd4167ac48b71d6d399a1a"/>
  <p:tag name="KSO_WM_UNIT_DECORATE_INFO" val="{&quot;ReferentInfo&quot;:{&quot;Id&quot;:&quot;slide&quot;,&quot;X&quot;:{&quot;Pos&quot;:0},&quot;Y&quot;:{&quot;Pos&quot;:0}},&quot;DecorateInfoX&quot;:{&quot;Pos&quot;:0,&quot;IsAbs&quot;:true},&quot;DecorateInfoY&quot;:{&quot;Pos&quot;:0,&quot;IsAbs&quot;:true},&quot;DecorateInfoW&quot;:{&quot;IsAbs&quot;:true},&quot;DecorateInfoH&quot;:{&quot;IsAbs&quot;:true},&quot;whChangeMode&quot;:0}"/>
  <p:tag name="KSO_WM_CHIP_GROUPID" val="5ef21358a491bb0086638bf8"/>
  <p:tag name="KSO_WM_CHIP_XID" val="5ef21358a491bb0086638bf9"/>
  <p:tag name="KSO_WM_UNIT_FILL_FORE_SCHEMECOLOR_INDEX_BRIGHTNESS" val="0"/>
  <p:tag name="KSO_WM_UNIT_FILL_FORE_SCHEMECOLOR_INDEX" val="14"/>
  <p:tag name="KSO_WM_UNIT_FILL_TYPE" val="1"/>
  <p:tag name="KSO_WM_UNIT_VALUE" val="3"/>
  <p:tag name="KSO_WM_TEMPLATE_ASSEMBLE_XID" val="5f9fc91358547e5288196676"/>
  <p:tag name="KSO_WM_TEMPLATE_ASSEMBLE_GROUPID" val="5f9fc91358547e5288196676"/>
</p:tagLst>
</file>

<file path=ppt/tags/tag7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14768_1*i*5"/>
  <p:tag name="KSO_WM_TEMPLATE_CATEGORY" val="diagram"/>
  <p:tag name="KSO_WM_TEMPLATE_INDEX" val="20214768"/>
  <p:tag name="KSO_WM_UNIT_LAYERLEVEL" val="1"/>
  <p:tag name="KSO_WM_TAG_VERSION" val="1.0"/>
  <p:tag name="KSO_WM_BEAUTIFY_FLAG" val="#wm#"/>
  <p:tag name="KSO_WM_UNIT_BLOCK" val="0"/>
  <p:tag name="KSO_WM_UNIT_SM_LIMIT_TYPE" val="1"/>
  <p:tag name="KSO_WM_UNIT_DEC_AREA_ID" val="600c20734b6f4271bb27757094427133"/>
  <p:tag name="KSO_WM_UNIT_DECORATE_INFO" val="{&quot;ReferentInfo&quot;:{&quot;Id&quot;:&quot;slide&quot;,&quot;X&quot;:{&quot;Pos&quot;:0},&quot;Y&quot;:{&quot;Pos&quot;:0}},&quot;DecorateInfoX&quot;:{&quot;Pos&quot;:0,&quot;IsAbs&quot;:true},&quot;DecorateInfoY&quot;:{&quot;Pos&quot;:0,&quot;IsAbs&quot;:true},&quot;DecorateInfoW&quot;:{&quot;IsAbs&quot;:true},&quot;DecorateInfoH&quot;:{&quot;IsAbs&quot;:true},&quot;whChangeMode&quot;:0}"/>
  <p:tag name="KSO_WM_CHIP_GROUPID" val="5ef21358a491bb0086638bf8"/>
  <p:tag name="KSO_WM_CHIP_XID" val="5ef21358a491bb0086638bf9"/>
  <p:tag name="KSO_WM_UNIT_FILL_FORE_SCHEMECOLOR_INDEX_BRIGHTNESS" val="0"/>
  <p:tag name="KSO_WM_UNIT_FILL_FORE_SCHEMECOLOR_INDEX" val="14"/>
  <p:tag name="KSO_WM_UNIT_FILL_TYPE" val="1"/>
  <p:tag name="KSO_WM_UNIT_VALUE" val="3"/>
  <p:tag name="KSO_WM_TEMPLATE_ASSEMBLE_XID" val="5f9fc91358547e5288196676"/>
  <p:tag name="KSO_WM_TEMPLATE_ASSEMBLE_GROUPID" val="5f9fc91358547e5288196676"/>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14768_1*a*1"/>
  <p:tag name="KSO_WM_TEMPLATE_CATEGORY" val="diagram"/>
  <p:tag name="KSO_WM_TEMPLATE_INDEX" val="2021476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006524ffb39c404f86039dfcc69a2c4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93410a84c53425baa3b22cbd2b54698"/>
  <p:tag name="KSO_WM_UNIT_TEXT_FILL_FORE_SCHEMECOLOR_INDEX_BRIGHTNESS" val="0"/>
  <p:tag name="KSO_WM_UNIT_TEXT_FILL_FORE_SCHEMECOLOR_INDEX" val="13"/>
  <p:tag name="KSO_WM_UNIT_TEXT_FILL_TYPE" val="1"/>
  <p:tag name="KSO_WM_TEMPLATE_ASSEMBLE_XID" val="5f9fc91358547e5288196676"/>
  <p:tag name="KSO_WM_TEMPLATE_ASSEMBLE_GROUPID" val="5f9fc91358547e5288196676"/>
</p:tagLst>
</file>

<file path=ppt/tags/tag76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4490"/>
  <p:tag name="KSO_WM_SLIDE_LAYOUT_INFO" val="{&quot;backgroundInfo&quot;:[{&quot;bottom&quot;:0,&quot;bottomAbs&quot;:false,&quot;left&quot;:0,&quot;leftAbs&quot;:false,&quot;right&quot;:0,&quot;rightAbs&quot;:false,&quot;top&quot;:0,&quot;topAbs&quot;:false,&quot;type&quot;:&quot;general&quot;}],&quot;direction&quot;:1,&quot;id&quot;:&quot;2020-10-28T21:09:42&quot;,&quot;maxSize&quot;:{&quot;size1&quot;:56.199647201087409},&quot;minSize&quot;:{&quot;size1&quot;:49.999647201087406},&quot;normalSize&quot;:{&quot;size1&quot;:49.99964720108742},&quot;subLayout&quot;:[{&quot;id&quot;:&quot;2020-10-28T21:09:42&quot;,&quot;maxSize&quot;:{&quot;size1&quot;:41.20192713207669},&quot;minSize&quot;:{&quot;size1&quot;:23.401927132076686},&quot;normalSize&quot;:{&quot;size1&quot;:23.402112317261871},&quot;subLayout&quot;:[{&quot;id&quot;:&quot;2020-10-28T21:09:42&quot;,&quot;margin&quot;:{&quot;bottom&quot;:0.026000002399086952,&quot;left&quot;:2.1170001029968262,&quot;right&quot;:1.2439998388290405,&quot;top&quot;:2.1170001029968262},&quot;type&quot;:0},{&quot;id&quot;:&quot;2020-10-28T21:09:42&quot;,&quot;margin&quot;:{&quot;bottom&quot;:2.1170001029968262,&quot;left&quot;:2.1170001029968262,&quot;right&quot;:1.2439998388290405,&quot;top&quot;:0.81999999284744263},&quot;type&quot;:0}],&quot;type&quot;:0},{&quot;id&quot;:&quot;2020-10-28T21:09:42&quot;,&quot;margin&quot;:{&quot;bottom&quot;:1.2699999809265137,&quot;left&quot;:0,&quot;right&quot;:2.1170001029968262,&quot;top&quot;:1.2699999809265137},&quot;type&quot;:0}],&quot;type&quot;:0}"/>
  <p:tag name="KSO_WM_SLIDE_BACKGROUND" val="[&quot;general&quot;]"/>
  <p:tag name="KSO_WM_SLIDE_RATIO" val="1.777778"/>
  <p:tag name="KSO_WM_SLIDE_ID" val="diagram2021449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40*420"/>
  <p:tag name="KSO_WM_SLIDE_POSITION" val="60*60"/>
  <p:tag name="KSO_WM_TAG_VERSION" val="1.0"/>
  <p:tag name="KSO_WM_SLIDE_LAYOUT" val="a_d_f"/>
  <p:tag name="KSO_WM_SLIDE_LAYOUT_CNT" val="1_1_1"/>
  <p:tag name="KSO_WM_CHIP_INFOS" val="{&quot;type&quot;:&quot;0&quot;,&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1b805c6bccd04b379090300748345bd0&quot;,&quot;fill_align&quot;:&quot;lb&quot;,&quot;text_align&quot;:&quot;lb&quot;,&quot;text_direction&quot;:&quot;horizontal&quot;,&quot;chip_types&quot;:[&quot;header&quot;]},{&quot;fill_id&quot;:&quot;3fe77acd71f84459bae1c17a325b49fe&quot;,&quot;fill_align&quot;:&quot;lt&quot;,&quot;text_align&quot;:&quot;lt&quot;,&quot;text_direction&quot;:&quot;horizontal&quot;,&quot;chip_types&quot;:[&quot;text&quot;,&quot;picture&quot;,&quot;chart&quot;,&quot;table&quot;]},{&quot;fill_id&quot;:&quot;630c36f9094644bbb21868162f8fa0cf&quot;,&quot;fill_align&quot;:&quot;lm&quot;,&quot;text_align&quot;:&quot;lm&quot;,&quot;text_direction&quot;:&quot;horizontal&quot;,&quot;chip_types&quot;:[&quot;diagram&quot;,&quot;pictext&quot;,&quot;text&quot;,&quot;picture&quot;,&quot;chart&quot;,&quot;table&quot;,&quot;video&quot;],&quot;support_features&quot;:[&quot;collage&quot;,&quot;carousel&quot;,&quot;creativecrop&quot;]}]]"/>
  <p:tag name="KSO_WM_CHIP_XID" val="5eecb344a758c1ec0b708a51"/>
  <p:tag name="KSO_WM_CHIP_DECFILLPROP" val="[]"/>
  <p:tag name="KSO_WM_CHIP_GROUPID" val="5eecb344a758c1ec0b708a50"/>
  <p:tag name="KSO_WM_SLIDE_BK_DARK_LIGHT" val="2"/>
  <p:tag name="KSO_WM_SLIDE_BACKGROUND_TYPE" val="general"/>
  <p:tag name="KSO_WM_SLIDE_SUPPORT_FEATURE_TYPE" val="0"/>
  <p:tag name="KSO_WM_TEMPLATE_ASSEMBLE_XID" val="5f996d95e01a7e847d6edea4"/>
  <p:tag name="KSO_WM_TEMPLATE_ASSEMBLE_GROUPID" val="5f996d95e01a7e847d6edea4"/>
</p:tagLst>
</file>

<file path=ppt/tags/tag76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763.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general"/>
  <p:tag name="KSO_WM_SLIDE_BK_DARK_LIGHT" val="2"/>
  <p:tag name="KSO_WM_UNIT_HIGHLIGHT" val="0"/>
  <p:tag name="KSO_WM_UNIT_COMPATIBLE" val="0"/>
  <p:tag name="KSO_WM_UNIT_DIAGRAM_ISNUMVISUAL" val="0"/>
  <p:tag name="KSO_WM_UNIT_DIAGRAM_ISREFERUNIT" val="0"/>
  <p:tag name="KSO_WM_UNIT_INDEX" val="0"/>
  <p:tag name="KSO_WM_UNIT_ID" val="_12*i*0"/>
  <p:tag name="KSO_WM_UNIT_BK_DARK_LIGHT" val="2"/>
  <p:tag name="KSO_WM_UNIT_LAYERLEVEL" val="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76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4490_1*a*1"/>
  <p:tag name="KSO_WM_TEMPLATE_CATEGORY" val="diagram"/>
  <p:tag name="KSO_WM_TEMPLATE_INDEX" val="20214490"/>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100d70b9e05b4c9387297425faa7599e"/>
  <p:tag name="KSO_WM_UNIT_DECORATE_INFO" val=""/>
  <p:tag name="KSO_WM_UNIT_SM_LIMIT_TYPE" val=""/>
  <p:tag name="KSO_WM_CHIP_FILLAREA_FILL_RULE" val="{&quot;fill_align&quot;:&quot;lb&quot;,&quot;fill_mode&quot;:&quot;full&quot;,&quot;sacle_strategy&quot;:&quot;smart&quot;}"/>
  <p:tag name="KSO_WM_ASSEMBLE_CHIP_INDEX" val="32a9dc2a9b0a4583860b2d4e100cf321"/>
  <p:tag name="KSO_WM_UNIT_TEXT_FILL_FORE_SCHEMECOLOR_INDEX_BRIGHTNESS" val="0"/>
  <p:tag name="KSO_WM_UNIT_TEXT_FILL_FORE_SCHEMECOLOR_INDEX" val="13"/>
  <p:tag name="KSO_WM_UNIT_TEXT_FILL_TYPE" val="1"/>
  <p:tag name="KSO_WM_TEMPLATE_ASSEMBLE_XID" val="5f996d95e01a7e847d6edea4"/>
  <p:tag name="KSO_WM_TEMPLATE_ASSEMBLE_GROUPID" val="5f996d95e01a7e847d6edea4"/>
</p:tagLst>
</file>

<file path=ppt/tags/tag765.xml><?xml version="1.0" encoding="utf-8"?>
<p:tagLst xmlns:a="http://schemas.openxmlformats.org/drawingml/2006/main" xmlns:r="http://schemas.openxmlformats.org/officeDocument/2006/relationships" xmlns:p="http://schemas.openxmlformats.org/presentationml/2006/main">
  <p:tag name="KSO_WM_UNIT_VALUE" val="846*1565"/>
  <p:tag name="KSO_WM_UNIT_HIGHLIGHT" val="0"/>
  <p:tag name="KSO_WM_UNIT_COMPATIBLE" val="0"/>
  <p:tag name="KSO_WM_UNIT_DIAGRAM_ISNUMVISUAL" val="0"/>
  <p:tag name="KSO_WM_UNIT_DIAGRAM_ISREFERUNIT" val="0"/>
  <p:tag name="KSO_WM_UNIT_TYPE" val="d"/>
  <p:tag name="KSO_WM_UNIT_INDEX" val="1"/>
  <p:tag name="KSO_WM_UNIT_ID" val="diagram20214490_1*d*1"/>
  <p:tag name="KSO_WM_TEMPLATE_CATEGORY" val="diagram"/>
  <p:tag name="KSO_WM_TEMPLATE_INDEX" val="20214490"/>
  <p:tag name="KSO_WM_UNIT_LAYERLEVEL" val="1"/>
  <p:tag name="KSO_WM_TAG_VERSION" val="1.0"/>
  <p:tag name="KSO_WM_BEAUTIFY_FLAG" val="#wm#"/>
  <p:tag name="KSO_WM_CHIP_GROUPID" val="5e7310da9a230a26b9e88a19"/>
  <p:tag name="KSO_WM_CHIP_XID" val="5e7310da9a230a26b9e88a1a"/>
  <p:tag name="KSO_WM_UNIT_DEC_AREA_ID" val="8fae55d40c794ef6b7fc0b7af342630a"/>
  <p:tag name="KSO_WM_UNIT_DECORATE_INFO" val=""/>
  <p:tag name="KSO_WM_UNIT_SM_LIMIT_TYPE" val=""/>
  <p:tag name="KSO_WM_CHIP_FILLAREA_FILL_RULE" val="{&quot;fill_align&quot;:&quot;lt&quot;,&quot;fill_mode&quot;:&quot;full&quot;,&quot;sacle_strategy&quot;:&quot;smart&quot;}"/>
  <p:tag name="KSO_WM_ASSEMBLE_CHIP_INDEX" val="ac82fd18d4824721ae2910816ec40382"/>
  <p:tag name="KSO_WM_UNIT_PLACING_PICTURE" val="ac82fd18d4824721ae2910816ec40382"/>
  <p:tag name="KSO_WM_UNIT_SUPPORT_UNIT_TYPE" val="[&quot;d&quot;,&quot;α&quot;,&quot;β&quot;]"/>
  <p:tag name="KSO_WM_TEMPLATE_ASSEMBLE_XID" val="5f996d95e01a7e847d6edea4"/>
  <p:tag name="KSO_WM_TEMPLATE_ASSEMBLE_GROUPID" val="5f996d95e01a7e847d6edea4"/>
  <p:tag name="REFSHAPE" val="-2062054860"/>
</p:tagLst>
</file>

<file path=ppt/tags/tag766.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490_1*f*1"/>
  <p:tag name="KSO_WM_TEMPLATE_CATEGORY" val="diagram"/>
  <p:tag name="KSO_WM_TEMPLATE_INDEX" val="20214490"/>
  <p:tag name="KSO_WM_UNIT_LAYERLEVEL" val="1"/>
  <p:tag name="KSO_WM_TAG_VERSION" val="1.0"/>
  <p:tag name="KSO_WM_BEAUTIFY_FLAG" val="#wm#"/>
  <p:tag name="KSO_WM_UNIT_DEFAULT_FONT" val="14;20;2"/>
  <p:tag name="KSO_WM_UNIT_BLOCK" val="0"/>
  <p:tag name="KSO_WM_UNIT_VALUE" val="252"/>
  <p:tag name="KSO_WM_UNIT_SHOW_EDIT_AREA_INDICATION" val="1"/>
  <p:tag name="KSO_WM_CHIP_GROUPID" val="5e6b05596848fb12bee65ac8"/>
  <p:tag name="KSO_WM_CHIP_XID" val="5e6b05596848fb12bee65aca"/>
  <p:tag name="KSO_WM_UNIT_DEC_AREA_ID" val="cecf87a2a30e4b9796f4d51abb1d6792"/>
  <p:tag name="KSO_WM_UNIT_DECORATE_INFO" val=""/>
  <p:tag name="KSO_WM_UNIT_SM_LIMIT_TYPE" val=""/>
  <p:tag name="KSO_WM_CHIP_FILLAREA_FILL_RULE" val="{&quot;fill_align&quot;:&quot;lm&quot;,&quot;fill_mode&quot;:&quot;full&quot;,&quot;sacle_strategy&quot;:&quot;smart&quot;}"/>
  <p:tag name="KSO_WM_ASSEMBLE_CHIP_INDEX" val="cfc4496354d44f0997ebd9c8d874e75b"/>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5f996d95e01a7e847d6edea4"/>
  <p:tag name="KSO_WM_TEMPLATE_ASSEMBLE_GROUPID" val="5f996d95e01a7e847d6edea4"/>
</p:tagLst>
</file>

<file path=ppt/tags/tag7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1445"/>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c95017b7ee298d401c684"/>
  <p:tag name="KSO_WM_CHIP_FILLPROP" val="[[{&quot;text_align&quot;:&quot;lm&quot;,&quot;text_direction&quot;:&quot;horizontal&quot;,&quot;support_big_font&quot;:true,&quot;fill_id&quot;:&quot;05ed0eeff46f44e98ca671d6ac23df94&quot;,&quot;fill_align&quot;:&quot;cm&quot;,&quot;chip_types&quot;:[&quot;text&quot;]},{&quot;text_align&quot;:&quot;lm&quot;,&quot;text_direction&quot;:&quot;horizontal&quot;,&quot;support_features&quot;:[&quot;collage&quot;,&quot;carousel&quot;,&quot;creativecrop&quot;],&quot;support_big_font&quot;:false,&quot;fill_id&quot;:&quot;aa8370987f4140ab9fa600e717225475&quot;,&quot;fill_align&quot;:&quot;cm&quot;,&quot;chip_types&quot;:[&quot;diagram&quot;,&quot;pictext&quot;,&quot;picture&quot;,&quot;chart&quot;,&quot;table&quot;,&quot;video&quot;]}],[{&quot;text_align&quot;:&quot;cm&quot;,&quot;text_direction&quot;:&quot;horizontal&quot;,&quot;support_big_font&quot;:true,&quot;fill_id&quot;:&quot;05ed0eeff46f44e98ca671d6ac23df94&quot;,&quot;fill_align&quot;:&quot;cm&quot;,&quot;chip_types&quot;:[&quot;header&quot;]},{&quot;text_align&quot;:&quot;lm&quot;,&quot;text_direction&quot;:&quot;horizontal&quot;,&quot;support_features&quot;:[&quot;collage&quot;,&quot;carousel&quot;,&quot;creativecrop&quot;],&quot;support_big_font&quot;:false,&quot;fill_id&quot;:&quot;aa8370987f4140ab9fa600e717225475&quot;,&quot;fill_align&quot;:&quot;cm&quot;,&quot;chip_types&quot;:[&quot;diagram&quot;,&quot;pictext&quot;,&quot;picture&quot;,&quot;chart&quot;,&quot;table&quot;,&quot;video&quot;]}]]"/>
  <p:tag name="KSO_WM_SLIDE_ID" val="diagram2021144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348"/>
  <p:tag name="KSO_WM_SLIDE_POSITION" val="48*96"/>
  <p:tag name="KSO_WM_TAG_VERSION" val="1.0"/>
  <p:tag name="KSO_WM_SLIDE_LAYOUT" val="d_f"/>
  <p:tag name="KSO_WM_SLIDE_LAYOUT_CNT" val="1_1"/>
  <p:tag name="KSO_WM_CHIP_DECFILLPROP" val="[]"/>
  <p:tag name="KSO_WM_SLIDE_CAN_ADD_NAVIGATION" val="1"/>
  <p:tag name="KSO_WM_CHIP_GROUPID" val="5f6c95017b7ee298d401c683"/>
  <p:tag name="KSO_WM_SLIDE_BK_DARK_LIGHT" val="2"/>
  <p:tag name="KSO_WM_SLIDE_BACKGROUND_TYPE" val="general"/>
  <p:tag name="KSO_WM_SLIDE_SUPPORT_FEATURE_TYPE" val="7"/>
  <p:tag name="KSO_WM_TEMPLATE_ASSEMBLE_XID" val="5f9aa6d5989d9bef5b907d39"/>
  <p:tag name="KSO_WM_TEMPLATE_ASSEMBLE_GROUPID" val="5f9aa6d5989d9bef5b907d39"/>
  <p:tag name="KSO_WM_SLIDE_LAYOUT_INFO" val="{&quot;backgroundInfo&quot;:[{&quot;bottom&quot;:0,&quot;bottomAbs&quot;:false,&quot;left&quot;:0,&quot;leftAbs&quot;:false,&quot;right&quot;:0,&quot;rightAbs&quot;:false,&quot;top&quot;:0,&quot;topAbs&quot;:false,&quot;type&quot;:&quot;general&quot;}],&quot;direction&quot;:1,&quot;id&quot;:&quot;2020-10-29T19:26:13&quot;,&quot;maxSize&quot;:{&quot;size1&quot;:55},&quot;minSize&quot;:{&quot;size1&quot;:44.899999999999999},&quot;normalSize&quot;:{&quot;size1&quot;:46.87916666666667},&quot;subLayout&quot;:[{&quot;id&quot;:&quot;2020-10-29T19:26:13&quot;,&quot;margin&quot;:{&quot;bottom&quot;:6.3499999046325684,&quot;left&quot;:2.9630000591278076,&quot;right&quot;:2.5399999618530273,&quot;top&quot;:6.3499999046325684},&quot;type&quot;:0},{&quot;id&quot;:&quot;2020-10-29T19:26:13&quot;,&quot;margin&quot;:{&quot;bottom&quot;:2.1170001029968262,&quot;left&quot;:0.026000002399086952,&quot;right&quot;:1.6929999589920044,&quot;top&quot;:2.1170001029968262},&quot;type&quot;:0}],&quot;type&quot;:0}"/>
</p:tagLst>
</file>

<file path=ppt/tags/tag768.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769.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general"/>
  <p:tag name="KSO_WM_SLIDE_BK_DARK_LIGHT" val="2"/>
  <p:tag name="KSO_WM_UNIT_HIGHLIGHT" val="0"/>
  <p:tag name="KSO_WM_UNIT_COMPATIBLE" val="0"/>
  <p:tag name="KSO_WM_UNIT_DIAGRAM_ISNUMVISUAL" val="0"/>
  <p:tag name="KSO_WM_UNIT_DIAGRAM_ISREFERUNIT" val="0"/>
  <p:tag name="KSO_WM_UNIT_INDEX" val="0"/>
  <p:tag name="KSO_WM_UNIT_ID" val="_12*i*0"/>
  <p:tag name="KSO_WM_UNIT_BK_DARK_LIGHT" val="2"/>
  <p:tag name="KSO_WM_UNIT_LAYERLEVEL" val="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70.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445_1*f*1"/>
  <p:tag name="KSO_WM_TEMPLATE_CATEGORY" val="diagram"/>
  <p:tag name="KSO_WM_TEMPLATE_INDEX" val="20211445"/>
  <p:tag name="KSO_WM_UNIT_LAYERLEVEL" val="1"/>
  <p:tag name="KSO_WM_TAG_VERSION" val="1.0"/>
  <p:tag name="KSO_WM_BEAUTIFY_FLAG" val="#wm#"/>
  <p:tag name="KSO_WM_UNIT_DEFAULT_FONT" val="14;20;2"/>
  <p:tag name="KSO_WM_UNIT_BLOCK" val="0"/>
  <p:tag name="KSO_WM_UNIT_VALUE" val="75"/>
  <p:tag name="KSO_WM_UNIT_SHOW_EDIT_AREA_INDICATION" val="1"/>
  <p:tag name="KSO_WM_CHIP_GROUPID" val="5e6b05596848fb12bee65ac8"/>
  <p:tag name="KSO_WM_CHIP_XID" val="5e6b05596848fb12bee65aca"/>
  <p:tag name="KSO_WM_UNIT_DEC_AREA_ID" val="b39c2ab4b0bd472e87c5c55bba5741e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3035f33bacdd420f8d2fe2763260f67b"/>
  <p:tag name="KSO_WM_UNIT_SUPPORT_BIG_FONT" val="1"/>
  <p:tag name="KSO_WM_UNIT_TEXT_FILL_FORE_SCHEMECOLOR_INDEX_BRIGHTNESS" val="0.25"/>
  <p:tag name="KSO_WM_UNIT_TEXT_FILL_FORE_SCHEMECOLOR_INDEX" val="13"/>
  <p:tag name="KSO_WM_UNIT_TEXT_FILL_TYPE" val="1"/>
  <p:tag name="KSO_WM_TEMPLATE_ASSEMBLE_XID" val="5f9aa6d5989d9bef5b907d39"/>
  <p:tag name="KSO_WM_TEMPLATE_ASSEMBLE_GROUPID" val="5f9aa6d5989d9bef5b907d39"/>
</p:tagLst>
</file>

<file path=ppt/tags/tag771.xml><?xml version="1.0" encoding="utf-8"?>
<p:tagLst xmlns:a="http://schemas.openxmlformats.org/drawingml/2006/main" xmlns:r="http://schemas.openxmlformats.org/officeDocument/2006/relationships" xmlns:p="http://schemas.openxmlformats.org/presentationml/2006/main">
  <p:tag name="KSO_WM_UNIT_VALUE" val="1227*1692"/>
  <p:tag name="KSO_WM_UNIT_HIGHLIGHT" val="0"/>
  <p:tag name="KSO_WM_UNIT_COMPATIBLE" val="1"/>
  <p:tag name="KSO_WM_UNIT_DIAGRAM_ISNUMVISUAL" val="0"/>
  <p:tag name="KSO_WM_UNIT_DIAGRAM_ISREFERUNIT" val="0"/>
  <p:tag name="KSO_WM_UNIT_TYPE" val="d"/>
  <p:tag name="KSO_WM_UNIT_INDEX" val="1"/>
  <p:tag name="KSO_WM_UNIT_ID" val="diagram20211445_1*d*1"/>
  <p:tag name="KSO_WM_TEMPLATE_CATEGORY" val="diagram"/>
  <p:tag name="KSO_WM_TEMPLATE_INDEX" val="20211445"/>
  <p:tag name="KSO_WM_UNIT_LAYERLEVEL" val="1"/>
  <p:tag name="KSO_WM_TAG_VERSION" val="1.0"/>
  <p:tag name="KSO_WM_BEAUTIFY_FLAG" val="#wm#"/>
  <p:tag name="KSO_WM_CHIP_GROUPID" val="5e7310da9a230a26b9e88a19"/>
  <p:tag name="KSO_WM_CHIP_XID" val="5e7310da9a230a26b9e88a1a"/>
  <p:tag name="KSO_WM_UNIT_DEC_AREA_ID" val="142326b3b1344431b42f0f28e306260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19b32c9fda314bcf8c8aab9d0a03b965"/>
  <p:tag name="KSO_WM_UNIT_PLACING_PICTURE" val="19b32c9fda314bcf8c8aab9d0a03b965"/>
  <p:tag name="KSO_WM_UNIT_SUPPORT_UNIT_TYPE" val="[&quot;l&quot;,&quot;m&quot;,&quot;n&quot;,&quot;o&quot;,&quot;p&quot;,&quot;q&quot;,&quot;r&quot;,&quot;δ&quot;,&quot;ε&quot;,&quot;ζ&quot;,&quot;η&quot;,&quot;d&quot;,&quot;α&quot;,&quot;β&quot;,&quot;θ&quot;]"/>
  <p:tag name="KSO_WM_TEMPLATE_ASSEMBLE_XID" val="5f9aa6d5989d9bef5b907d39"/>
  <p:tag name="KSO_WM_TEMPLATE_ASSEMBLE_GROUPID" val="5f9aa6d5989d9bef5b907d39"/>
  <p:tag name="REFSHAPE" val="1618137204"/>
  <p:tag name="KSO_WM_UNIT_PLACING_PICTURE_USER_VIEWPORT" val="{&quot;height&quot;:6087,&quot;width&quot;:8063}"/>
</p:tagLst>
</file>

<file path=ppt/tags/tag7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1445_1*i*1"/>
  <p:tag name="KSO_WM_TEMPLATE_CATEGORY" val="diagram"/>
  <p:tag name="KSO_WM_TEMPLATE_INDEX" val="20211445"/>
  <p:tag name="KSO_WM_UNIT_LAYERLEVEL" val="1"/>
  <p:tag name="KSO_WM_TAG_VERSION" val="1.0"/>
  <p:tag name="KSO_WM_BEAUTIFY_FLAG" val="#wm#"/>
  <p:tag name="KSO_WM_UNIT_BLOCK" val="0"/>
  <p:tag name="KSO_WM_UNIT_SM_LIMIT_TYPE" val="0"/>
  <p:tag name="KSO_WM_UNIT_DEC_AREA_ID" val="4d264ddf873349c9ac9517059e33a49b"/>
  <p:tag name="KSO_WM_UNIT_DECORATE_INFO" val="{&quot;DecorateInfoH&quot;:{&quot;IsAbs&quot;:true},&quot;DecorateInfoW&quot;:{&quot;IsAbs&quot;:true},&quot;DecorateInfoX&quot;:{&quot;IsAbs&quot;:true,&quot;Pos&quot;:1},&quot;DecorateInfoY&quot;:{&quot;IsAbs&quot;:true,&quot;Pos&quot;:2},&quot;ReferentInfo&quot;:{&quot;Id&quot;:&quot;b39c2ab4b0bd472e87c5c55bba5741ef&quot;,&quot;X&quot;:{&quot;Pos&quot;:0},&quot;Y&quot;:{&quot;Pos&quot;:0}},&quot;whChangeMode&quot;:0}"/>
  <p:tag name="KSO_WM_CHIP_GROUPID" val="5f6c95017b7ee298d401c683"/>
  <p:tag name="KSO_WM_CHIP_XID" val="5f6c95017b7ee298d401c684"/>
  <p:tag name="KSO_WM_UNIT_TEXT_FILL_FORE_SCHEMECOLOR_INDEX_BRIGHTNESS" val="0"/>
  <p:tag name="KSO_WM_UNIT_TEXT_FILL_FORE_SCHEMECOLOR_INDEX" val="13"/>
  <p:tag name="KSO_WM_UNIT_TEXT_FILL_TYPE" val="1"/>
  <p:tag name="KSO_WM_UNIT_VALUE" val="6"/>
  <p:tag name="KSO_WM_TEMPLATE_ASSEMBLE_XID" val="5f9aa6d5989d9bef5b907d39"/>
  <p:tag name="KSO_WM_TEMPLATE_ASSEMBLE_GROUPID" val="5f9aa6d5989d9bef5b907d39"/>
</p:tagLst>
</file>

<file path=ppt/tags/tag7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1445_1*i*2"/>
  <p:tag name="KSO_WM_TEMPLATE_CATEGORY" val="diagram"/>
  <p:tag name="KSO_WM_TEMPLATE_INDEX" val="20211445"/>
  <p:tag name="KSO_WM_UNIT_LAYERLEVEL" val="1"/>
  <p:tag name="KSO_WM_TAG_VERSION" val="1.0"/>
  <p:tag name="KSO_WM_BEAUTIFY_FLAG" val="#wm#"/>
  <p:tag name="KSO_WM_UNIT_BLOCK" val="0"/>
  <p:tag name="KSO_WM_UNIT_SM_LIMIT_TYPE" val="0"/>
  <p:tag name="KSO_WM_UNIT_DEC_AREA_ID" val="b39d37d9833e4fb4abe1f70736a8b17d"/>
  <p:tag name="KSO_WM_UNIT_DECORATE_INFO" val="{&quot;DecorateInfoH&quot;:{&quot;IsAbs&quot;:true},&quot;DecorateInfoW&quot;:{&quot;IsAbs&quot;:true},&quot;DecorateInfoX&quot;:{&quot;IsAbs&quot;:true,&quot;Pos&quot;:1},&quot;DecorateInfoY&quot;:{&quot;IsAbs&quot;:true,&quot;Pos&quot;:1},&quot;ReferentInfo&quot;:{&quot;Id&quot;:&quot;4d264ddf873349c9ac9517059e33a49b&quot;,&quot;X&quot;:{&quot;Pos&quot;:1},&quot;Y&quot;:{&quot;Pos&quot;:1}},&quot;whChangeMode&quot;:0}"/>
  <p:tag name="KSO_WM_CHIP_GROUPID" val="5f6c95017b7ee298d401c683"/>
  <p:tag name="KSO_WM_CHIP_XID" val="5f6c95017b7ee298d401c68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6"/>
  <p:tag name="KSO_WM_TEMPLATE_ASSEMBLE_XID" val="5f9aa6d5989d9bef5b907d39"/>
  <p:tag name="KSO_WM_TEMPLATE_ASSEMBLE_GROUPID" val="5f9aa6d5989d9bef5b907d39"/>
</p:tagLst>
</file>

<file path=ppt/tags/tag7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1445_1*i*3"/>
  <p:tag name="KSO_WM_TEMPLATE_CATEGORY" val="diagram"/>
  <p:tag name="KSO_WM_TEMPLATE_INDEX" val="20211445"/>
  <p:tag name="KSO_WM_UNIT_LAYERLEVEL" val="1"/>
  <p:tag name="KSO_WM_TAG_VERSION" val="1.0"/>
  <p:tag name="KSO_WM_BEAUTIFY_FLAG" val="#wm#"/>
  <p:tag name="KSO_WM_UNIT_BLOCK" val="0"/>
  <p:tag name="KSO_WM_UNIT_SM_LIMIT_TYPE" val="0"/>
  <p:tag name="KSO_WM_UNIT_DEC_AREA_ID" val="d6108201166c408b84eee23b274d103c"/>
  <p:tag name="KSO_WM_UNIT_DECORATE_INFO" val="{&quot;DecorateInfoH&quot;:{&quot;IsAbs&quot;:true},&quot;DecorateInfoW&quot;:{&quot;IsAbs&quot;:true},&quot;DecorateInfoX&quot;:{&quot;IsAbs&quot;:true,&quot;Pos&quot;:1},&quot;DecorateInfoY&quot;:{&quot;IsAbs&quot;:true,&quot;Pos&quot;:0},&quot;ReferentInfo&quot;:{&quot;Id&quot;:&quot;b39c2ab4b0bd472e87c5c55bba5741ef&quot;,&quot;X&quot;:{&quot;Pos&quot;:2},&quot;Y&quot;:{&quot;Pos&quot;:2}},&quot;whChangeMode&quot;:0}"/>
  <p:tag name="KSO_WM_CHIP_GROUPID" val="5f6c95017b7ee298d401c683"/>
  <p:tag name="KSO_WM_CHIP_XID" val="5f6c95017b7ee298d401c684"/>
  <p:tag name="KSO_WM_UNIT_TEXT_FILL_FORE_SCHEMECOLOR_INDEX_BRIGHTNESS" val="0"/>
  <p:tag name="KSO_WM_UNIT_TEXT_FILL_FORE_SCHEMECOLOR_INDEX" val="13"/>
  <p:tag name="KSO_WM_UNIT_TEXT_FILL_TYPE" val="1"/>
  <p:tag name="KSO_WM_UNIT_VALUE" val="6"/>
  <p:tag name="KSO_WM_TEMPLATE_ASSEMBLE_XID" val="5f9aa6d5989d9bef5b907d39"/>
  <p:tag name="KSO_WM_TEMPLATE_ASSEMBLE_GROUPID" val="5f9aa6d5989d9bef5b907d39"/>
</p:tagLst>
</file>

<file path=ppt/tags/tag7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1445_1*i*4"/>
  <p:tag name="KSO_WM_TEMPLATE_CATEGORY" val="diagram"/>
  <p:tag name="KSO_WM_TEMPLATE_INDEX" val="20211445"/>
  <p:tag name="KSO_WM_UNIT_LAYERLEVEL" val="1"/>
  <p:tag name="KSO_WM_TAG_VERSION" val="1.0"/>
  <p:tag name="KSO_WM_BEAUTIFY_FLAG" val="#wm#"/>
  <p:tag name="KSO_WM_UNIT_BLOCK" val="0"/>
  <p:tag name="KSO_WM_UNIT_SM_LIMIT_TYPE" val="0"/>
  <p:tag name="KSO_WM_UNIT_DEC_AREA_ID" val="976d5b6143a04e39863427e5cf24661f"/>
  <p:tag name="KSO_WM_UNIT_DECORATE_INFO" val="{&quot;DecorateInfoH&quot;:{&quot;IsAbs&quot;:true},&quot;DecorateInfoW&quot;:{&quot;IsAbs&quot;:true},&quot;DecorateInfoX&quot;:{&quot;IsAbs&quot;:true,&quot;Pos&quot;:1},&quot;DecorateInfoY&quot;:{&quot;IsAbs&quot;:true,&quot;Pos&quot;:1},&quot;ReferentInfo&quot;:{&quot;Id&quot;:&quot;d6108201166c408b84eee23b274d103c&quot;,&quot;X&quot;:{&quot;Pos&quot;:1},&quot;Y&quot;:{&quot;Pos&quot;:1}},&quot;whChangeMode&quot;:0}"/>
  <p:tag name="KSO_WM_CHIP_GROUPID" val="5f6c95017b7ee298d401c683"/>
  <p:tag name="KSO_WM_CHIP_XID" val="5f6c95017b7ee298d401c68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6"/>
  <p:tag name="KSO_WM_TEMPLATE_ASSEMBLE_XID" val="5f9aa6d5989d9bef5b907d39"/>
  <p:tag name="KSO_WM_TEMPLATE_ASSEMBLE_GROUPID" val="5f9aa6d5989d9bef5b907d39"/>
</p:tagLst>
</file>

<file path=ppt/tags/tag77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9021"/>
  <p:tag name="KSO_WM_SLIDE_BACKGROUND" val="[&quot;belt&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da17781ee359a788b1e1f"/>
  <p:tag name="KSO_WM_CHIP_FILLPROP" val="[[{&quot;text_align&quot;:&quot;lm&quot;,&quot;text_direction&quot;:&quot;horizontal&quot;,&quot;support_big_font&quot;:false,&quot;picture_toward&quot;:0,&quot;picture_dockside&quot;:[],&quot;fill_id&quot;:&quot;c86364e405a6453e89c0f76584688a56&quot;,&quot;fill_align&quot;:&quot;lm&quot;,&quot;chip_types&quot;:[&quot;text&quot;,&quot;header&quot;]},{&quot;text_align&quot;:&quot;cm&quot;,&quot;text_direction&quot;:&quot;horizontal&quot;,&quot;support_features&quot;:[&quot;collage&quot;,&quot;carousel&quot;],&quot;support_big_font&quot;:false,&quot;picture_toward&quot;:0,&quot;picture_dockside&quot;:[],&quot;fill_id&quot;:&quot;609905e3bd774769ae3f065be4339b75&quot;,&quot;fill_align&quot;:&quot;cm&quot;,&quot;chip_types&quot;:[&quot;picture&quot;]}]]"/>
  <p:tag name="KSO_WM_SLIDE_ID" val="diagram2020902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375"/>
  <p:tag name="KSO_WM_SLIDE_POSITION" val="0*69"/>
  <p:tag name="KSO_WM_TAG_VERSION" val="1.0"/>
  <p:tag name="KSO_WM_SLIDE_LAYOUT" val="d_f"/>
  <p:tag name="KSO_WM_SLIDE_LAYOUT_CNT" val="1_1"/>
  <p:tag name="KSO_WM_CHIP_DECFILLPROP" val="[]"/>
  <p:tag name="KSO_WM_SLIDE_CAN_ADD_NAVIGATION" val="1"/>
  <p:tag name="KSO_WM_CHIP_GROUPID" val="5efda17781ee359a788b1e1e"/>
  <p:tag name="KSO_WM_SLIDE_BK_DARK_LIGHT" val="2"/>
  <p:tag name="KSO_WM_SLIDE_BACKGROUND_TYPE" val="belt"/>
  <p:tag name="KSO_WM_SLIDE_SUPPORT_FEATURE_TYPE" val="3"/>
  <p:tag name="KSO_WM_TEMPLATE_ASSEMBLE_XID" val="5fb48e3830a0f79ad1c7ba8a"/>
  <p:tag name="KSO_WM_TEMPLATE_ASSEMBLE_GROUPID" val="5fb48e3830a0f79ad1c7ba8a"/>
  <p:tag name="KSO_WM_SLIDE_LAYOUT_INFO" val="{&quot;id&quot;:&quot;2020-11-18T11:00:09&quot;,&quot;maxSize&quot;:{&quot;size1&quot;:17.616754233726748},&quot;minSize&quot;:{&quot;size1&quot;:17.616754233726748},&quot;normalSize&quot;:{&quot;size1&quot;:17.616754233726748},&quot;subLayout&quot;:[{&quot;direction&quot;:1,&quot;id&quot;:&quot;2020-11-18T11:00:09&quot;,&quot;type&quot;:0},{&quot;id&quot;:&quot;2020-11-18T11:00:09&quot;,&quot;maxSize&quot;:{&quot;size1&quot;:78.620336942992367},&quot;minSize&quot;:{&quot;size1&quot;:78.620336942992367},&quot;normalSize&quot;:{&quot;size1&quot;:78.620336942992367},&quot;subLayout&quot;:[{&quot;backgroundInfo&quot;:[{&quot;bottom&quot;:0,&quot;bottomAbs&quot;:false,&quot;left&quot;:0,&quot;leftAbs&quot;:false,&quot;right&quot;:0,&quot;rightAbs&quot;:false,&quot;top&quot;:0,&quot;topAbs&quot;:false,&quot;type&quot;:&quot;belt&quot;}],&quot;direction&quot;:1,&quot;id&quot;:&quot;2020-11-18T11:00:09&quot;,&quot;maxSize&quot;:{&quot;size1&quot;:33.700000000000003},&quot;minSize&quot;:{&quot;size1&quot;:33.700000000000003},&quot;normalSize&quot;:{&quot;size1&quot;:33.700000000000003},&quot;subLayout&quot;:[{&quot;id&quot;:&quot;2020-11-18T11:00:09&quot;,&quot;margin&quot;:{&quot;bottom&quot;:3.3870000839233398,&quot;left&quot;:1.6929999589920044,&quot;right&quot;:0.81999999284744263,&quot;top&quot;:3.3870000839233398},&quot;type&quot;:0},{&quot;id&quot;:&quot;2020-11-18T11:00:09&quot;,&quot;margin&quot;:{&quot;bottom&quot;:0.42300000786781311,&quot;left&quot;:0,&quot;right&quot;:0,&quot;top&quot;:0.42300000786781311},&quot;type&quot;:0}],&quot;type&quot;:0},{&quot;id&quot;:&quot;2020-11-18T11:00:09&quot;,&quot;type&quot;:0}],&quot;type&quot;:0}],&quot;type&quot;:0}"/>
</p:tagLst>
</file>

<file path=ppt/tags/tag777.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belt"/>
  <p:tag name="KSO_WM_SLIDE_BK_DARK_LIGHT" val="2"/>
  <p:tag name="KSO_WM_UNIT_HIGHLIGHT" val="0"/>
  <p:tag name="KSO_WM_UNIT_COMPATIBLE" val="0"/>
  <p:tag name="KSO_WM_UNIT_DIAGRAM_ISNUMVISUAL" val="0"/>
  <p:tag name="KSO_WM_UNIT_DIAGRAM_ISREFERUNIT" val="0"/>
  <p:tag name="KSO_WM_UNIT_INDEX" val="0"/>
  <p:tag name="KSO_WM_UNIT_ID" val="_18*i*0"/>
  <p:tag name="KSO_WM_UNIT_BK_DARK_LIGHT" val="2"/>
  <p:tag name="KSO_WM_UNIT_LAYERLEVEL" val="1"/>
  <p:tag name="KSO_WM_TAG_VERSION" val="1.0"/>
  <p:tag name="KSO_WM_BEAUTIFY_FLAG" val="#w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7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9021_1*i*2"/>
  <p:tag name="KSO_WM_TEMPLATE_CATEGORY" val="diagram"/>
  <p:tag name="KSO_WM_TEMPLATE_INDEX" val="20209021"/>
  <p:tag name="KSO_WM_UNIT_LAYERLEVEL" val="1"/>
  <p:tag name="KSO_WM_TAG_VERSION" val="1.0"/>
  <p:tag name="KSO_WM_BEAUTIFY_FLAG" val="#wm#"/>
  <p:tag name="KSO_WM_UNIT_ADJUSTLAYOUT_ID" val="15"/>
  <p:tag name="KSO_WM_UNIT_COLOR_SCHEME_SHAPE_ID" val="15"/>
  <p:tag name="KSO_WM_UNIT_COLOR_SCHEME_PARENT_PAGE" val="0_1"/>
  <p:tag name="KSO_WM_UNIT_BLOCK" val="0"/>
  <p:tag name="KSO_WM_UNIT_SM_LIMIT_TYPE" val="2"/>
  <p:tag name="KSO_WM_UNIT_DEC_AREA_ID" val="e306a3ddf7c64a2c9f191efceaa49e1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da17781ee359a788b1e1e"/>
  <p:tag name="KSO_WM_CHIP_XID" val="5efda17781ee359a788b1e1f"/>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848"/>
  <p:tag name="KSO_WM_TEMPLATE_ASSEMBLE_XID" val="5fb48e3830a0f79ad1c7ba8a"/>
  <p:tag name="KSO_WM_TEMPLATE_ASSEMBLE_GROUPID" val="5fb48e3830a0f79ad1c7ba8a"/>
</p:tagLst>
</file>

<file path=ppt/tags/tag7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9021_1*i*3"/>
  <p:tag name="KSO_WM_TEMPLATE_CATEGORY" val="diagram"/>
  <p:tag name="KSO_WM_TEMPLATE_INDEX" val="20209021"/>
  <p:tag name="KSO_WM_UNIT_LAYERLEVEL" val="1"/>
  <p:tag name="KSO_WM_TAG_VERSION" val="1.0"/>
  <p:tag name="KSO_WM_BEAUTIFY_FLAG" val="#wm#"/>
  <p:tag name="KSO_WM_UNIT_ADJUSTLAYOUT_ID" val="16"/>
  <p:tag name="KSO_WM_UNIT_COLOR_SCHEME_SHAPE_ID" val="16"/>
  <p:tag name="KSO_WM_UNIT_COLOR_SCHEME_PARENT_PAGE" val="0_1"/>
  <p:tag name="KSO_WM_UNIT_BLOCK" val="0"/>
  <p:tag name="KSO_WM_UNIT_SM_LIMIT_TYPE" val="2"/>
  <p:tag name="KSO_WM_UNIT_DEC_AREA_ID" val="772fdefbf8ba4a7890214bcd0a4918c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da17781ee359a788b1e1e"/>
  <p:tag name="KSO_WM_CHIP_XID" val="5efda17781ee359a788b1e1f"/>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VALUE" val="7"/>
  <p:tag name="KSO_WM_TEMPLATE_ASSEMBLE_XID" val="5fb48e3830a0f79ad1c7ba8a"/>
  <p:tag name="KSO_WM_TEMPLATE_ASSEMBLE_GROUPID" val="5fb48e3830a0f79ad1c7ba8a"/>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9021_1*i*4"/>
  <p:tag name="KSO_WM_TEMPLATE_CATEGORY" val="diagram"/>
  <p:tag name="KSO_WM_TEMPLATE_INDEX" val="20209021"/>
  <p:tag name="KSO_WM_UNIT_LAYERLEVEL" val="1"/>
  <p:tag name="KSO_WM_TAG_VERSION" val="1.0"/>
  <p:tag name="KSO_WM_BEAUTIFY_FLAG" val="#wm#"/>
  <p:tag name="KSO_WM_UNIT_ADJUSTLAYOUT_ID" val="19"/>
  <p:tag name="KSO_WM_UNIT_COLOR_SCHEME_SHAPE_ID" val="19"/>
  <p:tag name="KSO_WM_UNIT_COLOR_SCHEME_PARENT_PAGE" val="0_1"/>
  <p:tag name="KSO_WM_UNIT_BLOCK" val="0"/>
  <p:tag name="KSO_WM_UNIT_SM_LIMIT_TYPE" val="2"/>
  <p:tag name="KSO_WM_UNIT_DEC_AREA_ID" val="27dd44fa2bc948b28bfe773a0b76aa43"/>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efda17781ee359a788b1e1e"/>
  <p:tag name="KSO_WM_CHIP_XID" val="5efda17781ee359a788b1e1f"/>
  <p:tag name="KSO_WM_TEMPLATE_ASSEMBLE_XID" val="5fb48e3830a0f79ad1c7ba8a"/>
  <p:tag name="KSO_WM_TEMPLATE_ASSEMBLE_GROUPID" val="5fb48e3830a0f79ad1c7ba8a"/>
</p:tagLst>
</file>

<file path=ppt/tags/tag781.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9021_1*f*1"/>
  <p:tag name="KSO_WM_TEMPLATE_CATEGORY" val="diagram"/>
  <p:tag name="KSO_WM_TEMPLATE_INDEX" val="20209021"/>
  <p:tag name="KSO_WM_UNIT_LAYERLEVEL" val="1"/>
  <p:tag name="KSO_WM_TAG_VERSION" val="1.0"/>
  <p:tag name="KSO_WM_BEAUTIFY_FLAG" val="#wm#"/>
  <p:tag name="KSO_WM_UNIT_DEFAULT_FONT" val="14;20;2"/>
  <p:tag name="KSO_WM_UNIT_BLOCK" val="0"/>
  <p:tag name="KSO_WM_UNIT_VALUE" val="56"/>
  <p:tag name="KSO_WM_UNIT_SHOW_EDIT_AREA_INDICATION" val="1"/>
  <p:tag name="KSO_WM_CHIP_GROUPID" val="5e6b05596848fb12bee65ac8"/>
  <p:tag name="KSO_WM_CHIP_XID" val="5e6b05596848fb12bee65aca"/>
  <p:tag name="KSO_WM_UNIT_DEC_AREA_ID" val="068085b142c4456f8995f103d6ff02b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bc26ed7baedc4ff5a6eb2364a03f1180"/>
  <p:tag name="KSO_WM_UNIT_TEXT_FILL_FORE_SCHEMECOLOR_INDEX_BRIGHTNESS" val="0.25"/>
  <p:tag name="KSO_WM_UNIT_TEXT_FILL_FORE_SCHEMECOLOR_INDEX" val="13"/>
  <p:tag name="KSO_WM_UNIT_TEXT_FILL_TYPE" val="1"/>
  <p:tag name="KSO_WM_TEMPLATE_ASSEMBLE_XID" val="5fb48e3830a0f79ad1c7ba8a"/>
  <p:tag name="KSO_WM_TEMPLATE_ASSEMBLE_GROUPID" val="5fb48e3830a0f79ad1c7ba8a"/>
</p:tagLst>
</file>

<file path=ppt/tags/tag782.xml><?xml version="1.0" encoding="utf-8"?>
<p:tagLst xmlns:a="http://schemas.openxmlformats.org/drawingml/2006/main" xmlns:r="http://schemas.openxmlformats.org/officeDocument/2006/relationships" xmlns:p="http://schemas.openxmlformats.org/presentationml/2006/main">
  <p:tag name="KSO_WM_UNIT_VALUE" val="973*2242"/>
  <p:tag name="KSO_WM_UNIT_HIGHLIGHT" val="0"/>
  <p:tag name="KSO_WM_UNIT_COMPATIBLE" val="1"/>
  <p:tag name="KSO_WM_UNIT_DIAGRAM_ISNUMVISUAL" val="0"/>
  <p:tag name="KSO_WM_UNIT_DIAGRAM_ISREFERUNIT" val="0"/>
  <p:tag name="KSO_WM_UNIT_TYPE" val="d"/>
  <p:tag name="KSO_WM_UNIT_INDEX" val="1"/>
  <p:tag name="KSO_WM_UNIT_ID" val="diagram20209021_1*d*1"/>
  <p:tag name="KSO_WM_TEMPLATE_CATEGORY" val="diagram"/>
  <p:tag name="KSO_WM_TEMPLATE_INDEX" val="20209021"/>
  <p:tag name="KSO_WM_UNIT_LAYERLEVEL" val="1"/>
  <p:tag name="KSO_WM_TAG_VERSION" val="1.0"/>
  <p:tag name="KSO_WM_BEAUTIFY_FLAG" val="#wm#"/>
  <p:tag name="KSO_WM_CHIP_GROUPID" val="5e7310da9a230a26b9e88a19"/>
  <p:tag name="KSO_WM_CHIP_XID" val="5e7310da9a230a26b9e88a1a"/>
  <p:tag name="KSO_WM_UNIT_DEC_AREA_ID" val="70d95736367f476d945323775687e39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7acb60dcc25844f497ae7cca0f16bddc"/>
  <p:tag name="KSO_WM_UNIT_PLACING_PICTURE" val="7acb60dcc25844f497ae7cca0f16bddc"/>
  <p:tag name="KSO_WM_TEMPLATE_ASSEMBLE_XID" val="5fb48e3830a0f79ad1c7ba8a"/>
  <p:tag name="KSO_WM_TEMPLATE_ASSEMBLE_GROUPID" val="5fb48e3830a0f79ad1c7ba8a"/>
  <p:tag name="REFSHAPE" val="-1819752236"/>
</p:tagLst>
</file>

<file path=ppt/tags/tag7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9021_1*i*5"/>
  <p:tag name="KSO_WM_TEMPLATE_CATEGORY" val="diagram"/>
  <p:tag name="KSO_WM_TEMPLATE_INDEX" val="20209021"/>
  <p:tag name="KSO_WM_UNIT_LAYERLEVEL" val="1"/>
  <p:tag name="KSO_WM_TAG_VERSION" val="1.0"/>
  <p:tag name="KSO_WM_BEAUTIFY_FLAG" val="#wm#"/>
  <p:tag name="KSO_WM_UNIT_ADJUSTLAYOUT_ID" val="20"/>
  <p:tag name="KSO_WM_UNIT_COLOR_SCHEME_SHAPE_ID" val="20"/>
  <p:tag name="KSO_WM_UNIT_COLOR_SCHEME_PARENT_PAGE" val="0_1"/>
  <p:tag name="KSO_WM_UNIT_SM_LIMIT_TYPE" val="2"/>
  <p:tag name="KSO_WM_CHIP_GROUPID" val="5efda17781ee359a788b1e1e"/>
  <p:tag name="KSO_WM_CHIP_XID" val="5efda17781ee359a788b1e1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5fb48e3830a0f79ad1c7ba8a"/>
  <p:tag name="KSO_WM_TEMPLATE_ASSEMBLE_GROUPID" val="5fb48e3830a0f79ad1c7ba8a"/>
</p:tagLst>
</file>

<file path=ppt/tags/tag7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9021_1*i*6"/>
  <p:tag name="KSO_WM_TEMPLATE_CATEGORY" val="diagram"/>
  <p:tag name="KSO_WM_TEMPLATE_INDEX" val="20209021"/>
  <p:tag name="KSO_WM_UNIT_LAYERLEVEL" val="1"/>
  <p:tag name="KSO_WM_TAG_VERSION" val="1.0"/>
  <p:tag name="KSO_WM_BEAUTIFY_FLAG" val="#wm#"/>
  <p:tag name="KSO_WM_UNIT_ADJUSTLAYOUT_ID" val="21"/>
  <p:tag name="KSO_WM_UNIT_COLOR_SCHEME_SHAPE_ID" val="21"/>
  <p:tag name="KSO_WM_UNIT_COLOR_SCHEME_PARENT_PAGE" val="0_1"/>
  <p:tag name="KSO_WM_UNIT_SM_LIMIT_TYPE" val="2"/>
  <p:tag name="KSO_WM_CHIP_GROUPID" val="5efda17781ee359a788b1e1e"/>
  <p:tag name="KSO_WM_CHIP_XID" val="5efda17781ee359a788b1e1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5fb48e3830a0f79ad1c7ba8a"/>
  <p:tag name="KSO_WM_TEMPLATE_ASSEMBLE_GROUPID" val="5fb48e3830a0f79ad1c7ba8a"/>
</p:tagLst>
</file>

<file path=ppt/tags/tag78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9021"/>
  <p:tag name="KSO_WM_SLIDE_BACKGROUND" val="[&quot;belt&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da17781ee359a788b1e1f"/>
  <p:tag name="KSO_WM_CHIP_FILLPROP" val="[[{&quot;text_align&quot;:&quot;lm&quot;,&quot;text_direction&quot;:&quot;horizontal&quot;,&quot;support_big_font&quot;:false,&quot;picture_toward&quot;:0,&quot;picture_dockside&quot;:[],&quot;fill_id&quot;:&quot;c86364e405a6453e89c0f76584688a56&quot;,&quot;fill_align&quot;:&quot;lm&quot;,&quot;chip_types&quot;:[&quot;text&quot;,&quot;header&quot;]},{&quot;text_align&quot;:&quot;cm&quot;,&quot;text_direction&quot;:&quot;horizontal&quot;,&quot;support_features&quot;:[&quot;collage&quot;,&quot;carousel&quot;],&quot;support_big_font&quot;:false,&quot;picture_toward&quot;:0,&quot;picture_dockside&quot;:[],&quot;fill_id&quot;:&quot;609905e3bd774769ae3f065be4339b75&quot;,&quot;fill_align&quot;:&quot;cm&quot;,&quot;chip_types&quot;:[&quot;picture&quot;]}]]"/>
  <p:tag name="KSO_WM_SLIDE_ID" val="diagram2020902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375"/>
  <p:tag name="KSO_WM_SLIDE_POSITION" val="0*69"/>
  <p:tag name="KSO_WM_TAG_VERSION" val="1.0"/>
  <p:tag name="KSO_WM_SLIDE_LAYOUT" val="d_f"/>
  <p:tag name="KSO_WM_SLIDE_LAYOUT_CNT" val="1_1"/>
  <p:tag name="KSO_WM_CHIP_DECFILLPROP" val="[]"/>
  <p:tag name="KSO_WM_SLIDE_CAN_ADD_NAVIGATION" val="1"/>
  <p:tag name="KSO_WM_CHIP_GROUPID" val="5efda17781ee359a788b1e1e"/>
  <p:tag name="KSO_WM_SLIDE_BK_DARK_LIGHT" val="2"/>
  <p:tag name="KSO_WM_SLIDE_BACKGROUND_TYPE" val="belt"/>
  <p:tag name="KSO_WM_SLIDE_SUPPORT_FEATURE_TYPE" val="3"/>
  <p:tag name="KSO_WM_TEMPLATE_ASSEMBLE_XID" val="5fb48e3830a0f79ad1c7ba8a"/>
  <p:tag name="KSO_WM_TEMPLATE_ASSEMBLE_GROUPID" val="5fb48e3830a0f79ad1c7ba8a"/>
  <p:tag name="KSO_WM_SLIDE_LAYOUT_INFO" val="{&quot;id&quot;:&quot;2020-11-18T11:00:09&quot;,&quot;maxSize&quot;:{&quot;size1&quot;:17.599628182612705},&quot;minSize&quot;:{&quot;size1&quot;:17.599628182612705},&quot;normalSize&quot;:{&quot;size1&quot;:17.599628182612705},&quot;subLayout&quot;:[{&quot;direction&quot;:1,&quot;id&quot;:&quot;2020-11-18T11:00:09&quot;,&quot;type&quot;:0},{&quot;id&quot;:&quot;2020-11-18T11:00:09&quot;,&quot;maxSize&quot;:{&quot;size1&quot;:78.599548767342796},&quot;minSize&quot;:{&quot;size1&quot;:78.599548767342796},&quot;normalSize&quot;:{&quot;size1&quot;:78.599548767342796},&quot;subLayout&quot;:[{&quot;backgroundInfo&quot;:[{&quot;bottom&quot;:0,&quot;bottomAbs&quot;:false,&quot;left&quot;:0,&quot;leftAbs&quot;:false,&quot;right&quot;:0,&quot;rightAbs&quot;:false,&quot;top&quot;:0,&quot;topAbs&quot;:false,&quot;type&quot;:&quot;belt&quot;}],&quot;direction&quot;:1,&quot;id&quot;:&quot;2020-11-18T11:00:09&quot;,&quot;maxSize&quot;:{&quot;size1&quot;:33.700000000000003},&quot;minSize&quot;:{&quot;size1&quot;:33.700000000000003},&quot;normalSize&quot;:{&quot;size1&quot;:33.700000000000003},&quot;subLayout&quot;:[{&quot;id&quot;:&quot;2020-11-18T11:00:09&quot;,&quot;margin&quot;:{&quot;bottom&quot;:3.3870000839233398,&quot;left&quot;:1.6929999589920044,&quot;right&quot;:0.81999999284744263,&quot;top&quot;:3.3870000839233398},&quot;type&quot;:0},{&quot;id&quot;:&quot;2020-11-18T11:00:09&quot;,&quot;margin&quot;:{&quot;bottom&quot;:0.42300000786781311,&quot;left&quot;:0,&quot;right&quot;:0,&quot;top&quot;:0.42300000786781311},&quot;type&quot;:0}],&quot;type&quot;:0},{&quot;id&quot;:&quot;2020-11-18T11:00:09&quot;,&quot;type&quot;:0}],&quot;type&quot;:0}],&quot;type&quot;:0}"/>
</p:tagLst>
</file>

<file path=ppt/tags/tag786.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belt"/>
  <p:tag name="KSO_WM_SLIDE_BK_DARK_LIGHT" val="2"/>
  <p:tag name="KSO_WM_UNIT_HIGHLIGHT" val="0"/>
  <p:tag name="KSO_WM_UNIT_COMPATIBLE" val="0"/>
  <p:tag name="KSO_WM_UNIT_DIAGRAM_ISNUMVISUAL" val="0"/>
  <p:tag name="KSO_WM_UNIT_DIAGRAM_ISREFERUNIT" val="0"/>
  <p:tag name="KSO_WM_UNIT_INDEX" val="0"/>
  <p:tag name="KSO_WM_UNIT_ID" val="_18*i*0"/>
  <p:tag name="KSO_WM_UNIT_BK_DARK_LIGHT" val="2"/>
  <p:tag name="KSO_WM_UNIT_LAYERLEVEL" val="1"/>
  <p:tag name="KSO_WM_TAG_VERSION" val="1.0"/>
  <p:tag name="KSO_WM_BEAUTIFY_FLAG" val="#w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7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9021_1*i*2"/>
  <p:tag name="KSO_WM_TEMPLATE_CATEGORY" val="diagram"/>
  <p:tag name="KSO_WM_TEMPLATE_INDEX" val="20209021"/>
  <p:tag name="KSO_WM_UNIT_LAYERLEVEL" val="1"/>
  <p:tag name="KSO_WM_TAG_VERSION" val="1.0"/>
  <p:tag name="KSO_WM_BEAUTIFY_FLAG" val="#wm#"/>
  <p:tag name="KSO_WM_UNIT_ADJUSTLAYOUT_ID" val="15"/>
  <p:tag name="KSO_WM_UNIT_COLOR_SCHEME_SHAPE_ID" val="15"/>
  <p:tag name="KSO_WM_UNIT_COLOR_SCHEME_PARENT_PAGE" val="0_1"/>
  <p:tag name="KSO_WM_UNIT_BLOCK" val="0"/>
  <p:tag name="KSO_WM_UNIT_SM_LIMIT_TYPE" val="2"/>
  <p:tag name="KSO_WM_UNIT_DEC_AREA_ID" val="e306a3ddf7c64a2c9f191efceaa49e1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da17781ee359a788b1e1e"/>
  <p:tag name="KSO_WM_CHIP_XID" val="5efda17781ee359a788b1e1f"/>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848"/>
  <p:tag name="KSO_WM_TEMPLATE_ASSEMBLE_XID" val="5fb48e3830a0f79ad1c7ba8a"/>
  <p:tag name="KSO_WM_TEMPLATE_ASSEMBLE_GROUPID" val="5fb48e3830a0f79ad1c7ba8a"/>
</p:tagLst>
</file>

<file path=ppt/tags/tag7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9021_1*i*3"/>
  <p:tag name="KSO_WM_TEMPLATE_CATEGORY" val="diagram"/>
  <p:tag name="KSO_WM_TEMPLATE_INDEX" val="20209021"/>
  <p:tag name="KSO_WM_UNIT_LAYERLEVEL" val="1"/>
  <p:tag name="KSO_WM_TAG_VERSION" val="1.0"/>
  <p:tag name="KSO_WM_BEAUTIFY_FLAG" val="#wm#"/>
  <p:tag name="KSO_WM_UNIT_ADJUSTLAYOUT_ID" val="16"/>
  <p:tag name="KSO_WM_UNIT_COLOR_SCHEME_SHAPE_ID" val="16"/>
  <p:tag name="KSO_WM_UNIT_COLOR_SCHEME_PARENT_PAGE" val="0_1"/>
  <p:tag name="KSO_WM_UNIT_BLOCK" val="0"/>
  <p:tag name="KSO_WM_UNIT_SM_LIMIT_TYPE" val="2"/>
  <p:tag name="KSO_WM_UNIT_DEC_AREA_ID" val="772fdefbf8ba4a7890214bcd0a4918c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da17781ee359a788b1e1e"/>
  <p:tag name="KSO_WM_CHIP_XID" val="5efda17781ee359a788b1e1f"/>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VALUE" val="7"/>
  <p:tag name="KSO_WM_TEMPLATE_ASSEMBLE_XID" val="5fb48e3830a0f79ad1c7ba8a"/>
  <p:tag name="KSO_WM_TEMPLATE_ASSEMBLE_GROUPID" val="5fb48e3830a0f79ad1c7ba8a"/>
</p:tagLst>
</file>

<file path=ppt/tags/tag7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9021_1*i*4"/>
  <p:tag name="KSO_WM_TEMPLATE_CATEGORY" val="diagram"/>
  <p:tag name="KSO_WM_TEMPLATE_INDEX" val="20209021"/>
  <p:tag name="KSO_WM_UNIT_LAYERLEVEL" val="1"/>
  <p:tag name="KSO_WM_TAG_VERSION" val="1.0"/>
  <p:tag name="KSO_WM_BEAUTIFY_FLAG" val="#wm#"/>
  <p:tag name="KSO_WM_UNIT_ADJUSTLAYOUT_ID" val="19"/>
  <p:tag name="KSO_WM_UNIT_COLOR_SCHEME_SHAPE_ID" val="19"/>
  <p:tag name="KSO_WM_UNIT_COLOR_SCHEME_PARENT_PAGE" val="0_1"/>
  <p:tag name="KSO_WM_UNIT_BLOCK" val="0"/>
  <p:tag name="KSO_WM_UNIT_SM_LIMIT_TYPE" val="2"/>
  <p:tag name="KSO_WM_UNIT_DEC_AREA_ID" val="27dd44fa2bc948b28bfe773a0b76aa43"/>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efda17781ee359a788b1e1e"/>
  <p:tag name="KSO_WM_CHIP_XID" val="5efda17781ee359a788b1e1f"/>
  <p:tag name="KSO_WM_TEMPLATE_ASSEMBLE_XID" val="5fb48e3830a0f79ad1c7ba8a"/>
  <p:tag name="KSO_WM_TEMPLATE_ASSEMBLE_GROUPID" val="5fb48e3830a0f79ad1c7ba8a"/>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90.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9021_1*f*1"/>
  <p:tag name="KSO_WM_TEMPLATE_CATEGORY" val="diagram"/>
  <p:tag name="KSO_WM_TEMPLATE_INDEX" val="20209021"/>
  <p:tag name="KSO_WM_UNIT_LAYERLEVEL" val="1"/>
  <p:tag name="KSO_WM_TAG_VERSION" val="1.0"/>
  <p:tag name="KSO_WM_BEAUTIFY_FLAG" val="#wm#"/>
  <p:tag name="KSO_WM_UNIT_DEFAULT_FONT" val="14;20;2"/>
  <p:tag name="KSO_WM_UNIT_BLOCK" val="0"/>
  <p:tag name="KSO_WM_UNIT_VALUE" val="56"/>
  <p:tag name="KSO_WM_UNIT_SHOW_EDIT_AREA_INDICATION" val="1"/>
  <p:tag name="KSO_WM_CHIP_GROUPID" val="5e6b05596848fb12bee65ac8"/>
  <p:tag name="KSO_WM_CHIP_XID" val="5e6b05596848fb12bee65aca"/>
  <p:tag name="KSO_WM_UNIT_DEC_AREA_ID" val="068085b142c4456f8995f103d6ff02b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bc26ed7baedc4ff5a6eb2364a03f1180"/>
  <p:tag name="KSO_WM_UNIT_TEXT_FILL_FORE_SCHEMECOLOR_INDEX_BRIGHTNESS" val="0.25"/>
  <p:tag name="KSO_WM_UNIT_TEXT_FILL_FORE_SCHEMECOLOR_INDEX" val="13"/>
  <p:tag name="KSO_WM_UNIT_TEXT_FILL_TYPE" val="1"/>
  <p:tag name="KSO_WM_TEMPLATE_ASSEMBLE_XID" val="5fb48e3830a0f79ad1c7ba8a"/>
  <p:tag name="KSO_WM_TEMPLATE_ASSEMBLE_GROUPID" val="5fb48e3830a0f79ad1c7ba8a"/>
</p:tagLst>
</file>

<file path=ppt/tags/tag791.xml><?xml version="1.0" encoding="utf-8"?>
<p:tagLst xmlns:a="http://schemas.openxmlformats.org/drawingml/2006/main" xmlns:r="http://schemas.openxmlformats.org/officeDocument/2006/relationships" xmlns:p="http://schemas.openxmlformats.org/presentationml/2006/main">
  <p:tag name="KSO_WM_UNIT_VALUE" val="973*2242"/>
  <p:tag name="KSO_WM_UNIT_HIGHLIGHT" val="0"/>
  <p:tag name="KSO_WM_UNIT_COMPATIBLE" val="1"/>
  <p:tag name="KSO_WM_UNIT_DIAGRAM_ISNUMVISUAL" val="0"/>
  <p:tag name="KSO_WM_UNIT_DIAGRAM_ISREFERUNIT" val="0"/>
  <p:tag name="KSO_WM_UNIT_TYPE" val="d"/>
  <p:tag name="KSO_WM_UNIT_INDEX" val="1"/>
  <p:tag name="KSO_WM_UNIT_ID" val="diagram20209021_1*d*1"/>
  <p:tag name="KSO_WM_TEMPLATE_CATEGORY" val="diagram"/>
  <p:tag name="KSO_WM_TEMPLATE_INDEX" val="20209021"/>
  <p:tag name="KSO_WM_UNIT_LAYERLEVEL" val="1"/>
  <p:tag name="KSO_WM_TAG_VERSION" val="1.0"/>
  <p:tag name="KSO_WM_BEAUTIFY_FLAG" val="#wm#"/>
  <p:tag name="KSO_WM_CHIP_GROUPID" val="5e7310da9a230a26b9e88a19"/>
  <p:tag name="KSO_WM_CHIP_XID" val="5e7310da9a230a26b9e88a1a"/>
  <p:tag name="KSO_WM_UNIT_DEC_AREA_ID" val="70d95736367f476d945323775687e39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7acb60dcc25844f497ae7cca0f16bddc"/>
  <p:tag name="KSO_WM_UNIT_PLACING_PICTURE" val="7acb60dcc25844f497ae7cca0f16bddc"/>
  <p:tag name="KSO_WM_TEMPLATE_ASSEMBLE_XID" val="5fb48e3830a0f79ad1c7ba8a"/>
  <p:tag name="KSO_WM_TEMPLATE_ASSEMBLE_GROUPID" val="5fb48e3830a0f79ad1c7ba8a"/>
  <p:tag name="REFSHAPE" val="-1804859020"/>
</p:tagLst>
</file>

<file path=ppt/tags/tag7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9021_1*i*5"/>
  <p:tag name="KSO_WM_TEMPLATE_CATEGORY" val="diagram"/>
  <p:tag name="KSO_WM_TEMPLATE_INDEX" val="20209021"/>
  <p:tag name="KSO_WM_UNIT_LAYERLEVEL" val="1"/>
  <p:tag name="KSO_WM_TAG_VERSION" val="1.0"/>
  <p:tag name="KSO_WM_BEAUTIFY_FLAG" val="#wm#"/>
  <p:tag name="KSO_WM_UNIT_ADJUSTLAYOUT_ID" val="20"/>
  <p:tag name="KSO_WM_UNIT_COLOR_SCHEME_SHAPE_ID" val="20"/>
  <p:tag name="KSO_WM_UNIT_COLOR_SCHEME_PARENT_PAGE" val="0_1"/>
  <p:tag name="KSO_WM_UNIT_SM_LIMIT_TYPE" val="2"/>
  <p:tag name="KSO_WM_CHIP_GROUPID" val="5efda17781ee359a788b1e1e"/>
  <p:tag name="KSO_WM_CHIP_XID" val="5efda17781ee359a788b1e1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5fb48e3830a0f79ad1c7ba8a"/>
  <p:tag name="KSO_WM_TEMPLATE_ASSEMBLE_GROUPID" val="5fb48e3830a0f79ad1c7ba8a"/>
</p:tagLst>
</file>

<file path=ppt/tags/tag7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9021_1*i*6"/>
  <p:tag name="KSO_WM_TEMPLATE_CATEGORY" val="diagram"/>
  <p:tag name="KSO_WM_TEMPLATE_INDEX" val="20209021"/>
  <p:tag name="KSO_WM_UNIT_LAYERLEVEL" val="1"/>
  <p:tag name="KSO_WM_TAG_VERSION" val="1.0"/>
  <p:tag name="KSO_WM_BEAUTIFY_FLAG" val="#wm#"/>
  <p:tag name="KSO_WM_UNIT_ADJUSTLAYOUT_ID" val="21"/>
  <p:tag name="KSO_WM_UNIT_COLOR_SCHEME_SHAPE_ID" val="21"/>
  <p:tag name="KSO_WM_UNIT_COLOR_SCHEME_PARENT_PAGE" val="0_1"/>
  <p:tag name="KSO_WM_UNIT_SM_LIMIT_TYPE" val="2"/>
  <p:tag name="KSO_WM_CHIP_GROUPID" val="5efda17781ee359a788b1e1e"/>
  <p:tag name="KSO_WM_CHIP_XID" val="5efda17781ee359a788b1e1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5fb48e3830a0f79ad1c7ba8a"/>
  <p:tag name="KSO_WM_TEMPLATE_ASSEMBLE_GROUPID" val="5fb48e3830a0f79ad1c7ba8a"/>
</p:tagLst>
</file>

<file path=ppt/tags/tag794.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7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796.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7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7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799.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00.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801.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802.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803.xml><?xml version="1.0" encoding="utf-8"?>
<p:tagLst xmlns:a="http://schemas.openxmlformats.org/drawingml/2006/main" xmlns:r="http://schemas.openxmlformats.org/officeDocument/2006/relationships" xmlns:p="http://schemas.openxmlformats.org/presentationml/2006/main">
  <p:tag name="KSO_WM_SLIDE_ID" val="diagram2020863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16*360"/>
  <p:tag name="KSO_WM_SLIDE_POSITION" val="72*96"/>
  <p:tag name="KSO_WM_TAG_VERSION" val="1.0"/>
  <p:tag name="KSO_WM_BEAUTIFY_FLAG" val="#wm#"/>
  <p:tag name="KSO_WM_TEMPLATE_CATEGORY" val="diagram"/>
  <p:tag name="KSO_WM_TEMPLATE_INDEX" val="20208633"/>
  <p:tag name="KSO_WM_SLIDE_LAYOUT" val="a_d_f"/>
  <p:tag name="KSO_WM_SLIDE_LAYOUT_CNT" val="1_1_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2e21ee4c3f5a46d492b80b7d436d6952&quot;,&quot;fill_align&quot;:&quot;lm&quot;,&quot;chip_types&quot;:[&quot;picture&quot;]},{&quot;text_align&quot;:&quot;lm&quot;,&quot;text_direction&quot;:&quot;horizontal&quot;,&quot;support_big_font&quot;:false,&quot;picture_toward&quot;:0,&quot;picture_dockside&quot;:[],&quot;fill_id&quot;:&quot;b2d3d7ed895e4c8baab6afdad95d4072&quot;,&quot;fill_align&quot;:&quot;lm&quot;,&quot;chip_types&quot;:[&quot;text&quot;,&quot;header&quot;]},{&quot;text_align&quot;:&quot;lm&quot;,&quot;text_direction&quot;:&quot;horizontal&quot;,&quot;support_big_font&quot;:false,&quot;picture_toward&quot;:0,&quot;picture_dockside&quot;:[],&quot;fill_id&quot;:&quot;06e999aafa324b2b801eef8472f3b03d&quot;,&quot;fill_align&quot;:&quot;lm&quot;,&quot;chip_types&quot;:[&quot;text&quot;]}]]"/>
  <p:tag name="KSO_WM_SLIDE_LAYOUT_INFO" val="{&quot;id&quot;:&quot;2020-11-16T10:14:52&quot;,&quot;maxSize&quot;:{&quot;size1&quot;:51.100000000000001},&quot;minSize&quot;:{&quot;size1&quot;:51.100000000000001},&quot;normalSize&quot;:{&quot;size1&quot;:51.100000000000001},&quot;subLayout&quot;:[{&quot;id&quot;:&quot;2020-11-16T10:14:52&quot;,&quot;type&quot;:0},{&quot;id&quot;:&quot;2020-11-16T10:14:52&quot;,&quot;margin&quot;:{&quot;bottom&quot;:3.3870000839233398,&quot;left&quot;:3.1749999523162842,&quot;right&quot;:16.722000122070312,&quot;top&quot;:2.1170001029968262},&quot;type&quot;:0}],&quot;type&quot;:0}"/>
  <p:tag name="KSO_WM_SLIDE_RATIO" val="1.777778"/>
  <p:tag name="KSO_WM_CHIP_XID" val="5ef20a1da491bb0086638ab8"/>
  <p:tag name="KSO_WM_SLIDE_CAN_ADD_NAVIGATION" val="1"/>
  <p:tag name="KSO_WM_CHIP_DECFILLPROP" val="[]"/>
  <p:tag name="KSO_WM_CHIP_GROUPID" val="5ef20a1da491bb0086638ab7"/>
  <p:tag name="KSO_WM_SLIDE_BK_DARK_LIGHT" val="2"/>
  <p:tag name="KSO_WM_SLIDE_BACKGROUND_TYPE" val="general"/>
  <p:tag name="KSO_WM_SLIDE_SUPPORT_FEATURE_TYPE" val="0"/>
  <p:tag name="KSO_WM_TEMPLATE_ASSEMBLE_XID" val="5fb1e09930a0f79ad1c42d1c"/>
  <p:tag name="KSO_WM_TEMPLATE_ASSEMBLE_GROUPID" val="5fb1e09930a0f79ad1c42d1c"/>
</p:tagLst>
</file>

<file path=ppt/tags/tag8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8633_1*i*1"/>
  <p:tag name="KSO_WM_TEMPLATE_CATEGORY" val="diagram"/>
  <p:tag name="KSO_WM_TEMPLATE_INDEX" val="20208633"/>
  <p:tag name="KSO_WM_UNIT_LAYERLEVEL" val="1"/>
  <p:tag name="KSO_WM_TAG_VERSION" val="1.0"/>
  <p:tag name="KSO_WM_BEAUTIFY_FLAG" val="#wm#"/>
  <p:tag name="KSO_WM_UNIT_BLOCK" val="0"/>
  <p:tag name="KSO_WM_UNIT_SM_LIMIT_TYPE" val="0"/>
  <p:tag name="KSO_WM_UNIT_DEC_AREA_ID" val="54453765f0ec47c49060bdc22adf5647"/>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f20a1da491bb0086638ab7"/>
  <p:tag name="KSO_WM_CHIP_XID" val="5ef20a1da491bb0086638ab8"/>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2"/>
  <p:tag name="KSO_WM_UNIT_TEXT_FILL_TYPE" val="1"/>
  <p:tag name="KSO_WM_UNIT_VALUE" val="198"/>
  <p:tag name="KSO_WM_TEMPLATE_ASSEMBLE_XID" val="5fb1e09930a0f79ad1c42d1c"/>
  <p:tag name="KSO_WM_TEMPLATE_ASSEMBLE_GROUPID" val="5fb1e09930a0f79ad1c42d1c"/>
</p:tagLst>
</file>

<file path=ppt/tags/tag805.xml><?xml version="1.0" encoding="utf-8"?>
<p:tagLst xmlns:a="http://schemas.openxmlformats.org/drawingml/2006/main" xmlns:r="http://schemas.openxmlformats.org/officeDocument/2006/relationships" xmlns:p="http://schemas.openxmlformats.org/presentationml/2006/main">
  <p:tag name="KSO_WM_UNIT_VALUE" val="1269*1523"/>
  <p:tag name="KSO_WM_UNIT_HIGHLIGHT" val="0"/>
  <p:tag name="KSO_WM_UNIT_COMPATIBLE" val="1"/>
  <p:tag name="KSO_WM_UNIT_DIAGRAM_ISNUMVISUAL" val="0"/>
  <p:tag name="KSO_WM_UNIT_DIAGRAM_ISREFERUNIT" val="0"/>
  <p:tag name="KSO_WM_UNIT_TYPE" val="d"/>
  <p:tag name="KSO_WM_UNIT_INDEX" val="1"/>
  <p:tag name="KSO_WM_UNIT_ID" val="diagram20208633_1*d*1"/>
  <p:tag name="KSO_WM_TEMPLATE_CATEGORY" val="diagram"/>
  <p:tag name="KSO_WM_TEMPLATE_INDEX" val="20208633"/>
  <p:tag name="KSO_WM_UNIT_LAYERLEVEL" val="1"/>
  <p:tag name="KSO_WM_TAG_VERSION" val="1.0"/>
  <p:tag name="KSO_WM_BEAUTIFY_FLAG" val="#wm#"/>
  <p:tag name="KSO_WM_CHIP_GROUPID" val="5e7310da9a230a26b9e88a19"/>
  <p:tag name="KSO_WM_CHIP_XID" val="5e7310da9a230a26b9e88a1a"/>
  <p:tag name="KSO_WM_UNIT_DEC_AREA_ID" val="7a9fe91893c44fabbb7ae83e6897b02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599491fad8a24312a2574a5b97f48f29"/>
  <p:tag name="KSO_WM_UNIT_PLACING_PICTURE" val="599491fad8a24312a2574a5b97f48f29"/>
  <p:tag name="KSO_WM_TEMPLATE_ASSEMBLE_XID" val="5fb1e09930a0f79ad1c42d1c"/>
  <p:tag name="KSO_WM_TEMPLATE_ASSEMBLE_GROUPID" val="5fb1e09930a0f79ad1c42d1c"/>
</p:tagLst>
</file>

<file path=ppt/tags/tag8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633_1*i*2"/>
  <p:tag name="KSO_WM_TEMPLATE_CATEGORY" val="diagram"/>
  <p:tag name="KSO_WM_TEMPLATE_INDEX" val="20208633"/>
  <p:tag name="KSO_WM_UNIT_LAYERLEVEL" val="1"/>
  <p:tag name="KSO_WM_TAG_VERSION" val="1.0"/>
  <p:tag name="KSO_WM_BEAUTIFY_FLAG" val="#wm#"/>
  <p:tag name="KSO_WM_UNIT_BLOCK" val="0"/>
  <p:tag name="KSO_WM_UNIT_SM_LIMIT_TYPE" val="2"/>
  <p:tag name="KSO_WM_UNIT_DEC_AREA_ID" val="55877040924040288178dee67984c415"/>
  <p:tag name="KSO_WM_UNIT_DECORATE_INFO" val="{&quot;DecorateInfoH&quot;:{&quot;IsAbs&quot;:true},&quot;DecorateInfoW&quot;:{&quot;IsAbs&quot;:true},&quot;DecorateInfoX&quot;:{&quot;IsAbs&quot;:true,&quot;Pos&quot;:1},&quot;DecorateInfoY&quot;:{&quot;IsAbs&quot;:true,&quot;Pos&quot;:1},&quot;ReferentInfo&quot;:{&quot;Id&quot;:&quot;30d865e05f2649fca73a518d016c02a7&quot;,&quot;X&quot;:{&quot;Pos&quot;:1},&quot;Y&quot;:{&quot;Pos&quot;:1}},&quot;whChangeMode&quot;:0}"/>
  <p:tag name="KSO_WM_CHIP_GROUPID" val="5ef20a1da491bb0086638ab7"/>
  <p:tag name="KSO_WM_CHIP_XID" val="5ef20a1da491bb0086638ab8"/>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54"/>
  <p:tag name="KSO_WM_TEMPLATE_ASSEMBLE_XID" val="5fb1e09930a0f79ad1c42d1c"/>
  <p:tag name="KSO_WM_TEMPLATE_ASSEMBLE_GROUPID" val="5fb1e09930a0f79ad1c42d1c"/>
</p:tagLst>
</file>

<file path=ppt/tags/tag80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8633_1*a*1"/>
  <p:tag name="KSO_WM_TEMPLATE_CATEGORY" val="diagram"/>
  <p:tag name="KSO_WM_TEMPLATE_INDEX" val="20208633"/>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30d865e05f2649fca73a518d016c02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e6250d17145e490c8b72c118a38be819"/>
  <p:tag name="KSO_WM_UNIT_TEXT_FILL_FORE_SCHEMECOLOR_INDEX_BRIGHTNESS" val="0"/>
  <p:tag name="KSO_WM_UNIT_TEXT_FILL_FORE_SCHEMECOLOR_INDEX" val="13"/>
  <p:tag name="KSO_WM_UNIT_TEXT_FILL_TYPE" val="1"/>
  <p:tag name="KSO_WM_TEMPLATE_ASSEMBLE_XID" val="5fb1e09930a0f79ad1c42d1c"/>
  <p:tag name="KSO_WM_TEMPLATE_ASSEMBLE_GROUPID" val="5fb1e09930a0f79ad1c42d1c"/>
</p:tagLst>
</file>

<file path=ppt/tags/tag808.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33_1*f*1"/>
  <p:tag name="KSO_WM_TEMPLATE_CATEGORY" val="diagram"/>
  <p:tag name="KSO_WM_TEMPLATE_INDEX" val="20208633"/>
  <p:tag name="KSO_WM_UNIT_LAYERLEVEL" val="1"/>
  <p:tag name="KSO_WM_TAG_VERSION" val="1.0"/>
  <p:tag name="KSO_WM_BEAUTIFY_FLAG" val="#wm#"/>
  <p:tag name="KSO_WM_UNIT_DEFAULT_FONT" val="14;20;2"/>
  <p:tag name="KSO_WM_UNIT_BLOCK" val="0"/>
  <p:tag name="KSO_WM_UNIT_VALUE" val="96"/>
  <p:tag name="KSO_WM_UNIT_SHOW_EDIT_AREA_INDICATION" val="1"/>
  <p:tag name="KSO_WM_CHIP_GROUPID" val="5e6b05596848fb12bee65ac8"/>
  <p:tag name="KSO_WM_CHIP_XID" val="5e6b05596848fb12bee65aca"/>
  <p:tag name="KSO_WM_UNIT_DEC_AREA_ID" val="7d1fce114463476984c782279edd24d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e0217ba72d64f50970619801306c1d2"/>
  <p:tag name="KSO_WM_UNIT_TEXT_FILL_FORE_SCHEMECOLOR_INDEX_BRIGHTNESS" val="0.25"/>
  <p:tag name="KSO_WM_UNIT_TEXT_FILL_FORE_SCHEMECOLOR_INDEX" val="13"/>
  <p:tag name="KSO_WM_UNIT_TEXT_FILL_TYPE" val="1"/>
  <p:tag name="KSO_WM_TEMPLATE_ASSEMBLE_XID" val="5fb1e09930a0f79ad1c42d1c"/>
  <p:tag name="KSO_WM_TEMPLATE_ASSEMBLE_GROUPID" val="5fb1e09930a0f79ad1c42d1c"/>
</p:tagLst>
</file>

<file path=ppt/tags/tag809.xml><?xml version="1.0" encoding="utf-8"?>
<p:tagLst xmlns:a="http://schemas.openxmlformats.org/drawingml/2006/main" xmlns:r="http://schemas.openxmlformats.org/officeDocument/2006/relationships"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0-11-10T14:43:32&quot;,&quot;maxSize&quot;:{&quot;size1&quot;:60.00003517553624},&quot;minSize&quot;:{&quot;size1&quot;:55.600035175536242},&quot;normalSize&quot;:{&quot;size1&quot;:55.600035175536242},&quot;subLayout&quot;:[{&quot;id&quot;:&quot;2020-11-10T14:43:32&quot;,&quot;margin&quot;:{&quot;bottom&quot;:0.026000002399086952,&quot;left&quot;:2.5399999618530273,&quot;right&quot;:2.5399999618530273,&quot;top&quot;:1.2699999809265137},&quot;type&quot;:0},{&quot;id&quot;:&quot;2020-11-10T14:43:32&quot;,&quot;maxSize&quot;:{&quot;size1&quot;:42.200079224573926},&quot;minSize&quot;:{&quot;size1&quot;:31.700079224573923},&quot;normalSize&quot;:{&quot;size1&quot;:31.731588992793863},&quot;subLayout&quot;:[{&quot;id&quot;:&quot;2020-11-10T14:43:32&quot;,&quot;margin&quot;:{&quot;bottom&quot;:0.026000002399086952,&quot;left&quot;:4.2329998016357422,&quot;right&quot;:2.5399999618530273,&quot;top&quot;:0.84700000286102295},&quot;type&quot;:0},{&quot;id&quot;:&quot;2020-11-10T14:43:32&quot;,&quot;margin&quot;:{&quot;bottom&quot;:1.2699999809265137,&quot;left&quot;:4.2329998016357422,&quot;right&quot;:2.5399999618530273,&quot;top&quot;:0.3970000147819519},&quot;type&quot;:0}],&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b&quot;,&quot;text_direction&quot;:&quot;horizontal&quot;,&quot;support_features&quot;:[&quot;collage&quot;,&quot;carousel&quot;],&quot;support_big_font&quot;:false,&quot;fill_id&quot;:&quot;e6cd641f030a4fd88484d59012e3442c&quot;,&quot;fill_align&quot;:&quot;cb&quot;,&quot;chip_types&quot;:[&quot;picture&quot;,&quot;video&quot;]},{&quot;text_align&quot;:&quot;lb&quot;,&quot;text_direction&quot;:&quot;horizontal&quot;,&quot;support_big_font&quot;:false,&quot;fill_id&quot;:&quot;b0c86b4e3e834041a68e42cca9b0af5c&quot;,&quot;fill_align&quot;:&quot;lb&quot;,&quot;chip_types&quot;:[&quot;header&quot;]},{&quot;text_align&quot;:&quot;lt&quot;,&quot;text_direction&quot;:&quot;horizontal&quot;,&quot;support_big_font&quot;:false,&quot;fill_id&quot;:&quot;484da63e40b34e4eaa672e4e1019a85b&quot;,&quot;fill_align&quot;:&quot;lt&quot;,&quot;chip_types&quot;:[&quot;text&quot;]}]]"/>
  <p:tag name="KSO_WM_SLIDE_ID" val="diagram20208642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16*444"/>
  <p:tag name="KSO_WM_SLIDE_POSITION" val="72*48"/>
  <p:tag name="KSO_WM_TAG_VERSION" val="1.0"/>
  <p:tag name="KSO_WM_BEAUTIFY_FLAG" val="#wm#"/>
  <p:tag name="KSO_WM_TEMPLATE_CATEGORY" val="diagram"/>
  <p:tag name="KSO_WM_TEMPLATE_INDEX" val="20208642"/>
  <p:tag name="KSO_WM_SLIDE_LAYOUT" val="a_d_f"/>
  <p:tag name="KSO_WM_SLIDE_LAYOUT_CNT" val="1_1_1"/>
  <p:tag name="KSO_WM_CHIP_XID" val="5ef20926a491bb0086638a83"/>
  <p:tag name="KSO_WM_SLIDE_CAN_ADD_NAVIGATION" val="1"/>
  <p:tag name="KSO_WM_CHIP_DECFILLPROP" val="[]"/>
  <p:tag name="KSO_WM_CHIP_GROUPID" val="5ef20926a491bb0086638a82"/>
  <p:tag name="KSO_WM_SLIDE_BK_DARK_LIGHT" val="2"/>
  <p:tag name="KSO_WM_SLIDE_BACKGROUND_TYPE" val="general"/>
  <p:tag name="KSO_WM_SLIDE_SUPPORT_FEATURE_TYPE" val="3"/>
  <p:tag name="KSO_WM_TEMPLATE_ASSEMBLE_XID" val="5faa36930f63d42c48477301"/>
  <p:tag name="KSO_WM_TEMPLATE_ASSEMBLE_GROUPID" val="5faa36930f63d42c48477301"/>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10.xml><?xml version="1.0" encoding="utf-8"?>
<p:tagLst xmlns:a="http://schemas.openxmlformats.org/drawingml/2006/main" xmlns:r="http://schemas.openxmlformats.org/officeDocument/2006/relationships" xmlns:p="http://schemas.openxmlformats.org/presentationml/2006/main">
  <p:tag name="KSO_WM_UNIT_VALUE" val="931*2876"/>
  <p:tag name="KSO_WM_UNIT_HIGHLIGHT" val="0"/>
  <p:tag name="KSO_WM_UNIT_COMPATIBLE" val="1"/>
  <p:tag name="KSO_WM_UNIT_DIAGRAM_ISNUMVISUAL" val="0"/>
  <p:tag name="KSO_WM_UNIT_DIAGRAM_ISREFERUNIT" val="0"/>
  <p:tag name="KSO_WM_UNIT_TYPE" val="d"/>
  <p:tag name="KSO_WM_UNIT_INDEX" val="1"/>
  <p:tag name="KSO_WM_UNIT_ID" val="diagram20208642_1*d*1"/>
  <p:tag name="KSO_WM_TEMPLATE_CATEGORY" val="diagram"/>
  <p:tag name="KSO_WM_TEMPLATE_INDEX" val="20208642"/>
  <p:tag name="KSO_WM_UNIT_LAYERLEVEL" val="1"/>
  <p:tag name="KSO_WM_TAG_VERSION" val="1.0"/>
  <p:tag name="KSO_WM_BEAUTIFY_FLAG" val="#wm#"/>
  <p:tag name="KSO_WM_CHIP_GROUPID" val="5e7310da9a230a26b9e88a19"/>
  <p:tag name="KSO_WM_CHIP_XID" val="5e7310da9a230a26b9e88a1a"/>
  <p:tag name="KSO_WM_UNIT_DEC_AREA_ID" val="07f0aa20a46c44089f984ed0b4dad38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b&quot;,&quot;fill_mode&quot;:&quot;full&quot;,&quot;sacle_strategy&quot;:&quot;smart&quot;}"/>
  <p:tag name="KSO_WM_ASSEMBLE_CHIP_INDEX" val="68a6266956a245549d13e122c551ffe1"/>
  <p:tag name="KSO_WM_UNIT_PLACING_PICTURE" val="68a6266956a245549d13e122c551ffe1"/>
  <p:tag name="KSO_WM_UNIT_SUPPORT_UNIT_TYPE" val="[&quot;d&quot;,&quot;θ&quot;]"/>
  <p:tag name="KSO_WM_TEMPLATE_ASSEMBLE_XID" val="5faa36930f63d42c48477301"/>
  <p:tag name="KSO_WM_TEMPLATE_ASSEMBLE_GROUPID" val="5faa36930f63d42c48477301"/>
</p:tagLst>
</file>

<file path=ppt/tags/tag81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8642_1*a*1"/>
  <p:tag name="KSO_WM_TEMPLATE_CATEGORY" val="diagram"/>
  <p:tag name="KSO_WM_TEMPLATE_INDEX" val="20208642"/>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ec6d12de1d643a5afdaf1d8f750f6e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37b86dd556804b83a6db54a13c670426"/>
  <p:tag name="KSO_WM_UNIT_TEXT_FILL_FORE_SCHEMECOLOR_INDEX_BRIGHTNESS" val="0"/>
  <p:tag name="KSO_WM_UNIT_TEXT_FILL_FORE_SCHEMECOLOR_INDEX" val="13"/>
  <p:tag name="KSO_WM_UNIT_TEXT_FILL_TYPE" val="1"/>
  <p:tag name="KSO_WM_TEMPLATE_ASSEMBLE_XID" val="5faa36930f63d42c48477301"/>
  <p:tag name="KSO_WM_TEMPLATE_ASSEMBLE_GROUPID" val="5faa36930f63d42c48477301"/>
</p:tagLst>
</file>

<file path=ppt/tags/tag812.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42_1*f*1"/>
  <p:tag name="KSO_WM_TEMPLATE_CATEGORY" val="diagram"/>
  <p:tag name="KSO_WM_TEMPLATE_INDEX" val="20208642"/>
  <p:tag name="KSO_WM_UNIT_LAYERLEVEL" val="1"/>
  <p:tag name="KSO_WM_TAG_VERSION" val="1.0"/>
  <p:tag name="KSO_WM_BEAUTIFY_FLAG" val="#wm#"/>
  <p:tag name="KSO_WM_UNIT_DEFAULT_FONT" val="14;20;2"/>
  <p:tag name="KSO_WM_UNIT_BLOCK" val="0"/>
  <p:tag name="KSO_WM_UNIT_VALUE" val="114"/>
  <p:tag name="KSO_WM_UNIT_SHOW_EDIT_AREA_INDICATION" val="1"/>
  <p:tag name="KSO_WM_CHIP_GROUPID" val="5e6b05596848fb12bee65ac8"/>
  <p:tag name="KSO_WM_CHIP_XID" val="5e6b05596848fb12bee65aca"/>
  <p:tag name="KSO_WM_UNIT_DEC_AREA_ID" val="42da24b19e3944c19dbde8ee6fbab45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cc5497e11e94892820a73d4920290db"/>
  <p:tag name="KSO_WM_UNIT_TEXT_FILL_FORE_SCHEMECOLOR_INDEX_BRIGHTNESS" val="0.25"/>
  <p:tag name="KSO_WM_UNIT_TEXT_FILL_FORE_SCHEMECOLOR_INDEX" val="13"/>
  <p:tag name="KSO_WM_UNIT_TEXT_FILL_TYPE" val="1"/>
  <p:tag name="KSO_WM_TEMPLATE_ASSEMBLE_XID" val="5faa36930f63d42c48477301"/>
  <p:tag name="KSO_WM_TEMPLATE_ASSEMBLE_GROUPID" val="5faa36930f63d42c48477301"/>
  <p:tag name="KSO_WM_UNIT_SMARTLAYOUT_COMPRESS_INFO" val="{&#10;    &quot;id&quot;: &quot;2020-11-10T14:43:32&quot;,&#10;    &quot;max&quot;: 0.00055118110236662687,&#10;    &quot;parentMax&quot;: {&#10;        &quot;max&quot;: 3.3501870467737267,&#10;        &quot;parentMax&quot;: {&#10;            &quot;max&quot;: 0.00099999999997635314&#10;        }&#10;    },&#10;    &quot;topChanged&quot;: 0&#10;}&#10;"/>
  <p:tag name="KSO_WM_UNIT_LAST_MAX_FONTSIZE" val="400"/>
</p:tagLst>
</file>

<file path=ppt/tags/tag813.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fefc20739dc6462ca72834e84120c38c"/>
  <p:tag name="KSO_WM_UNIT_HIGHLIGHT" val="0"/>
  <p:tag name="KSO_WM_UNIT_COMPATIBLE" val="0"/>
  <p:tag name="KSO_WM_UNIT_DIAGRAM_ISNUMVISUAL" val="0"/>
  <p:tag name="KSO_WM_UNIT_DIAGRAM_ISREFERUNIT" val="0"/>
  <p:tag name="KSO_WM_UNIT_TYPE" val="i"/>
  <p:tag name="KSO_WM_UNIT_INDEX" val="1"/>
  <p:tag name="KSO_WM_UNIT_ID" val="diagram20208642_1*i*1"/>
  <p:tag name="KSO_WM_TEMPLATE_CATEGORY" val="diagram"/>
  <p:tag name="KSO_WM_TEMPLATE_INDEX" val="20208642"/>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0},&quot;ReferentInfo&quot;:{&quot;Id&quot;:&quot;cec6d12de1d643a5afdaf1d8f750f6e3&quot;,&quot;X&quot;:{&quot;Pos&quot;:0},&quot;Y&quot;:{&quot;Pos&quot;:0}},&quot;whChangeMode&quot;:0}"/>
  <p:tag name="KSO_WM_CHIP_GROUPID" val="5ef20926a491bb0086638a82"/>
  <p:tag name="KSO_WM_CHIP_XID" val="5ef20926a491bb0086638a83"/>
  <p:tag name="KSO_WM_UNIT_FILL_FORE_SCHEMECOLOR_INDEX_BRIGHTNESS" val="0"/>
  <p:tag name="KSO_WM_UNIT_FILL_FORE_SCHEMECOLOR_INDEX" val="5"/>
  <p:tag name="KSO_WM_UNIT_FILL_TYPE" val="1"/>
  <p:tag name="KSO_WM_UNIT_VALUE" val="6"/>
  <p:tag name="KSO_WM_TEMPLATE_ASSEMBLE_XID" val="5faa36930f63d42c48477301"/>
  <p:tag name="KSO_WM_TEMPLATE_ASSEMBLE_GROUPID" val="5faa36930f63d42c48477301"/>
</p:tagLst>
</file>

<file path=ppt/tags/tag814.xml><?xml version="1.0" encoding="utf-8"?>
<p:tagLst xmlns:a="http://schemas.openxmlformats.org/drawingml/2006/main" xmlns:r="http://schemas.openxmlformats.org/officeDocument/2006/relationships" xmlns:p="http://schemas.openxmlformats.org/presentationml/2006/main">
  <p:tag name="KSO_WM_SLIDE_ID" val="diagram20201448_3"/>
  <p:tag name="KSO_WM_TEMPLATE_SUBCATEGORY" val="0"/>
  <p:tag name="KSO_WM_SLIDE_ITEM_CNT" val="5"/>
  <p:tag name="KSO_WM_SLIDE_INDEX" val="3"/>
  <p:tag name="KSO_WM_TAG_VERSION" val="1.0"/>
  <p:tag name="KSO_WM_BEAUTIFY_FLAG" val="#wm#"/>
  <p:tag name="KSO_WM_TEMPLATE_CATEGORY" val="diagram"/>
  <p:tag name="KSO_WM_TEMPLATE_INDEX" val="20201448"/>
  <p:tag name="KSO_WM_SLIDE_TYPE" val="text"/>
  <p:tag name="KSO_WM_SLIDE_SUBTYPE" val="diag"/>
  <p:tag name="KSO_WM_SLIDE_SIZE" val="868.247*387.965"/>
  <p:tag name="KSO_WM_SLIDE_POSITION" val="54.485*104.527"/>
  <p:tag name="KSO_WM_SLIDE_LAYOUT" val="a_f_m"/>
  <p:tag name="KSO_WM_SLIDE_LAYOUT_CNT" val="1_1_1"/>
  <p:tag name="KSO_WM_DIAGRAM_GROUP_CODE" val="m1-1"/>
  <p:tag name="KSO_WM_SLIDE_DIAGTYPE" val="m"/>
</p:tagLst>
</file>

<file path=ppt/tags/tag8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i*1_1"/>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1"/>
  <p:tag name="KSO_WM_UNIT_LINE_FORE_SCHEMECOLOR_INDEX" val="14"/>
  <p:tag name="KSO_WM_UNIT_LINE_FILL_TYPE" val="2"/>
  <p:tag name="KSO_WM_UNIT_USESOURCEFORMAT_APPLY" val="1"/>
  <p:tag name="KSO_WM_UNIT_DIAGRAM_SCHEMECOLOR_ID" val="0"/>
</p:tagLst>
</file>

<file path=ppt/tags/tag8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5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1"/>
  <p:tag name="KSO_WM_UNIT_FILL_FORE_SCHEMECOLOR_INDEX" val="9"/>
  <p:tag name="KSO_WM_UNIT_FILL_TYPE" val="1"/>
  <p:tag name="KSO_WM_UNIT_USESOURCEFORMAT_APPLY" val="1"/>
  <p:tag name="KSO_WM_UNIT_DIAGRAM_SCHEMECOLOR_ID" val="0"/>
</p:tagLst>
</file>

<file path=ppt/tags/tag8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4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1"/>
  <p:tag name="KSO_WM_UNIT_FILL_FORE_SCHEMECOLOR_INDEX" val="8"/>
  <p:tag name="KSO_WM_UNIT_FILL_TYPE" val="1"/>
  <p:tag name="KSO_WM_UNIT_USESOURCEFORMAT_APPLY" val="1"/>
  <p:tag name="KSO_WM_UNIT_DIAGRAM_SCHEMECOLOR_ID" val="0"/>
</p:tagLst>
</file>

<file path=ppt/tags/tag8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3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1"/>
  <p:tag name="KSO_WM_UNIT_FILL_FORE_SCHEMECOLOR_INDEX" val="7"/>
  <p:tag name="KSO_WM_UNIT_FILL_TYPE" val="1"/>
  <p:tag name="KSO_WM_UNIT_USESOURCEFORMAT_APPLY" val="1"/>
  <p:tag name="KSO_WM_UNIT_DIAGRAM_SCHEMECOLOR_ID" val="0"/>
</p:tagLst>
</file>

<file path=ppt/tags/tag8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2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USESOURCEFORMAT_APPLY" val="1"/>
  <p:tag name="KSO_WM_UNIT_DIAGRAM_SCHEMECOLOR_ID" val="0"/>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5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2"/>
  <p:tag name="KSO_WM_UNIT_USESOURCEFORMAT_APPLY" val="1"/>
  <p:tag name="KSO_WM_UNIT_DIAGRAM_SCHEMECOLOR_ID" val="0"/>
</p:tagLst>
</file>

<file path=ppt/tags/tag8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4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2"/>
  <p:tag name="KSO_WM_UNIT_USESOURCEFORMAT_APPLY" val="1"/>
  <p:tag name="KSO_WM_UNIT_DIAGRAM_SCHEMECOLOR_ID" val="0"/>
</p:tagLst>
</file>

<file path=ppt/tags/tag8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2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2"/>
  <p:tag name="KSO_WM_UNIT_USESOURCEFORMAT_APPLY" val="1"/>
  <p:tag name="KSO_WM_UNIT_DIAGRAM_SCHEMECOLOR_ID" val="0"/>
</p:tagLst>
</file>

<file path=ppt/tags/tag8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3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2"/>
  <p:tag name="KSO_WM_UNIT_USESOURCEFORMAT_APPLY" val="1"/>
  <p:tag name="KSO_WM_UNIT_DIAGRAM_SCHEMECOLOR_ID" val="0"/>
</p:tagLst>
</file>

<file path=ppt/tags/tag8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1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USESOURCEFORMAT_APPLY" val="1"/>
  <p:tag name="KSO_WM_UNIT_DIAGRAM_SCHEMECOLOR_ID" val="0"/>
</p:tagLst>
</file>

<file path=ppt/tags/tag8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1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2"/>
  <p:tag name="KSO_WM_UNIT_USESOURCEFORMAT_APPLY" val="1"/>
  <p:tag name="KSO_WM_UNIT_DIAGRAM_SCHEMECOLOR_ID" val="0"/>
</p:tagLst>
</file>

<file path=ppt/tags/tag8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1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3"/>
  <p:tag name="KSO_WM_UNIT_USESOURCEFORMAT_APPLY" val="1"/>
  <p:tag name="KSO_WM_UNIT_DIAGRAM_SCHEMECOLOR_ID" val="0"/>
</p:tagLst>
</file>

<file path=ppt/tags/tag8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f*1_1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1_1"/>
  <p:tag name="KSO_WM_UNIT_TEXT_FILL_FORE_SCHEMECOLOR_INDEX" val="13"/>
  <p:tag name="KSO_WM_UNIT_TEXT_FILL_TYPE" val="1"/>
  <p:tag name="KSO_WM_UNIT_USESOURCEFORMAT_APPLY" val="1"/>
  <p:tag name="KSO_WM_UNIT_DIAGRAM_SCHEMECOLOR_ID" val="0"/>
</p:tagLst>
</file>

<file path=ppt/tags/tag8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2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3"/>
  <p:tag name="KSO_WM_UNIT_USESOURCEFORMAT_APPLY" val="1"/>
  <p:tag name="KSO_WM_UNIT_DIAGRAM_SCHEMECOLOR_ID" val="0"/>
</p:tagLst>
</file>

<file path=ppt/tags/tag8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f*1_2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2_1"/>
  <p:tag name="KSO_WM_UNIT_TEXT_FILL_FORE_SCHEMECOLOR_INDEX" val="13"/>
  <p:tag name="KSO_WM_UNIT_TEXT_FILL_TYPE" val="1"/>
  <p:tag name="KSO_WM_UNIT_USESOURCEFORMAT_APPLY" val="1"/>
  <p:tag name="KSO_WM_UNIT_DIAGRAM_SCHEMECOLOR_ID" val="0"/>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3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3"/>
  <p:tag name="KSO_WM_UNIT_USESOURCEFORMAT_APPLY" val="1"/>
  <p:tag name="KSO_WM_UNIT_DIAGRAM_SCHEMECOLOR_ID" val="0"/>
</p:tagLst>
</file>

<file path=ppt/tags/tag8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f*1_3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3_1"/>
  <p:tag name="KSO_WM_UNIT_TEXT_FILL_FORE_SCHEMECOLOR_INDEX" val="13"/>
  <p:tag name="KSO_WM_UNIT_TEXT_FILL_TYPE" val="1"/>
  <p:tag name="KSO_WM_UNIT_USESOURCEFORMAT_APPLY" val="1"/>
  <p:tag name="KSO_WM_UNIT_DIAGRAM_SCHEMECOLOR_ID" val="0"/>
</p:tagLst>
</file>

<file path=ppt/tags/tag8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4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3"/>
  <p:tag name="KSO_WM_UNIT_USESOURCEFORMAT_APPLY" val="1"/>
  <p:tag name="KSO_WM_UNIT_DIAGRAM_SCHEMECOLOR_ID" val="0"/>
</p:tagLst>
</file>

<file path=ppt/tags/tag8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f*1_4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4_1"/>
  <p:tag name="KSO_WM_UNIT_TEXT_FILL_FORE_SCHEMECOLOR_INDEX" val="13"/>
  <p:tag name="KSO_WM_UNIT_TEXT_FILL_TYPE" val="1"/>
  <p:tag name="KSO_WM_UNIT_USESOURCEFORMAT_APPLY" val="1"/>
  <p:tag name="KSO_WM_UNIT_DIAGRAM_SCHEMECOLOR_ID" val="0"/>
</p:tagLst>
</file>

<file path=ppt/tags/tag8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5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3"/>
  <p:tag name="KSO_WM_UNIT_USESOURCEFORMAT_APPLY" val="1"/>
  <p:tag name="KSO_WM_UNIT_DIAGRAM_SCHEMECOLOR_ID" val="0"/>
</p:tagLst>
</file>

<file path=ppt/tags/tag8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f*1_5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5_1"/>
  <p:tag name="KSO_WM_UNIT_TEXT_FILL_FORE_SCHEMECOLOR_INDEX" val="13"/>
  <p:tag name="KSO_WM_UNIT_TEXT_FILL_TYPE" val="1"/>
  <p:tag name="KSO_WM_UNIT_USESOURCEFORMAT_APPLY" val="1"/>
  <p:tag name="KSO_WM_UNIT_DIAGRAM_SCHEMECOLOR_ID" val="0"/>
</p:tagLst>
</file>

<file path=ppt/tags/tag8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a*1"/>
  <p:tag name="KSO_WM_TEMPLATE_CATEGORY" val="diagram"/>
  <p:tag name="KSO_WM_TEMPLATE_INDEX" val="20201448"/>
  <p:tag name="KSO_WM_UNIT_LAYERLEVEL" val="1"/>
  <p:tag name="KSO_WM_TAG_VERSION" val="1.0"/>
  <p:tag name="KSO_WM_BEAUTIFY_FLAG" val="#wm#"/>
  <p:tag name="KSO_WM_UNIT_ISCONTENTSTITLE" val="0"/>
  <p:tag name="KSO_WM_UNIT_PRESET_TEXT" val="单击此处添加标题"/>
  <p:tag name="KSO_WM_UNIT_NOCLEAR" val="0"/>
  <p:tag name="KSO_WM_UNIT_VALUE" val="36"/>
  <p:tag name="KSO_WM_UNIT_TYPE" val="a"/>
  <p:tag name="KSO_WM_UNIT_INDEX" val="1"/>
  <p:tag name="KSO_WM_DIAGRAM_GROUP_CODE" val="m1-1"/>
  <p:tag name="KSO_WM_UNIT_USESOURCEFORMAT_APPLY" val="1"/>
</p:tagLst>
</file>

<file path=ppt/tags/tag8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f*1"/>
  <p:tag name="KSO_WM_TEMPLATE_CATEGORY" val="diagram"/>
  <p:tag name="KSO_WM_TEMPLATE_INDEX" val="20201448"/>
  <p:tag name="KSO_WM_UNIT_LAYERLEVEL" val="1"/>
  <p:tag name="KSO_WM_TAG_VERSION" val="1.0"/>
  <p:tag name="KSO_WM_BEAUTIFY_FLAG" val="#wm#"/>
  <p:tag name="KSO_WM_UNIT_PRESET_TEXT" val="单击此处添加副标题"/>
  <p:tag name="KSO_WM_UNIT_NOCLEAR" val="0"/>
  <p:tag name="KSO_WM_UNIT_VALUE" val="62"/>
  <p:tag name="KSO_WM_UNIT_TYPE" val="f"/>
  <p:tag name="KSO_WM_UNIT_INDEX" val="1"/>
  <p:tag name="KSO_WM_DIAGRAM_GROUP_CODE" val="m1-1"/>
  <p:tag name="KSO_WM_UNIT_USESOURCEFORMAT_APPLY" val="1"/>
</p:tagLst>
</file>

<file path=ppt/tags/tag8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5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4"/>
  <p:tag name="KSO_WM_UNIT_FILL_FORE_SCHEMECOLOR_INDEX" val="14"/>
  <p:tag name="KSO_WM_UNIT_FILL_TYPE" val="1"/>
  <p:tag name="KSO_WM_UNIT_USESOURCEFORMAT_APPLY" val="1"/>
  <p:tag name="KSO_WM_UNIT_DIAGRAM_SCHEMECOLOR_ID" val="0"/>
</p:tagLst>
</file>

<file path=ppt/tags/tag8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5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5"/>
  <p:tag name="KSO_WM_UNIT_USESOURCEFORMAT_APPLY" val="1"/>
  <p:tag name="KSO_WM_UNIT_DIAGRAM_SCHEMECOLOR_ID" val="0"/>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4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4"/>
  <p:tag name="KSO_WM_UNIT_FILL_FORE_SCHEMECOLOR_INDEX" val="14"/>
  <p:tag name="KSO_WM_UNIT_FILL_TYPE" val="1"/>
  <p:tag name="KSO_WM_UNIT_USESOURCEFORMAT_APPLY" val="1"/>
  <p:tag name="KSO_WM_UNIT_DIAGRAM_SCHEMECOLOR_ID" val="0"/>
</p:tagLst>
</file>

<file path=ppt/tags/tag8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4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5"/>
  <p:tag name="KSO_WM_UNIT_USESOURCEFORMAT_APPLY" val="1"/>
  <p:tag name="KSO_WM_UNIT_DIAGRAM_SCHEMECOLOR_ID" val="0"/>
</p:tagLst>
</file>

<file path=ppt/tags/tag8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3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4"/>
  <p:tag name="KSO_WM_UNIT_FILL_FORE_SCHEMECOLOR_INDEX" val="14"/>
  <p:tag name="KSO_WM_UNIT_FILL_TYPE" val="1"/>
  <p:tag name="KSO_WM_UNIT_USESOURCEFORMAT_APPLY" val="1"/>
  <p:tag name="KSO_WM_UNIT_DIAGRAM_SCHEMECOLOR_ID" val="0"/>
</p:tagLst>
</file>

<file path=ppt/tags/tag8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3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5"/>
  <p:tag name="KSO_WM_UNIT_LINE_FORE_SCHEMECOLOR_INDEX" val="7"/>
  <p:tag name="KSO_WM_UNIT_LINE_FILL_TYPE" val="2"/>
  <p:tag name="KSO_WM_UNIT_USESOURCEFORMAT_APPLY" val="1"/>
  <p:tag name="KSO_WM_UNIT_DIAGRAM_SCHEMECOLOR_ID" val="0"/>
</p:tagLst>
</file>

<file path=ppt/tags/tag8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2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4"/>
  <p:tag name="KSO_WM_UNIT_FILL_FORE_SCHEMECOLOR_INDEX" val="14"/>
  <p:tag name="KSO_WM_UNIT_FILL_TYPE" val="1"/>
  <p:tag name="KSO_WM_UNIT_USESOURCEFORMAT_APPLY" val="1"/>
  <p:tag name="KSO_WM_UNIT_DIAGRAM_SCHEMECOLOR_ID" val="0"/>
</p:tagLst>
</file>

<file path=ppt/tags/tag8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2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5"/>
  <p:tag name="KSO_WM_UNIT_USESOURCEFORMAT_APPLY" val="1"/>
  <p:tag name="KSO_WM_UNIT_DIAGRAM_SCHEMECOLOR_ID" val="0"/>
</p:tagLst>
</file>

<file path=ppt/tags/tag8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1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4"/>
  <p:tag name="KSO_WM_UNIT_FILL_FORE_SCHEMECOLOR_INDEX" val="14"/>
  <p:tag name="KSO_WM_UNIT_FILL_TYPE" val="1"/>
  <p:tag name="KSO_WM_UNIT_USESOURCEFORMAT_APPLY" val="1"/>
  <p:tag name="KSO_WM_UNIT_DIAGRAM_SCHEMECOLOR_ID" val="0"/>
</p:tagLst>
</file>

<file path=ppt/tags/tag8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1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5"/>
  <p:tag name="KSO_WM_UNIT_USESOURCEFORMAT_APPLY" val="1"/>
  <p:tag name="KSO_WM_UNIT_DIAGRAM_SCHEMECOLOR_ID" val="0"/>
</p:tagLst>
</file>

<file path=ppt/tags/tag8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i*1_2"/>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2"/>
  <p:tag name="KSO_WM_UNIT_LINE_FORE_SCHEMECOLOR_INDEX" val="14"/>
  <p:tag name="KSO_WM_UNIT_LINE_FILL_TYPE" val="2"/>
  <p:tag name="KSO_WM_UNIT_USESOURCEFORMAT_APPLY" val="1"/>
  <p:tag name="KSO_WM_UNIT_DIAGRAM_SCHEMECOLOR_ID" val="0"/>
</p:tagLst>
</file>

<file path=ppt/tags/tag8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i*1_3"/>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3"/>
  <p:tag name="KSO_WM_UNIT_LINE_FORE_SCHEMECOLOR_INDEX" val="14"/>
  <p:tag name="KSO_WM_UNIT_LINE_FILL_TYPE" val="2"/>
  <p:tag name="KSO_WM_UNIT_USESOURCEFORMAT_APPLY" val="1"/>
  <p:tag name="KSO_WM_UNIT_DIAGRAM_SCHEMECOLOR_ID" val="0"/>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50.xml><?xml version="1.0" encoding="utf-8"?>
<p:tagLst xmlns:a="http://schemas.openxmlformats.org/drawingml/2006/main" xmlns:r="http://schemas.openxmlformats.org/officeDocument/2006/relationships"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direction&quot;:1,&quot;id&quot;:&quot;2020-10-28T21:02:11&quot;,&quot;maxSize&quot;:{&quot;size1&quot;:48.799999999999997},&quot;minSize&quot;:{&quot;size1&quot;:40},&quot;normalSize&quot;:{&quot;size1&quot;:46.612499999999997},&quot;subLayout&quot;:[{&quot;id&quot;:&quot;2020-10-28T21:02:11&quot;,&quot;margin&quot;:{&quot;bottom&quot;:6.7729997634887695,&quot;left&quot;:4.0219998359680176,&quot;right&quot;:0.63499999046325684,&quot;top&quot;:6.7729997634887695},&quot;type&quot;:0},{&quot;id&quot;:&quot;2020-10-28T21:02:11&quot;,&quot;margin&quot;:{&quot;bottom&quot;:4.0219998359680176,&quot;left&quot;:3.3870000839233398,&quot;right&quot;:4.6570000648498535,&quot;top&quot;:4.0219998359680176},&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57372a9ed1b6474e8df08a7445de7597&quot;,&quot;fill_align&quot;:&quot;lm&quot;,&quot;chip_types&quot;:[&quot;pictext&quot;,&quot;text&quot;,&quot;picture&quot;,&quot;chart&quot;]},{&quot;text_align&quot;:&quot;cm&quot;,&quot;text_direction&quot;:&quot;horizontal&quot;,&quot;support_big_font&quot;:false,&quot;fill_id&quot;:&quot;4df981a4516a4b4cba0fdbbf715feb1c&quot;,&quot;fill_align&quot;:&quot;cm&quot;,&quot;chip_types&quot;:[&quot;header&quot;]}],[{&quot;text_align&quot;:&quot;lm&quot;,&quot;text_direction&quot;:&quot;horizontal&quot;,&quot;support_big_font&quot;:false,&quot;fill_id&quot;:&quot;57372a9ed1b6474e8df08a7445de7597&quot;,&quot;fill_align&quot;:&quot;cm&quot;,&quot;chip_types&quot;:[&quot;pictext&quot;,&quot;text&quot;,&quot;picture&quot;,&quot;chart&quot;]},{&quot;text_align&quot;:&quot;lm&quot;,&quot;text_direction&quot;:&quot;horizontal&quot;,&quot;support_big_font&quot;:false,&quot;fill_id&quot;:&quot;4df981a4516a4b4cba0fdbbf715feb1c&quot;,&quot;fill_align&quot;:&quot;cm&quot;,&quot;chip_types&quot;:[&quot;text&quot;]}]]"/>
  <p:tag name="KSO_WM_SLIDE_ID" val="diagram20212795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792*396"/>
  <p:tag name="KSO_WM_SLIDE_POSITION" val="84*72"/>
  <p:tag name="KSO_WM_TAG_VERSION" val="1.0"/>
  <p:tag name="KSO_WM_BEAUTIFY_FLAG" val="#wm#"/>
  <p:tag name="KSO_WM_TEMPLATE_CATEGORY" val="diagram"/>
  <p:tag name="KSO_WM_TEMPLATE_INDEX" val="20212795"/>
  <p:tag name="KSO_WM_SLIDE_LAYOUT" val="a_f"/>
  <p:tag name="KSO_WM_SLIDE_LAYOUT_CNT" val="1_1"/>
  <p:tag name="KSO_WM_CHIP_XID" val="5eedbec2fa6683b8872baac0"/>
  <p:tag name="KSO_WM_CHIP_DECFILLPROP" val="[]"/>
  <p:tag name="KSO_WM_SLIDE_BACKGROUND" val="[&quot;general&quot;]"/>
  <p:tag name="KSO_WM_SLIDE_CAN_ADD_NAVIGATION" val="1"/>
  <p:tag name="KSO_WM_CHIP_GROUPID" val="5eedbec2fa6683b8872baabf"/>
  <p:tag name="KSO_WM_SLIDE_BK_DARK_LIGHT" val="2"/>
  <p:tag name="KSO_WM_SLIDE_BACKGROUND_TYPE" val="general"/>
  <p:tag name="KSO_WM_SLIDE_SUPPORT_FEATURE_TYPE" val="0"/>
  <p:tag name="KSO_WM_TEMPLATE_ASSEMBLE_XID" val="5f996bd2e01a7e847d6edce4"/>
  <p:tag name="KSO_WM_TEMPLATE_ASSEMBLE_GROUPID" val="5f996bd2e01a7e847d6edce4"/>
</p:tagLst>
</file>

<file path=ppt/tags/tag851.xml><?xml version="1.0" encoding="utf-8"?>
<p:tagLst xmlns:a="http://schemas.openxmlformats.org/drawingml/2006/main" xmlns:r="http://schemas.openxmlformats.org/officeDocument/2006/relationships" xmlns:p="http://schemas.openxmlformats.org/presentationml/2006/main">
  <p:tag name="KSO_WM_UNIT_COLOR_SCHEME_SHAPE_ID" val="5"/>
  <p:tag name="KSO_WM_UNIT_FOIL_COLOR" val="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212795_1*i*1"/>
  <p:tag name="KSO_WM_TEMPLATE_CATEGORY" val="diagram"/>
  <p:tag name="KSO_WM_TEMPLATE_INDEX" val="20212795"/>
  <p:tag name="KSO_WM_UNIT_LAYERLEVEL" val="1"/>
  <p:tag name="KSO_WM_TAG_VERSION" val="1.0"/>
  <p:tag name="KSO_WM_BEAUTIFY_FLAG" val="#wm#"/>
  <p:tag name="KSO_WM_UNIT_BLOCK" val="0"/>
  <p:tag name="KSO_WM_UNIT_SM_LIMIT_TYPE" val="2"/>
  <p:tag name="KSO_WM_UNIT_DEC_AREA_ID" val="2fa145bd3ce240cdac5a3fce36474b9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edbec2fa6683b8872baabf"/>
  <p:tag name="KSO_WM_CHIP_XID" val="5eedbec2fa6683b8872baac0"/>
  <p:tag name="KSO_WM_UNIT_FILL_FORE_SCHEMECOLOR_INDEX_BRIGHTNESS" val="0"/>
  <p:tag name="KSO_WM_UNIT_FILL_FORE_SCHEMECOLOR_INDEX" val="16"/>
  <p:tag name="KSO_WM_UNIT_FILL_TYPE" val="1"/>
  <p:tag name="KSO_WM_UNIT_VALUE" val="833"/>
  <p:tag name="KSO_WM_TEMPLATE_ASSEMBLE_XID" val="5f996bd2e01a7e847d6edce4"/>
  <p:tag name="KSO_WM_TEMPLATE_ASSEMBLE_GROUPID" val="5f996bd2e01a7e847d6edce4"/>
</p:tagLst>
</file>

<file path=ppt/tags/tag852.xml><?xml version="1.0" encoding="utf-8"?>
<p:tagLst xmlns:a="http://schemas.openxmlformats.org/drawingml/2006/main" xmlns:r="http://schemas.openxmlformats.org/officeDocument/2006/relationships" xmlns:p="http://schemas.openxmlformats.org/presentationml/2006/main">
  <p:tag name="KSO_WM_UNIT_COLOR_SCHEME_SHAPE_ID" val="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212795_1*i*2"/>
  <p:tag name="KSO_WM_TEMPLATE_CATEGORY" val="diagram"/>
  <p:tag name="KSO_WM_TEMPLATE_INDEX" val="20212795"/>
  <p:tag name="KSO_WM_UNIT_LAYERLEVEL" val="1"/>
  <p:tag name="KSO_WM_TAG_VERSION" val="1.0"/>
  <p:tag name="KSO_WM_BEAUTIFY_FLAG" val="#wm#"/>
  <p:tag name="KSO_WM_UNIT_BLOCK" val="0"/>
  <p:tag name="KSO_WM_UNIT_SM_LIMIT_TYPE" val="3"/>
  <p:tag name="KSO_WM_UNIT_DEC_AREA_ID" val="6d4bb82a455345b48201432256c2fe50"/>
  <p:tag name="KSO_WM_UNIT_DECORATE_INFO" val="{&quot;DecorateInfoH&quot;:{&quot;IsAbs&quot;:true},&quot;DecorateInfoW&quot;:{&quot;IsAbs&quot;:false},&quot;DecorateInfoX&quot;:{&quot;IsAbs&quot;:true,&quot;Pos&quot;:2},&quot;DecorateInfoY&quot;:{&quot;IsAbs&quot;:true,&quot;Pos&quot;:1},&quot;ReferentInfo&quot;:{&quot;Id&quot;:&quot;912cd4a34900403f97969755612ed792&quot;,&quot;X&quot;:{&quot;Pos&quot;:0},&quot;Y&quot;:{&quot;Pos&quot;:1}},&quot;whChangeMode&quot;:0}"/>
  <p:tag name="KSO_WM_CHIP_GROUPID" val="5eedbec2fa6683b8872baabf"/>
  <p:tag name="KSO_WM_CHIP_XID" val="5eedbec2fa6683b8872baac0"/>
  <p:tag name="KSO_WM_UNIT_LINE_FORE_SCHEMECOLOR_INDEX_BRIGHTNESS" val="-0.15"/>
  <p:tag name="KSO_WM_UNIT_LINE_FORE_SCHEMECOLOR_INDEX" val="14"/>
  <p:tag name="KSO_WM_UNIT_LINE_FILL_TYPE" val="2"/>
  <p:tag name="KSO_WM_TEMPLATE_ASSEMBLE_XID" val="5f996bd2e01a7e847d6edce4"/>
  <p:tag name="KSO_WM_TEMPLATE_ASSEMBLE_GROUPID" val="5f996bd2e01a7e847d6edce4"/>
</p:tagLst>
</file>

<file path=ppt/tags/tag853.xml><?xml version="1.0" encoding="utf-8"?>
<p:tagLst xmlns:a="http://schemas.openxmlformats.org/drawingml/2006/main" xmlns:r="http://schemas.openxmlformats.org/officeDocument/2006/relationships" xmlns:p="http://schemas.openxmlformats.org/presentationml/2006/main">
  <p:tag name="KSO_WM_UNIT_COLOR_SCHEME_SHAPE_ID" val="1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
  <p:tag name="KSO_WM_UNIT_ID" val="diagram20212795_1*i*3"/>
  <p:tag name="KSO_WM_TEMPLATE_CATEGORY" val="diagram"/>
  <p:tag name="KSO_WM_TEMPLATE_INDEX" val="20212795"/>
  <p:tag name="KSO_WM_UNIT_LAYERLEVEL" val="1"/>
  <p:tag name="KSO_WM_TAG_VERSION" val="1.0"/>
  <p:tag name="KSO_WM_BEAUTIFY_FLAG" val="#wm#"/>
  <p:tag name="KSO_WM_UNIT_BLOCK" val="0"/>
  <p:tag name="KSO_WM_UNIT_SM_LIMIT_TYPE" val="0"/>
  <p:tag name="KSO_WM_UNIT_DEC_AREA_ID" val="db3adffd30b24b0dba95cba5cab9615f"/>
  <p:tag name="KSO_WM_UNIT_DECORATE_INFO" val="{&quot;DecorateInfoH&quot;:{&quot;IsAbs&quot;:true},&quot;DecorateInfoW&quot;:{&quot;IsAbs&quot;:true},&quot;DecorateInfoX&quot;:{&quot;IsAbs&quot;:true,&quot;Pos&quot;:0},&quot;DecorateInfoY&quot;:{&quot;IsAbs&quot;:true,&quot;Pos&quot;:2},&quot;ReferentInfo&quot;:{&quot;Id&quot;:&quot;35d8de24b4a04e9a8d05a0a42de7ad91&quot;,&quot;X&quot;:{&quot;Pos&quot;:0},&quot;Y&quot;:{&quot;Pos&quot;:0}},&quot;whChangeMode&quot;:0}"/>
  <p:tag name="KSO_WM_CHIP_GROUPID" val="5eedbec2fa6683b8872baabf"/>
  <p:tag name="KSO_WM_CHIP_XID" val="5eedbec2fa6683b8872baac0"/>
  <p:tag name="KSO_WM_UNIT_FILL_FORE_SCHEMECOLOR_INDEX_BRIGHTNESS" val="0"/>
  <p:tag name="KSO_WM_UNIT_FILL_FORE_SCHEMECOLOR_INDEX" val="5"/>
  <p:tag name="KSO_WM_UNIT_FILL_TYPE" val="1"/>
  <p:tag name="KSO_WM_UNIT_VALUE" val="1"/>
  <p:tag name="KSO_WM_TEMPLATE_ASSEMBLE_XID" val="5f996bd2e01a7e847d6edce4"/>
  <p:tag name="KSO_WM_TEMPLATE_ASSEMBLE_GROUPID" val="5f996bd2e01a7e847d6edce4"/>
</p:tagLst>
</file>

<file path=ppt/tags/tag854.xml><?xml version="1.0" encoding="utf-8"?>
<p:tagLst xmlns:a="http://schemas.openxmlformats.org/drawingml/2006/main" xmlns:r="http://schemas.openxmlformats.org/officeDocument/2006/relationships" xmlns:p="http://schemas.openxmlformats.org/presentationml/2006/main">
  <p:tag name="KSO_WM_UNIT_COLOR_SCHEME_SHAPE_ID" val="1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
  <p:tag name="KSO_WM_UNIT_ID" val="diagram20212795_1*i*4"/>
  <p:tag name="KSO_WM_TEMPLATE_CATEGORY" val="diagram"/>
  <p:tag name="KSO_WM_TEMPLATE_INDEX" val="20212795"/>
  <p:tag name="KSO_WM_UNIT_LAYERLEVEL" val="1"/>
  <p:tag name="KSO_WM_TAG_VERSION" val="1.0"/>
  <p:tag name="KSO_WM_BEAUTIFY_FLAG" val="#wm#"/>
  <p:tag name="KSO_WM_UNIT_BLOCK" val="0"/>
  <p:tag name="KSO_WM_UNIT_SM_LIMIT_TYPE" val="0"/>
  <p:tag name="KSO_WM_UNIT_DEC_AREA_ID" val="88d3580e3e0940e89202aa12665538cc"/>
  <p:tag name="KSO_WM_UNIT_DECORATE_INFO" val="{&quot;DecorateInfoH&quot;:{&quot;IsAbs&quot;:true},&quot;DecorateInfoW&quot;:{&quot;IsAbs&quot;:true},&quot;DecorateInfoX&quot;:{&quot;IsAbs&quot;:true,&quot;Pos&quot;:0},&quot;DecorateInfoY&quot;:{&quot;IsAbs&quot;:true,&quot;Pos&quot;:2},&quot;ReferentInfo&quot;:{&quot;Id&quot;:&quot;35d8de24b4a04e9a8d05a0a42de7ad91&quot;,&quot;X&quot;:{&quot;Pos&quot;:0},&quot;Y&quot;:{&quot;Pos&quot;:0}},&quot;whChangeMode&quot;:0}"/>
  <p:tag name="KSO_WM_CHIP_GROUPID" val="5eedbec2fa6683b8872baabf"/>
  <p:tag name="KSO_WM_CHIP_XID" val="5eedbec2fa6683b8872baac0"/>
  <p:tag name="KSO_WM_UNIT_FILL_FORE_SCHEMECOLOR_INDEX_BRIGHTNESS" val="0"/>
  <p:tag name="KSO_WM_UNIT_FILL_FORE_SCHEMECOLOR_INDEX" val="5"/>
  <p:tag name="KSO_WM_UNIT_FILL_TYPE" val="1"/>
  <p:tag name="KSO_WM_UNIT_VALUE" val="1"/>
  <p:tag name="KSO_WM_TEMPLATE_ASSEMBLE_XID" val="5f996bd2e01a7e847d6edce4"/>
  <p:tag name="KSO_WM_TEMPLATE_ASSEMBLE_GROUPID" val="5f996bd2e01a7e847d6edce4"/>
</p:tagLst>
</file>

<file path=ppt/tags/tag855.xml><?xml version="1.0" encoding="utf-8"?>
<p:tagLst xmlns:a="http://schemas.openxmlformats.org/drawingml/2006/main" xmlns:r="http://schemas.openxmlformats.org/officeDocument/2006/relationships" xmlns:p="http://schemas.openxmlformats.org/presentationml/2006/main">
  <p:tag name="KSO_WM_UNIT_COLOR_SCHEME_SHAPE_ID" val="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212795_1*i*5"/>
  <p:tag name="KSO_WM_TEMPLATE_CATEGORY" val="diagram"/>
  <p:tag name="KSO_WM_TEMPLATE_INDEX" val="20212795"/>
  <p:tag name="KSO_WM_UNIT_LAYERLEVEL" val="1"/>
  <p:tag name="KSO_WM_TAG_VERSION" val="1.0"/>
  <p:tag name="KSO_WM_BEAUTIFY_FLAG" val="#wm#"/>
  <p:tag name="KSO_WM_UNIT_BLOCK" val="0"/>
  <p:tag name="KSO_WM_UNIT_DEC_AREA_ID" val="f2c9327632bd439a8f5a18da63831971"/>
  <p:tag name="KSO_WM_UNIT_DECORATE_INFO" val="{&quot;DecorateInfoH&quot;:{&quot;IsAbs&quot;:true},&quot;DecorateInfoW&quot;:{&quot;IsAbs&quot;:true},&quot;DecorateInfoX&quot;:{&quot;IsAbs&quot;:true,&quot;Pos&quot;:2},&quot;DecorateInfoY&quot;:{&quot;IsAbs&quot;:true,&quot;Pos&quot;:0},&quot;ReferentInfo&quot;:{&quot;Id&quot;:&quot;35d8de24b4a04e9a8d05a0a42de7ad91&quot;,&quot;X&quot;:{&quot;Pos&quot;:2},&quot;Y&quot;:{&quot;Pos&quot;:2}},&quot;whChangeMode&quot;:0}"/>
  <p:tag name="KSO_WM_UNIT_SM_LIMIT_TYPE" val="0"/>
  <p:tag name="KSO_WM_CHIP_GROUPID" val="5eedbec2fa6683b8872baabf"/>
  <p:tag name="KSO_WM_CHIP_XID" val="5eedbec2fa6683b8872baac0"/>
  <p:tag name="KSO_WM_UNIT_FILL_FORE_SCHEMECOLOR_INDEX_BRIGHTNESS" val="0"/>
  <p:tag name="KSO_WM_UNIT_FILL_FORE_SCHEMECOLOR_INDEX" val="5"/>
  <p:tag name="KSO_WM_UNIT_FILL_TYPE" val="1"/>
  <p:tag name="KSO_WM_UNIT_VALUE" val="1"/>
  <p:tag name="KSO_WM_TEMPLATE_ASSEMBLE_XID" val="5f996bd2e01a7e847d6edce4"/>
  <p:tag name="KSO_WM_TEMPLATE_ASSEMBLE_GROUPID" val="5f996bd2e01a7e847d6edce4"/>
</p:tagLst>
</file>

<file path=ppt/tags/tag856.xml><?xml version="1.0" encoding="utf-8"?>
<p:tagLst xmlns:a="http://schemas.openxmlformats.org/drawingml/2006/main" xmlns:r="http://schemas.openxmlformats.org/officeDocument/2006/relationships" xmlns:p="http://schemas.openxmlformats.org/presentationml/2006/main">
  <p:tag name="KSO_WM_UNIT_COLOR_SCHEME_SHAPE_ID" val="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212795_1*i*6"/>
  <p:tag name="KSO_WM_TEMPLATE_CATEGORY" val="diagram"/>
  <p:tag name="KSO_WM_TEMPLATE_INDEX" val="20212795"/>
  <p:tag name="KSO_WM_UNIT_LAYERLEVEL" val="1"/>
  <p:tag name="KSO_WM_TAG_VERSION" val="1.0"/>
  <p:tag name="KSO_WM_BEAUTIFY_FLAG" val="#wm#"/>
  <p:tag name="KSO_WM_UNIT_BLOCK" val="0"/>
  <p:tag name="KSO_WM_UNIT_DEC_AREA_ID" val="1b780be411074d1db54dcaf2030ef2ed"/>
  <p:tag name="KSO_WM_UNIT_DECORATE_INFO" val="{&quot;DecorateInfoH&quot;:{&quot;IsAbs&quot;:true},&quot;DecorateInfoW&quot;:{&quot;IsAbs&quot;:true},&quot;DecorateInfoX&quot;:{&quot;IsAbs&quot;:true,&quot;Pos&quot;:2},&quot;DecorateInfoY&quot;:{&quot;IsAbs&quot;:true,&quot;Pos&quot;:0},&quot;ReferentInfo&quot;:{&quot;Id&quot;:&quot;35d8de24b4a04e9a8d05a0a42de7ad91&quot;,&quot;X&quot;:{&quot;Pos&quot;:2},&quot;Y&quot;:{&quot;Pos&quot;:2}},&quot;whChangeMode&quot;:0}"/>
  <p:tag name="KSO_WM_UNIT_SM_LIMIT_TYPE" val="0"/>
  <p:tag name="KSO_WM_CHIP_GROUPID" val="5eedbec2fa6683b8872baabf"/>
  <p:tag name="KSO_WM_CHIP_XID" val="5eedbec2fa6683b8872baac0"/>
  <p:tag name="KSO_WM_UNIT_FILL_FORE_SCHEMECOLOR_INDEX_BRIGHTNESS" val="0"/>
  <p:tag name="KSO_WM_UNIT_FILL_FORE_SCHEMECOLOR_INDEX" val="5"/>
  <p:tag name="KSO_WM_UNIT_FILL_TYPE" val="1"/>
  <p:tag name="KSO_WM_UNIT_VALUE" val="1"/>
  <p:tag name="KSO_WM_TEMPLATE_ASSEMBLE_XID" val="5f996bd2e01a7e847d6edce4"/>
  <p:tag name="KSO_WM_TEMPLATE_ASSEMBLE_GROUPID" val="5f996bd2e01a7e847d6edce4"/>
</p:tagLst>
</file>

<file path=ppt/tags/tag857.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795_1*f*1"/>
  <p:tag name="KSO_WM_TEMPLATE_CATEGORY" val="diagram"/>
  <p:tag name="KSO_WM_TEMPLATE_INDEX" val="20212795"/>
  <p:tag name="KSO_WM_UNIT_LAYERLEVEL" val="1"/>
  <p:tag name="KSO_WM_TAG_VERSION" val="1.0"/>
  <p:tag name="KSO_WM_BEAUTIFY_FLAG" val="#wm#"/>
  <p:tag name="KSO_WM_UNIT_DEFAULT_FONT" val="14;20;2"/>
  <p:tag name="KSO_WM_UNIT_BLOCK" val="0"/>
  <p:tag name="KSO_WM_UNIT_VALUE" val="91"/>
  <p:tag name="KSO_WM_UNIT_SHOW_EDIT_AREA_INDICATION" val="1"/>
  <p:tag name="KSO_WM_CHIP_GROUPID" val="5e6b05596848fb12bee65ac8"/>
  <p:tag name="KSO_WM_CHIP_XID" val="5e6b05596848fb12bee65aca"/>
  <p:tag name="KSO_WM_UNIT_DEC_AREA_ID" val="912cd4a34900403f97969755612ed79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a0f16d76d64e4df79a3f91f80dceddd3"/>
  <p:tag name="KSO_WM_UNIT_SUPPORT_UNIT_TYPE" val="[&quot;d&quot;,&quot;α&quot;]"/>
  <p:tag name="KSO_WM_UNIT_TEXT_FILL_FORE_SCHEMECOLOR_INDEX_BRIGHTNESS" val="0.25"/>
  <p:tag name="KSO_WM_UNIT_TEXT_FILL_FORE_SCHEMECOLOR_INDEX" val="13"/>
  <p:tag name="KSO_WM_UNIT_TEXT_FILL_TYPE" val="1"/>
  <p:tag name="KSO_WM_TEMPLATE_ASSEMBLE_XID" val="5f996bd2e01a7e847d6edce4"/>
  <p:tag name="KSO_WM_TEMPLATE_ASSEMBLE_GROUPID" val="5f996bd2e01a7e847d6edce4"/>
</p:tagLst>
</file>

<file path=ppt/tags/tag85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212795_1*a*1"/>
  <p:tag name="KSO_WM_TEMPLATE_CATEGORY" val="diagram"/>
  <p:tag name="KSO_WM_TEMPLATE_INDEX" val="20212795"/>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35d8de24b4a04e9a8d05a0a42de7ad9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60fc7a95b2bb40718380579df2992fa6"/>
  <p:tag name="KSO_WM_UNIT_TEXT_FILL_FORE_SCHEMECOLOR_INDEX_BRIGHTNESS" val="0"/>
  <p:tag name="KSO_WM_UNIT_TEXT_FILL_FORE_SCHEMECOLOR_INDEX" val="13"/>
  <p:tag name="KSO_WM_UNIT_TEXT_FILL_TYPE" val="1"/>
  <p:tag name="KSO_WM_TEMPLATE_ASSEMBLE_XID" val="5f996bd2e01a7e847d6edce4"/>
  <p:tag name="KSO_WM_TEMPLATE_ASSEMBLE_GROUPID" val="5f996bd2e01a7e847d6edce4"/>
</p:tagLst>
</file>

<file path=ppt/tags/tag85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9377"/>
  <p:tag name="KSO_WM_CHIP_INFOS" val="{&quot;width&quot;:792.111,&quot;height&quot;:303.042,&quot;tags&quot;:{&quot;style&quot;:[&quot;商务&quot;,&quot;简约&quot;],&quot;coloring&quot;:[&quot;多彩色&quot;]},&quot;slide_type&quot;:[&quot;text&quot;],&quot;text&quot;:{&quot;align&quot;:[&quot;cm&quot;],&quot;direction&quot;:[&quot;horizontal&quot;]},&quot;type&quot;:&quot;diagram&quot;,&quot;match_code&quot;:&quot;m(h(f)h(f)h(f)h(f))&quot;,&quot;adjust_rule&quot;:{&quot;width_max&quot;:950.5332,&quot;width_min&quot;:792.111,&quot;height_max&quot;:363.6504,&quot;height_min&quot;:303.042},&quot;zoom_adjust&quot;:20,&quot;fill_rule&quot;:{&quot;fill_mode&quot;:&quot;adaptive&quot;,&quot;fill_align&quot;:[&quot;cm&quot;]},&quot;adapt_layouttype&quot;:[&quot;topbottom&quot;,&quot;leftright&quot;,&quot;navigation&quot;,&quot;full&quot;]}"/>
  <p:tag name="KSO_WM_CHIP_XID" val="5ea8f98cb578bff8f7541add"/>
  <p:tag name="KSO_WM_SLIDE_ID" val="diagram20199377_3"/>
  <p:tag name="KSO_WM_TEMPLATE_SUBCATEGORY" val="22"/>
  <p:tag name="KSO_WM_TEMPLATE_MASTER_TYPE" val="0"/>
  <p:tag name="KSO_WM_TEMPLATE_COLOR_TYPE" val="1"/>
  <p:tag name="KSO_WM_SLIDE_TYPE" val="text"/>
  <p:tag name="KSO_WM_SLIDE_SUBTYPE" val="diag"/>
  <p:tag name="KSO_WM_SLIDE_ITEM_CNT" val="4"/>
  <p:tag name="KSO_WM_SLIDE_INDEX" val="3"/>
  <p:tag name="KSO_WM_SLIDE_SIZE" val="791.853*292.227"/>
  <p:tag name="KSO_WM_SLIDE_POSITION" val="84.0734*123.887"/>
  <p:tag name="KSO_WM_DIAGRAM_GROUP_CODE" val="m1-1"/>
  <p:tag name="KSO_WM_SLIDE_DIAGTYPE" val="m"/>
  <p:tag name="KSO_WM_TAG_VERSION" val="1.0"/>
  <p:tag name="KSO_WM_SLIDE_LAYOUT" val="m"/>
  <p:tag name="KSO_WM_SLIDE_LAYOUT_CNT" val="1"/>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60.xml><?xml version="1.0" encoding="utf-8"?>
<p:tagLst xmlns:a="http://schemas.openxmlformats.org/drawingml/2006/main" xmlns:r="http://schemas.openxmlformats.org/officeDocument/2006/relationships"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87588_3*m_h_f*1_1_1"/>
  <p:tag name="KSO_WM_TEMPLATE_CATEGORY" val="diagram"/>
  <p:tag name="KSO_WM_TEMPLATE_INDEX" val="20187588"/>
  <p:tag name="KSO_WM_UNIT_LAYERLEVEL" val="1_1_1"/>
  <p:tag name="KSO_WM_TAG_VERSION" val="1.0"/>
  <p:tag name="KSO_WM_BEAUTIFY_FLAG" val="#wm#"/>
  <p:tag name="KSO_WM_UNIT_PRESET_TEXT" val="单击此处添加文本具体内容，简明扼要的阐述您的观点。"/>
  <p:tag name="KSO_WM_UNIT_FILL_FORE_SCHEMECOLOR_INDEX" val="14"/>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8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87588_3*m_h_i*1_1_1"/>
  <p:tag name="KSO_WM_TEMPLATE_CATEGORY" val="diagram"/>
  <p:tag name="KSO_WM_TEMPLATE_INDEX" val="2018758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Lst>
</file>

<file path=ppt/tags/tag862.xml><?xml version="1.0" encoding="utf-8"?>
<p:tagLst xmlns:a="http://schemas.openxmlformats.org/drawingml/2006/main" xmlns:r="http://schemas.openxmlformats.org/officeDocument/2006/relationships"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87588_3*m_h_f*1_2_1"/>
  <p:tag name="KSO_WM_TEMPLATE_CATEGORY" val="diagram"/>
  <p:tag name="KSO_WM_TEMPLATE_INDEX" val="20187588"/>
  <p:tag name="KSO_WM_UNIT_LAYERLEVEL" val="1_1_1"/>
  <p:tag name="KSO_WM_TAG_VERSION" val="1.0"/>
  <p:tag name="KSO_WM_BEAUTIFY_FLAG" val="#wm#"/>
  <p:tag name="KSO_WM_UNIT_PRESET_TEXT" val="单击此处添加文本具体内容，简明扼要的阐述您的观点。"/>
  <p:tag name="KSO_WM_UNIT_FILL_FORE_SCHEMECOLOR_INDEX" val="14"/>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8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87588_3*m_h_i*1_2_1"/>
  <p:tag name="KSO_WM_TEMPLATE_CATEGORY" val="diagram"/>
  <p:tag name="KSO_WM_TEMPLATE_INDEX" val="2018758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864.xml><?xml version="1.0" encoding="utf-8"?>
<p:tagLst xmlns:a="http://schemas.openxmlformats.org/drawingml/2006/main" xmlns:r="http://schemas.openxmlformats.org/officeDocument/2006/relationships"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87588_3*m_h_f*1_3_1"/>
  <p:tag name="KSO_WM_TEMPLATE_CATEGORY" val="diagram"/>
  <p:tag name="KSO_WM_TEMPLATE_INDEX" val="20187588"/>
  <p:tag name="KSO_WM_UNIT_LAYERLEVEL" val="1_1_1"/>
  <p:tag name="KSO_WM_TAG_VERSION" val="1.0"/>
  <p:tag name="KSO_WM_BEAUTIFY_FLAG" val="#wm#"/>
  <p:tag name="KSO_WM_UNIT_PRESET_TEXT" val="单击此处添加文本具体内容，简明扼要的阐述您的观点。"/>
  <p:tag name="KSO_WM_UNIT_FILL_FORE_SCHEMECOLOR_INDEX" val="14"/>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8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87588_3*m_h_i*1_3_1"/>
  <p:tag name="KSO_WM_TEMPLATE_CATEGORY" val="diagram"/>
  <p:tag name="KSO_WM_TEMPLATE_INDEX" val="20187588"/>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0"/>
</p:tagLst>
</file>

<file path=ppt/tags/tag866.xml><?xml version="1.0" encoding="utf-8"?>
<p:tagLst xmlns:a="http://schemas.openxmlformats.org/drawingml/2006/main" xmlns:r="http://schemas.openxmlformats.org/officeDocument/2006/relationships"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187588_3*m_h_f*1_4_1"/>
  <p:tag name="KSO_WM_TEMPLATE_CATEGORY" val="diagram"/>
  <p:tag name="KSO_WM_TEMPLATE_INDEX" val="20187588"/>
  <p:tag name="KSO_WM_UNIT_LAYERLEVEL" val="1_1_1"/>
  <p:tag name="KSO_WM_TAG_VERSION" val="1.0"/>
  <p:tag name="KSO_WM_BEAUTIFY_FLAG" val="#wm#"/>
  <p:tag name="KSO_WM_UNIT_PRESET_TEXT" val="单击此处添加文本具体内容，简明扼要的阐述您的观点。"/>
  <p:tag name="KSO_WM_UNIT_FILL_FORE_SCHEMECOLOR_INDEX" val="14"/>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8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87588_3*m_h_i*1_4_1"/>
  <p:tag name="KSO_WM_TEMPLATE_CATEGORY" val="diagram"/>
  <p:tag name="KSO_WM_TEMPLATE_INDEX" val="20187588"/>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1"/>
  <p:tag name="KSO_WM_UNIT_DIAGRAM_SCHEMECOLOR_ID" val="0"/>
</p:tagLst>
</file>

<file path=ppt/tags/tag868.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87588_3*m_h_a*1_1_1"/>
  <p:tag name="KSO_WM_TEMPLATE_CATEGORY" val="diagram"/>
  <p:tag name="KSO_WM_TEMPLATE_INDEX" val="20187588"/>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 name="KSO_WM_UNIT_DIAGRAM_SCHEMECOLOR_ID" val="0"/>
</p:tagLst>
</file>

<file path=ppt/tags/tag869.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87588_3*m_h_a*1_2_1"/>
  <p:tag name="KSO_WM_TEMPLATE_CATEGORY" val="diagram"/>
  <p:tag name="KSO_WM_TEMPLATE_INDEX" val="20187588"/>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 name="KSO_WM_UNIT_DIAGRAM_SCHEMECOLOR_ID" val="0"/>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70.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87588_3*m_h_a*1_3_1"/>
  <p:tag name="KSO_WM_TEMPLATE_CATEGORY" val="diagram"/>
  <p:tag name="KSO_WM_TEMPLATE_INDEX" val="20187588"/>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 name="KSO_WM_UNIT_DIAGRAM_SCHEMECOLOR_ID" val="0"/>
</p:tagLst>
</file>

<file path=ppt/tags/tag871.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187588_3*m_h_a*1_4_1"/>
  <p:tag name="KSO_WM_TEMPLATE_CATEGORY" val="diagram"/>
  <p:tag name="KSO_WM_TEMPLATE_INDEX" val="20187588"/>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 name="KSO_WM_UNIT_DIAGRAM_SCHEMECOLOR_ID" val="0"/>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heme/theme1.xml><?xml version="1.0" encoding="utf-8"?>
<a:theme xmlns:a="http://schemas.openxmlformats.org/drawingml/2006/main" name="千图网海量PPT模板www.58pic.com">
  <a:themeElements>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千图网海量PPT模板www.58pic.com">
  <a:themeElements>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2_千图网海量PPT模板www.58pic.com">
  <a:themeElements>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2_Office 主题​​">
  <a:themeElements>
    <a:clrScheme name="">
      <a:dk1>
        <a:sysClr val="windowText" lastClr="000000"/>
      </a:dk1>
      <a:lt1>
        <a:sysClr val="window" lastClr="FFFFFF"/>
      </a:lt1>
      <a:dk2>
        <a:srgbClr val="F8F7F5"/>
      </a:dk2>
      <a:lt2>
        <a:srgbClr val="FFFFFF"/>
      </a:lt2>
      <a:accent1>
        <a:srgbClr val="A28268"/>
      </a:accent1>
      <a:accent2>
        <a:srgbClr val="96886D"/>
      </a:accent2>
      <a:accent3>
        <a:srgbClr val="8B8F72"/>
      </a:accent3>
      <a:accent4>
        <a:srgbClr val="7F9578"/>
      </a:accent4>
      <a:accent5>
        <a:srgbClr val="749C7D"/>
      </a:accent5>
      <a:accent6>
        <a:srgbClr val="68A282"/>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自定义设计方案">
  <a:themeElements>
    <a:clrScheme name="自定义 443">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fontScheme name="twqtosnc">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2.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3.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QT-</Template>
  <TotalTime>33</TotalTime>
  <Words>9117</Words>
  <Application>Microsoft Office PowerPoint</Application>
  <PresentationFormat>自定义</PresentationFormat>
  <Paragraphs>443</Paragraphs>
  <Slides>81</Slides>
  <Notes>3</Notes>
  <HiddenSlides>0</HiddenSlides>
  <MMClips>0</MMClips>
  <ScaleCrop>false</ScaleCrop>
  <HeadingPairs>
    <vt:vector size="6" baseType="variant">
      <vt:variant>
        <vt:lpstr>已用的字体</vt:lpstr>
      </vt:variant>
      <vt:variant>
        <vt:i4>17</vt:i4>
      </vt:variant>
      <vt:variant>
        <vt:lpstr>主题</vt:lpstr>
      </vt:variant>
      <vt:variant>
        <vt:i4>5</vt:i4>
      </vt:variant>
      <vt:variant>
        <vt:lpstr>幻灯片标题</vt:lpstr>
      </vt:variant>
      <vt:variant>
        <vt:i4>81</vt:i4>
      </vt:variant>
    </vt:vector>
  </HeadingPairs>
  <TitlesOfParts>
    <vt:vector size="103" baseType="lpstr">
      <vt:lpstr>Arial</vt:lpstr>
      <vt:lpstr>宋体</vt:lpstr>
      <vt:lpstr>Calibri</vt:lpstr>
      <vt:lpstr>Century Gothic</vt:lpstr>
      <vt:lpstr>思源黑体</vt:lpstr>
      <vt:lpstr>Wingdings</vt:lpstr>
      <vt:lpstr>等线</vt:lpstr>
      <vt:lpstr>Open Sans</vt:lpstr>
      <vt:lpstr>汉仪中宋简</vt:lpstr>
      <vt:lpstr>Microsoft YaHei</vt:lpstr>
      <vt:lpstr>字魂59号-创粗黑</vt:lpstr>
      <vt:lpstr>微软雅黑 Light</vt:lpstr>
      <vt:lpstr>汉仪旗黑-85S</vt:lpstr>
      <vt:lpstr>字魂105号-简雅黑</vt:lpstr>
      <vt:lpstr>华文黑体</vt:lpstr>
      <vt:lpstr>Helvetica Light</vt:lpstr>
      <vt:lpstr>Lato Light</vt:lpstr>
      <vt:lpstr>千图网海量PPT模板www.58pic.com</vt:lpstr>
      <vt:lpstr>1_千图网海量PPT模板www.58pic.com</vt:lpstr>
      <vt:lpstr>2_千图网海量PPT模板www.58pic.com</vt:lpstr>
      <vt:lpstr>2_Office 主题​​</vt:lpstr>
      <vt:lpstr>自定义设计方案</vt:lpstr>
      <vt:lpstr>PowerPoint 演示文稿</vt:lpstr>
      <vt:lpstr>PowerPoint 演示文稿</vt:lpstr>
      <vt:lpstr>单元二    建筑结构施工图识读</vt:lpstr>
      <vt:lpstr>PowerPoint 演示文稿</vt:lpstr>
      <vt:lpstr>PowerPoint 演示文稿</vt:lpstr>
      <vt:lpstr>PowerPoint 演示文稿</vt:lpstr>
      <vt:lpstr>PowerPoint 演示文稿</vt:lpstr>
      <vt:lpstr>3. 建筑抗震设防类别</vt:lpstr>
      <vt:lpstr>4. 地基基础设计等级</vt:lpstr>
      <vt:lpstr>PowerPoint 演示文稿</vt:lpstr>
      <vt:lpstr>PowerPoint 演示文稿</vt:lpstr>
      <vt:lpstr>PowerPoint 演示文稿</vt:lpstr>
      <vt:lpstr>PowerPoint 演示文稿</vt:lpstr>
      <vt:lpstr>PowerPoint 演示文稿</vt:lpstr>
      <vt:lpstr>12. 抗震等级</vt:lpstr>
      <vt:lpstr>13. 混凝土结构环境类别</vt:lpstr>
      <vt:lpstr>14. 混凝土保护层厚度</vt:lpstr>
      <vt:lpstr>PowerPoint 演示文稿</vt:lpstr>
      <vt:lpstr>PowerPoint 演示文稿</vt:lpstr>
      <vt:lpstr>二、结构设计说明的内容</vt:lpstr>
      <vt:lpstr>二、结构设计说明的内容</vt:lpstr>
      <vt:lpstr>二、结构设计说明的内容</vt:lpstr>
      <vt:lpstr>二、结构设计说明的内容</vt:lpstr>
      <vt:lpstr>PowerPoint 演示文稿</vt:lpstr>
      <vt:lpstr>PowerPoint 演示文稿</vt:lpstr>
      <vt:lpstr>PowerPoint 演示文稿</vt:lpstr>
      <vt:lpstr>PowerPoint 演示文稿</vt:lpstr>
      <vt:lpstr>3. 影响基础埋深的因素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列表注写方式绘制的柱平法施工图包括以下三部分内容：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任务实施</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MC</dc:creator>
  <cp:keywords>千图网PPT模板</cp:keywords>
  <cp:lastModifiedBy>Windows 用户</cp:lastModifiedBy>
  <cp:revision>50</cp:revision>
  <dcterms:created xsi:type="dcterms:W3CDTF">2017-08-24T23:58:00Z</dcterms:created>
  <dcterms:modified xsi:type="dcterms:W3CDTF">2024-05-07T08:19:59Z</dcterms:modified>
  <cp:category>模板</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2052-11.3.0.9228</vt:lpwstr>
  </property>
</Properties>
</file>